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embeddedFontLst>
    <p:embeddedFont>
      <p:font typeface="VACQVQ+Calibri-Light,Bold"/>
      <p:regular r:id="rId25"/>
    </p:embeddedFont>
    <p:embeddedFont>
      <p:font typeface="AFOOKD+ArialMT"/>
      <p:regular r:id="rId2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font" Target="fonts/font1.fntdata" /><Relationship Id="rId26" Type="http://schemas.openxmlformats.org/officeDocument/2006/relationships/font" Target="fonts/font2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1542" y="1999567"/>
            <a:ext cx="10980797" cy="2814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13844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FOSTER-xR</a:t>
            </a:r>
          </a:p>
          <a:p>
            <a:pPr marL="0" marR="0">
              <a:lnSpc>
                <a:spcPts val="3500"/>
              </a:lnSpc>
              <a:spcBef>
                <a:spcPts val="5150"/>
              </a:spcBef>
              <a:spcAft>
                <a:spcPts val="0"/>
              </a:spcAft>
            </a:pPr>
            <a:r>
              <a:rPr dirty="0" sz="3500" b="1">
                <a:solidFill>
                  <a:srgbClr val="000000"/>
                </a:solidFill>
                <a:latin typeface="Calibri"/>
                <a:cs typeface="Calibri"/>
              </a:rPr>
              <a:t>Blended</a:t>
            </a:r>
            <a:r>
              <a:rPr dirty="0" sz="3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000000"/>
                </a:solidFill>
                <a:latin typeface="Calibri"/>
                <a:cs typeface="Calibri"/>
              </a:rPr>
              <a:t>Mobility</a:t>
            </a:r>
            <a:r>
              <a:rPr dirty="0" sz="3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000000"/>
                </a:solidFill>
                <a:latin typeface="Calibri"/>
                <a:cs typeface="Calibri"/>
              </a:rPr>
              <a:t>Higher</a:t>
            </a:r>
            <a:r>
              <a:rPr dirty="0" sz="3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000000"/>
                </a:solidFill>
                <a:latin typeface="Calibri"/>
                <a:cs typeface="Calibri"/>
              </a:rPr>
              <a:t>Education</a:t>
            </a:r>
            <a:r>
              <a:rPr dirty="0" sz="3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000000"/>
                </a:solidFill>
                <a:latin typeface="Calibri"/>
                <a:cs typeface="Calibri"/>
              </a:rPr>
              <a:t>Students</a:t>
            </a:r>
            <a:r>
              <a:rPr dirty="0" sz="3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35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000000"/>
                </a:solidFill>
                <a:latin typeface="Calibri"/>
                <a:cs typeface="Calibri"/>
              </a:rPr>
              <a:t>MEVGAL</a:t>
            </a:r>
          </a:p>
          <a:p>
            <a:pPr marL="8785494" marR="0">
              <a:lnSpc>
                <a:spcPts val="2800"/>
              </a:lnSpc>
              <a:spcBef>
                <a:spcPts val="601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Yuchen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77787"/>
            <a:ext cx="3170683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Methodology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551720"/>
            <a:ext cx="2596478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Edit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77787"/>
            <a:ext cx="3170683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Methodology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551720"/>
            <a:ext cx="2596478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Edit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components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77787"/>
            <a:ext cx="3170683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Methodology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8" y="1551720"/>
            <a:ext cx="2916163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Capture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scenes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611389"/>
            <a:ext cx="488974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Results</a:t>
            </a:r>
            <a:r>
              <a:rPr dirty="0" sz="4400" spc="-106">
                <a:solidFill>
                  <a:srgbClr val="000000"/>
                </a:solidFill>
                <a:latin typeface="VACQVQ+Calibri-Light,Bold"/>
                <a:cs typeface="VACQVQ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----</a:t>
            </a:r>
            <a:r>
              <a:rPr dirty="0" sz="4400" spc="-105">
                <a:solidFill>
                  <a:srgbClr val="000000"/>
                </a:solidFill>
                <a:latin typeface="VACQVQ+Calibri-Light,Bold"/>
                <a:cs typeface="VACQVQ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3D</a:t>
            </a:r>
            <a:r>
              <a:rPr dirty="0" sz="4400" spc="-106">
                <a:solidFill>
                  <a:srgbClr val="000000"/>
                </a:solidFill>
                <a:latin typeface="VACQVQ+Calibri-Light,Bold"/>
                <a:cs typeface="VACQVQ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Model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611389"/>
            <a:ext cx="488974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Results</a:t>
            </a:r>
            <a:r>
              <a:rPr dirty="0" sz="4400" spc="-106">
                <a:solidFill>
                  <a:srgbClr val="000000"/>
                </a:solidFill>
                <a:latin typeface="VACQVQ+Calibri-Light,Bold"/>
                <a:cs typeface="VACQVQ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----</a:t>
            </a:r>
            <a:r>
              <a:rPr dirty="0" sz="4400" spc="-105">
                <a:solidFill>
                  <a:srgbClr val="000000"/>
                </a:solidFill>
                <a:latin typeface="VACQVQ+Calibri-Light,Bold"/>
                <a:cs typeface="VACQVQ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3D</a:t>
            </a:r>
            <a:r>
              <a:rPr dirty="0" sz="4400" spc="-106">
                <a:solidFill>
                  <a:srgbClr val="000000"/>
                </a:solidFill>
                <a:latin typeface="VACQVQ+Calibri-Light,Bold"/>
                <a:cs typeface="VACQVQ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Model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611389"/>
            <a:ext cx="488974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Results</a:t>
            </a:r>
            <a:r>
              <a:rPr dirty="0" sz="4400" spc="-106">
                <a:solidFill>
                  <a:srgbClr val="000000"/>
                </a:solidFill>
                <a:latin typeface="VACQVQ+Calibri-Light,Bold"/>
                <a:cs typeface="VACQVQ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----</a:t>
            </a:r>
            <a:r>
              <a:rPr dirty="0" sz="4400" spc="-105">
                <a:solidFill>
                  <a:srgbClr val="000000"/>
                </a:solidFill>
                <a:latin typeface="VACQVQ+Calibri-Light,Bold"/>
                <a:cs typeface="VACQVQ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3D</a:t>
            </a:r>
            <a:r>
              <a:rPr dirty="0" sz="4400" spc="-106">
                <a:solidFill>
                  <a:srgbClr val="000000"/>
                </a:solidFill>
                <a:latin typeface="VACQVQ+Calibri-Light,Bold"/>
                <a:cs typeface="VACQVQ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Model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611389"/>
            <a:ext cx="2821706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Conclusions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9405" y="2489018"/>
            <a:ext cx="1160673" cy="789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808080"/>
                </a:solidFill>
                <a:latin typeface="Calibri"/>
                <a:cs typeface="Calibri"/>
              </a:rPr>
              <a:t>Modelling</a:t>
            </a:r>
          </a:p>
          <a:p>
            <a:pPr marL="0" marR="0">
              <a:lnSpc>
                <a:spcPts val="1800"/>
              </a:lnSpc>
              <a:spcBef>
                <a:spcPts val="2317"/>
              </a:spcBef>
              <a:spcAft>
                <a:spcPts val="0"/>
              </a:spcAft>
            </a:pPr>
            <a:r>
              <a:rPr dirty="0" sz="1800" b="1">
                <a:solidFill>
                  <a:srgbClr val="808080"/>
                </a:solidFill>
                <a:latin typeface="Calibri"/>
                <a:cs typeface="Calibri"/>
              </a:rPr>
              <a:t>Simulating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17224" y="2489018"/>
            <a:ext cx="1329221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808080"/>
                </a:solid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37344" y="3013732"/>
            <a:ext cx="192650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808080"/>
                </a:solidFill>
                <a:latin typeface="Calibri"/>
                <a:cs typeface="Calibri"/>
              </a:rPr>
              <a:t>Commercialisation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74482" y="4029662"/>
            <a:ext cx="6702536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reality,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back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reality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611389"/>
            <a:ext cx="2821706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Conclusions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7061" y="1896958"/>
            <a:ext cx="281859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‘Downstream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processing’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30955" y="1903991"/>
            <a:ext cx="2498549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‘Upstream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processing’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20288" y="3101609"/>
            <a:ext cx="129506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54475" y="3101609"/>
            <a:ext cx="108733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Modelling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48319" y="4374993"/>
            <a:ext cx="75995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Export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44306" y="4983759"/>
            <a:ext cx="135656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Optimisation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611389"/>
            <a:ext cx="2821706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Conclusions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551720"/>
            <a:ext cx="10398884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Outlooks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applications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digital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technologies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food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industry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2459" y="2293877"/>
            <a:ext cx="4198418" cy="8387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AFOOKD+ArialMT"/>
                <a:cs typeface="AFOOKD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employees</a:t>
            </a:r>
          </a:p>
          <a:p>
            <a:pPr marL="457200" marR="0">
              <a:lnSpc>
                <a:spcPts val="2513"/>
              </a:lnSpc>
              <a:spcBef>
                <a:spcPts val="618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AFOOKD+ArialMT"/>
                <a:cs typeface="AFOOKD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Regulate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GMP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GLP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99659" y="3178195"/>
            <a:ext cx="2882220" cy="366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AFOOKD+ArialMT"/>
                <a:cs typeface="AFOOKD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Reduce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risks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42459" y="3657349"/>
            <a:ext cx="1602780" cy="425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AFOOKD+ArialMT"/>
                <a:cs typeface="AFOOKD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Teaching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9659" y="4129475"/>
            <a:ext cx="2672950" cy="7788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AFOOKD+ArialMT"/>
                <a:cs typeface="AFOOKD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Virtual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lab/practices</a:t>
            </a:r>
          </a:p>
          <a:p>
            <a:pPr marL="0" marR="0">
              <a:lnSpc>
                <a:spcPts val="2513"/>
              </a:lnSpc>
              <a:spcBef>
                <a:spcPts val="658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AFOOKD+ArialMT"/>
                <a:cs typeface="AFOOKD+ArialMT"/>
              </a:rPr>
              <a:t>•</a:t>
            </a:r>
            <a:r>
              <a:rPr dirty="0" sz="225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Virtual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visit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42459" y="5020821"/>
            <a:ext cx="1938263" cy="425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AFOOKD+ArialMT"/>
                <a:cs typeface="AFOOKD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Advertising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71458" y="2678948"/>
            <a:ext cx="7233753" cy="72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0000"/>
                </a:solidFill>
                <a:latin typeface="Calibri"/>
                <a:cs typeface="Calibri"/>
              </a:rPr>
              <a:t>Thanks</a:t>
            </a:r>
            <a:r>
              <a:rPr dirty="0" sz="5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5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5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000000"/>
                </a:solidFill>
                <a:latin typeface="Calibri"/>
                <a:cs typeface="Calibri"/>
              </a:rPr>
              <a:t>listening!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55049"/>
            <a:ext cx="3208436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VACQVQ+Calibri-Light,Bold"/>
                <a:cs typeface="VACQVQ+Calibri-Light,Bold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2566" y="1895569"/>
            <a:ext cx="3135209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Scope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82566" y="2877768"/>
            <a:ext cx="7967952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AFOOKD+ArialMT"/>
                <a:cs typeface="AFOOKD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Design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piloting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tool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food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indu</a:t>
            </a:r>
            <a:r>
              <a:rPr dirty="0" sz="2800" spc="46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dirty="0" sz="2800" spc="33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55049"/>
            <a:ext cx="3208436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VACQVQ+Calibri-Light,Bold"/>
                <a:cs typeface="VACQVQ+Calibri-Light,Bold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82282" y="4939470"/>
            <a:ext cx="2038659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MEVGAL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S.A.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22751" y="4939470"/>
            <a:ext cx="3679242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University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Macedonia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3694" y="360395"/>
            <a:ext cx="3208436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VACQVQ+Calibri-Light,Bold"/>
                <a:cs typeface="VACQVQ+Calibri-Light,Bold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0126" y="1283874"/>
            <a:ext cx="159127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MEVGAL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29243" y="2124161"/>
            <a:ext cx="355107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Four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main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products: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29243" y="2932450"/>
            <a:ext cx="3219020" cy="1859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AFOOKD+ArialMT"/>
                <a:cs typeface="AFOOKD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Fresh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pasteurised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milk</a:t>
            </a:r>
          </a:p>
          <a:p>
            <a:pPr marL="0" marR="0">
              <a:lnSpc>
                <a:spcPts val="2737"/>
              </a:lnSpc>
              <a:spcBef>
                <a:spcPts val="299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AFOOKD+ArialMT"/>
                <a:cs typeface="AFOOKD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Traditional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Yogurt</a:t>
            </a:r>
          </a:p>
          <a:p>
            <a:pPr marL="0" marR="0">
              <a:lnSpc>
                <a:spcPts val="2737"/>
              </a:lnSpc>
              <a:spcBef>
                <a:spcPts val="299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AFOOKD+ArialMT"/>
                <a:cs typeface="AFOOKD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Greek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Yogurt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29243" y="5127011"/>
            <a:ext cx="1942508" cy="39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AFOOKD+ArialMT"/>
                <a:cs typeface="AFOOKD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Feta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Cheese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3694" y="360395"/>
            <a:ext cx="3208436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0000"/>
                </a:solidFill>
                <a:latin typeface="VACQVQ+Calibri-Light,Bold"/>
                <a:cs typeface="VACQVQ+Calibri-Light,Bold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0126" y="1283874"/>
            <a:ext cx="682837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UoM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Department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Applied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Informatics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91408" y="2545968"/>
            <a:ext cx="505323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Introductory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specialisations: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91408" y="3289334"/>
            <a:ext cx="4707373" cy="112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AFOOKD+ArialMT"/>
                <a:cs typeface="AFOOKD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Science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Technology</a:t>
            </a:r>
          </a:p>
          <a:p>
            <a:pPr marL="0" marR="0">
              <a:lnSpc>
                <a:spcPts val="2737"/>
              </a:lnSpc>
              <a:spcBef>
                <a:spcPts val="299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AFOOKD+ArialMT"/>
                <a:cs typeface="AFOOKD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77787"/>
            <a:ext cx="3170683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Methodology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6596" y="2985971"/>
            <a:ext cx="129506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34017" y="3113072"/>
            <a:ext cx="108733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Modelling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87366" y="4254673"/>
            <a:ext cx="75995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Export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83353" y="4863439"/>
            <a:ext cx="135656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Optimisation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77787"/>
            <a:ext cx="3170683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Methodology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70902" y="1714071"/>
            <a:ext cx="41236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53842" y="2131802"/>
            <a:ext cx="508694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44819" y="2507932"/>
            <a:ext cx="787871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3D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06675" y="2499548"/>
            <a:ext cx="97472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Designers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99013" y="2853757"/>
            <a:ext cx="2392412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Engineering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03520" y="3308187"/>
            <a:ext cx="797421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VR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15529" y="3852620"/>
            <a:ext cx="875047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Calibri"/>
                <a:cs typeface="Calibri"/>
              </a:rPr>
              <a:t>Architecture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93922" y="4307253"/>
            <a:ext cx="123467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Construction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204675" y="4350194"/>
            <a:ext cx="122407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Developers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38126" y="4554180"/>
            <a:ext cx="1111894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Artists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54666" y="5018587"/>
            <a:ext cx="1453901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Games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472561" y="5072162"/>
            <a:ext cx="811559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Films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77787"/>
            <a:ext cx="3170683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Methodology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551720"/>
            <a:ext cx="1301126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Start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up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77787"/>
            <a:ext cx="3170683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VACQVQ+Calibri-Light,Bold"/>
                <a:cs typeface="VACQVQ+Calibri-Light,Bold"/>
              </a:rPr>
              <a:t>Methodology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551720"/>
            <a:ext cx="1301126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Start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2023-08-30T08:13:33-05:00</dcterms:modified>
</cp:coreProperties>
</file>