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9856" autoAdjust="0"/>
  </p:normalViewPr>
  <p:slideViewPr>
    <p:cSldViewPr snapToGrid="0" snapToObjects="1">
      <p:cViewPr varScale="1">
        <p:scale>
          <a:sx n="97" d="100"/>
          <a:sy n="97" d="100"/>
        </p:scale>
        <p:origin x="-11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4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EBA09-0A41-FC40-A47C-DFB928C77A22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5D026-3D6D-054A-A158-FA6B5AA7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D026-3D6D-054A-A158-FA6B5AA76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0898" y="-78889"/>
            <a:ext cx="4567070" cy="53091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9083" y="4767263"/>
            <a:ext cx="2133600" cy="273844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084" y="1364021"/>
            <a:ext cx="4007033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084" y="2661106"/>
            <a:ext cx="4007033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344024" y="-78889"/>
            <a:ext cx="118318" cy="5309165"/>
          </a:xfrm>
          <a:prstGeom prst="rect">
            <a:avLst/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7" y="4324399"/>
            <a:ext cx="19573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56" y="1146369"/>
            <a:ext cx="671205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55" y="2180035"/>
            <a:ext cx="671205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8431" y="1200151"/>
            <a:ext cx="317880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4305" y="1200151"/>
            <a:ext cx="336249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24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014" y="204788"/>
            <a:ext cx="369378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249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701845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701845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701845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8432" y="205979"/>
            <a:ext cx="68883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8432" y="1200151"/>
            <a:ext cx="68883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7297" y="474359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68C2560D-EC28-3B41-86E8-18F1CE0113B4}" type="datetimeFigureOut">
              <a:rPr lang="en-US" smtClean="0"/>
              <a:pPr/>
              <a:t>11/27/2019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8037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9561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71085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depic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5"/>
          <a:stretch/>
        </p:blipFill>
        <p:spPr>
          <a:xfrm>
            <a:off x="0" y="0"/>
            <a:ext cx="1238394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79235" y="-78889"/>
            <a:ext cx="118318" cy="5309165"/>
          </a:xfrm>
          <a:prstGeom prst="rect">
            <a:avLst/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81" y="4502362"/>
            <a:ext cx="1350189" cy="6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ioe-writing-centre/plan-your-assignment/plan-assignment" TargetMode="External"/><Relationship Id="rId2" Type="http://schemas.openxmlformats.org/officeDocument/2006/relationships/hyperlink" Target="https://blogs.salford.ac.uk/digital-literacy-skills/planning-writing-assignment-5-steps-essay-suc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.uq.edu.au/information-and-services/student-support/study-skills/assignment-writing/steps-writing-assignm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Writing an assignment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Step by step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3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receiving an assessment, reflect on what could be improved for the next assignment.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Amy</a:t>
            </a:r>
            <a:r>
              <a:rPr lang="en-US" dirty="0"/>
              <a:t>. (2017). Planning and writing your assignment - your 6 steps to essay success! - Skills for Learning Blog. Retrieved from </a:t>
            </a:r>
            <a:r>
              <a:rPr lang="en-US" dirty="0">
                <a:hlinkClick r:id="rId2"/>
              </a:rPr>
              <a:t>https://blogs.salford.ac.uk/digital-literacy-skills/planning-writing-assignment-5-steps-essay-success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IOE Writing Centre. (2018). Plan Your Assignment. Retrieved from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www.ucl.ac.uk/ioe-writing-centre/plan-your-assignment/plan-assignment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University of Queensland. (2019). Steps for writing assignments. Retrieved from </a:t>
            </a:r>
            <a:r>
              <a:rPr lang="en-US" dirty="0">
                <a:hlinkClick r:id="rId4"/>
              </a:rPr>
              <a:t>https://my.uq.edu.au/information-and-services/student-support/study-skills/assignment-writing/steps-writing-assignments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step-by-step guide to writing assignments.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Step 1: Analyze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sure to understand the topic and what you need to do.</a:t>
            </a:r>
          </a:p>
          <a:p>
            <a:r>
              <a:rPr lang="en-US" dirty="0" smtClean="0"/>
              <a:t>Check marking criteria.</a:t>
            </a:r>
          </a:p>
          <a:p>
            <a:r>
              <a:rPr lang="en-US" dirty="0" smtClean="0"/>
              <a:t>Try explaining the topic in your own words developing research questions that you will need to answer.</a:t>
            </a:r>
          </a:p>
          <a:p>
            <a:r>
              <a:rPr lang="en-US" dirty="0" smtClean="0"/>
              <a:t>Identify the keywords.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Search and 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possible information sources.</a:t>
            </a:r>
          </a:p>
          <a:p>
            <a:r>
              <a:rPr lang="en-US" dirty="0" smtClean="0"/>
              <a:t>Build a search query using keywords identified in Step 1 and use it to find relevant information.</a:t>
            </a:r>
          </a:p>
          <a:p>
            <a:r>
              <a:rPr lang="en-US" dirty="0" smtClean="0"/>
              <a:t>Evaluate the information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8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Read and take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table of contents/ chapter headings/ abstracts to find out if retrieved sources are relevant.</a:t>
            </a:r>
          </a:p>
          <a:p>
            <a:r>
              <a:rPr lang="en-US" dirty="0" smtClean="0"/>
              <a:t>While reading, look for answers to your research questions.</a:t>
            </a:r>
          </a:p>
          <a:p>
            <a:r>
              <a:rPr lang="en-US" dirty="0" smtClean="0"/>
              <a:t>Take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2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Structure 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assignment need </a:t>
            </a:r>
            <a:r>
              <a:rPr lang="en-US" dirty="0"/>
              <a:t>to </a:t>
            </a:r>
            <a:r>
              <a:rPr lang="en-US" dirty="0" smtClean="0"/>
              <a:t>include introduction</a:t>
            </a:r>
            <a:r>
              <a:rPr lang="en-US" dirty="0"/>
              <a:t>, main </a:t>
            </a:r>
            <a:r>
              <a:rPr lang="en-US" dirty="0" smtClean="0"/>
              <a:t>body and conclusion.</a:t>
            </a:r>
          </a:p>
          <a:p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hink about what would you like to include in each part.</a:t>
            </a:r>
          </a:p>
          <a:p>
            <a:r>
              <a:rPr lang="en-US" dirty="0" smtClean="0"/>
              <a:t>Don’t forget references!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1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Introduction should include:</a:t>
            </a:r>
          </a:p>
          <a:p>
            <a:pPr marL="0" indent="0">
              <a:buNone/>
            </a:pPr>
            <a:r>
              <a:rPr lang="en-US" dirty="0" smtClean="0"/>
              <a:t>- Brief and general explanation of the topic and why is it important.</a:t>
            </a:r>
          </a:p>
          <a:p>
            <a:pPr marL="0" indent="0">
              <a:buNone/>
            </a:pPr>
            <a:r>
              <a:rPr lang="en-US" dirty="0" smtClean="0"/>
              <a:t>- Explanation of any difficult terms from the title.</a:t>
            </a:r>
          </a:p>
          <a:p>
            <a:pPr marL="0" indent="0">
              <a:buNone/>
            </a:pPr>
            <a:r>
              <a:rPr lang="en-US" dirty="0" smtClean="0"/>
              <a:t>- Outline of what will be discussed in the essay.</a:t>
            </a:r>
          </a:p>
          <a:p>
            <a:pPr marL="0" indent="0">
              <a:buNone/>
            </a:pPr>
            <a:r>
              <a:rPr lang="en-US" dirty="0" smtClean="0"/>
              <a:t>- Brief summary of your answer to the topic that you will be referring to while writing.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smtClean="0"/>
              <a:t>Main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6993230" cy="3394472"/>
          </a:xfrm>
        </p:spPr>
        <p:txBody>
          <a:bodyPr/>
          <a:lstStyle/>
          <a:p>
            <a:r>
              <a:rPr lang="en-US" dirty="0" smtClean="0"/>
              <a:t>Main Body should include:</a:t>
            </a:r>
          </a:p>
          <a:p>
            <a:pPr marL="0" indent="0">
              <a:buNone/>
            </a:pPr>
            <a:r>
              <a:rPr lang="en-US" dirty="0" smtClean="0"/>
              <a:t>- Logical structure.</a:t>
            </a:r>
          </a:p>
          <a:p>
            <a:pPr marL="0" indent="0">
              <a:buNone/>
            </a:pPr>
            <a:r>
              <a:rPr lang="en-US" dirty="0" smtClean="0"/>
              <a:t>- Paragraphs answering research questions.</a:t>
            </a:r>
          </a:p>
          <a:p>
            <a:pPr marL="0" indent="0">
              <a:buNone/>
            </a:pPr>
            <a:r>
              <a:rPr lang="en-US" dirty="0" smtClean="0"/>
              <a:t>- Arguments that support your response to the topic.</a:t>
            </a:r>
          </a:p>
          <a:p>
            <a:pPr marL="0" indent="0">
              <a:buNone/>
            </a:pPr>
            <a:r>
              <a:rPr lang="en-US" dirty="0" smtClean="0"/>
              <a:t>- References and critical analysis.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4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Conclusion should include:</a:t>
            </a:r>
          </a:p>
          <a:p>
            <a:pPr marL="0" indent="0">
              <a:buNone/>
            </a:pPr>
            <a:r>
              <a:rPr lang="en-US" dirty="0" smtClean="0"/>
              <a:t>- Restating of your research question.</a:t>
            </a:r>
          </a:p>
          <a:p>
            <a:pPr marL="0" indent="0">
              <a:buNone/>
            </a:pPr>
            <a:r>
              <a:rPr lang="en-US" dirty="0" smtClean="0"/>
              <a:t>- Summary of the discussion including most important points.</a:t>
            </a:r>
          </a:p>
          <a:p>
            <a:pPr marL="0" indent="0">
              <a:buNone/>
            </a:pPr>
            <a:r>
              <a:rPr lang="en-US" dirty="0" smtClean="0"/>
              <a:t>- Comments and/or suggestions for the future research.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969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Reviewing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Proofread your assignment.</a:t>
            </a:r>
          </a:p>
          <a:p>
            <a:r>
              <a:rPr lang="en-US" dirty="0" smtClean="0"/>
              <a:t>Pay attention to spelling mistakes and grammar.</a:t>
            </a:r>
          </a:p>
          <a:p>
            <a:r>
              <a:rPr lang="en-US" dirty="0" smtClean="0"/>
              <a:t>Check the word count.</a:t>
            </a:r>
          </a:p>
          <a:p>
            <a:r>
              <a:rPr lang="en-US" dirty="0" smtClean="0"/>
              <a:t>Check if citations and </a:t>
            </a:r>
            <a:r>
              <a:rPr lang="en-US" dirty="0" smtClean="0"/>
              <a:t>references </a:t>
            </a:r>
            <a:r>
              <a:rPr lang="en-US" smtClean="0"/>
              <a:t>are 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22572"/>
      </p:ext>
    </p:extLst>
  </p:cSld>
  <p:clrMapOvr>
    <a:masterClrMapping/>
  </p:clrMapOvr>
</p:sld>
</file>

<file path=ppt/theme/theme1.xml><?xml version="1.0" encoding="utf-8"?>
<a:theme xmlns:a="http://schemas.openxmlformats.org/drawingml/2006/main" name="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Widescreen.potx</Template>
  <TotalTime>297</TotalTime>
  <Words>361</Words>
  <Application>Microsoft Office PowerPoint</Application>
  <PresentationFormat>On-screen Show (16:9)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Widescreen</vt:lpstr>
      <vt:lpstr>Writing an assignment</vt:lpstr>
      <vt:lpstr> Step 1: Analyze the topic</vt:lpstr>
      <vt:lpstr>Step 2: Search and evaluate</vt:lpstr>
      <vt:lpstr>Step 3: Read and take notes</vt:lpstr>
      <vt:lpstr>Step 4: Structure your assignment</vt:lpstr>
      <vt:lpstr>Step 4: Introduction</vt:lpstr>
      <vt:lpstr>Step 4: Main Body</vt:lpstr>
      <vt:lpstr>Step 4: Conclusion</vt:lpstr>
      <vt:lpstr>Step 5: Reviewing</vt:lpstr>
      <vt:lpstr>Step 6: Reflect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RYAN SCICLUNA</cp:lastModifiedBy>
  <cp:revision>63</cp:revision>
  <dcterms:created xsi:type="dcterms:W3CDTF">2010-04-12T23:12:02Z</dcterms:created>
  <dcterms:modified xsi:type="dcterms:W3CDTF">2019-11-27T13:19:37Z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