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3.xml" ContentType="application/vnd.openxmlformats-officedocument.theme+xml"/>
  <Override PartName="/ppt/slideLayouts/slideLayout31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28" r:id="rId4"/>
    <p:sldMasterId id="2147483950" r:id="rId5"/>
    <p:sldMasterId id="2147483957" r:id="rId6"/>
    <p:sldMasterId id="2147483970" r:id="rId7"/>
  </p:sldMasterIdLst>
  <p:notesMasterIdLst>
    <p:notesMasterId r:id="rId22"/>
  </p:notesMasterIdLst>
  <p:handoutMasterIdLst>
    <p:handoutMasterId r:id="rId23"/>
  </p:handoutMasterIdLst>
  <p:sldIdLst>
    <p:sldId id="258" r:id="rId8"/>
    <p:sldId id="405" r:id="rId9"/>
    <p:sldId id="406" r:id="rId10"/>
    <p:sldId id="1100" r:id="rId11"/>
    <p:sldId id="968" r:id="rId12"/>
    <p:sldId id="279" r:id="rId13"/>
    <p:sldId id="261" r:id="rId14"/>
    <p:sldId id="290" r:id="rId15"/>
    <p:sldId id="291" r:id="rId16"/>
    <p:sldId id="292" r:id="rId17"/>
    <p:sldId id="293" r:id="rId18"/>
    <p:sldId id="294" r:id="rId19"/>
    <p:sldId id="393" r:id="rId20"/>
    <p:sldId id="969" r:id="rId21"/>
  </p:sldIdLst>
  <p:sldSz cx="12225338" cy="6858000"/>
  <p:notesSz cx="7023100" cy="93091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1pPr>
    <a:lvl2pPr marL="610636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2pPr>
    <a:lvl3pPr marL="122127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3pPr>
    <a:lvl4pPr marL="1831909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4pPr>
    <a:lvl5pPr marL="244254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5pPr>
    <a:lvl6pPr marL="3053182" algn="l" defTabSz="1221273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6pPr>
    <a:lvl7pPr marL="3663818" algn="l" defTabSz="1221273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7pPr>
    <a:lvl8pPr marL="4274454" algn="l" defTabSz="1221273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8pPr>
    <a:lvl9pPr marL="4885091" algn="l" defTabSz="1221273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51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32">
          <p15:clr>
            <a:srgbClr val="A4A3A4"/>
          </p15:clr>
        </p15:guide>
        <p15:guide id="2" pos="2212">
          <p15:clr>
            <a:srgbClr val="A4A3A4"/>
          </p15:clr>
        </p15:guide>
      </p15:notes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A748102A-2DE4-063B-BF49-3D3B2B0DC8D5}" name="Arya Parikh" initials="AP" userId="S::Arya.Parikh@esa.int::d2f96e9d-e56f-4fc0-9ce0-66d665d97d8d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clrMode="bw" scaleToFitPaper="1"/>
  <p:clrMru>
    <a:srgbClr val="8197A6"/>
    <a:srgbClr val="F1666A"/>
    <a:srgbClr val="D9D9D9"/>
    <a:srgbClr val="053249"/>
    <a:srgbClr val="003249"/>
    <a:srgbClr val="335E6F"/>
    <a:srgbClr val="006196"/>
    <a:srgbClr val="6DCFF6"/>
    <a:srgbClr val="FFCC4E"/>
    <a:srgbClr val="76C8A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77508D8-E028-B347-9D9B-2E5DB2617897}" v="2" dt="2025-10-03T07:17:43.013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862" autoAdjust="0"/>
    <p:restoredTop sz="93957" autoAdjust="0"/>
  </p:normalViewPr>
  <p:slideViewPr>
    <p:cSldViewPr snapToGrid="0">
      <p:cViewPr varScale="1">
        <p:scale>
          <a:sx n="113" d="100"/>
          <a:sy n="113" d="100"/>
        </p:scale>
        <p:origin x="688" y="184"/>
      </p:cViewPr>
      <p:guideLst>
        <p:guide orient="horz" pos="2160"/>
        <p:guide pos="3851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50" d="100"/>
          <a:sy n="50" d="100"/>
        </p:scale>
        <p:origin x="-2659" y="-67"/>
      </p:cViewPr>
      <p:guideLst>
        <p:guide orient="horz" pos="2932"/>
        <p:guide pos="221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slide" Target="slides/slide6.xml"/><Relationship Id="rId18" Type="http://schemas.openxmlformats.org/officeDocument/2006/relationships/slide" Target="slides/slide11.xml"/><Relationship Id="rId26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openxmlformats.org/officeDocument/2006/relationships/slide" Target="slides/slide14.xml"/><Relationship Id="rId7" Type="http://schemas.openxmlformats.org/officeDocument/2006/relationships/slideMaster" Target="slideMasters/slideMaster4.xml"/><Relationship Id="rId12" Type="http://schemas.openxmlformats.org/officeDocument/2006/relationships/slide" Target="slides/slide5.xml"/><Relationship Id="rId17" Type="http://schemas.openxmlformats.org/officeDocument/2006/relationships/slide" Target="slides/slide10.xml"/><Relationship Id="rId25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9.xml"/><Relationship Id="rId20" Type="http://schemas.openxmlformats.org/officeDocument/2006/relationships/slide" Target="slides/slide13.xml"/><Relationship Id="rId29" Type="http://schemas.microsoft.com/office/2018/10/relationships/authors" Target="author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4.xml"/><Relationship Id="rId24" Type="http://schemas.openxmlformats.org/officeDocument/2006/relationships/presProps" Target="presProp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8.xml"/><Relationship Id="rId23" Type="http://schemas.openxmlformats.org/officeDocument/2006/relationships/handoutMaster" Target="handoutMasters/handoutMaster1.xml"/><Relationship Id="rId28" Type="http://schemas.microsoft.com/office/2015/10/relationships/revisionInfo" Target="revisionInfo.xml"/><Relationship Id="rId10" Type="http://schemas.openxmlformats.org/officeDocument/2006/relationships/slide" Target="slides/slide3.xml"/><Relationship Id="rId19" Type="http://schemas.openxmlformats.org/officeDocument/2006/relationships/slide" Target="slides/slide12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2.xml"/><Relationship Id="rId14" Type="http://schemas.openxmlformats.org/officeDocument/2006/relationships/slide" Target="slides/slide7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dLbls>
          <c:dLblPos val="outEnd"/>
          <c:showLegendKey val="0"/>
          <c:showVal val="0"/>
          <c:showCatName val="1"/>
          <c:showSerName val="0"/>
          <c:showPercent val="0"/>
          <c:showBubbleSize val="0"/>
          <c:showLeaderLines val="0"/>
        </c:dLbls>
      </c:pie3D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VALUE</c:v>
                </c:pt>
              </c:strCache>
            </c:strRef>
          </c:tx>
          <c:spPr>
            <a:ln>
              <a:noFill/>
            </a:ln>
            <a:effectLst/>
            <a:scene3d>
              <a:camera prst="orthographicFront"/>
              <a:lightRig rig="threePt" dir="t"/>
            </a:scene3d>
            <a:sp3d prstMaterial="matte"/>
          </c:spPr>
          <c:explosion val="5"/>
          <c:dPt>
            <c:idx val="0"/>
            <c:bubble3D val="0"/>
            <c:spPr>
              <a:solidFill>
                <a:srgbClr val="76C8AE"/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 prstMaterial="matte"/>
            </c:spPr>
            <c:extLst>
              <c:ext xmlns:c16="http://schemas.microsoft.com/office/drawing/2014/chart" uri="{C3380CC4-5D6E-409C-BE32-E72D297353CC}">
                <c16:uniqueId val="{00000001-741F-47C1-9996-DF6877D07366}"/>
              </c:ext>
            </c:extLst>
          </c:dPt>
          <c:dPt>
            <c:idx val="1"/>
            <c:bubble3D val="0"/>
            <c:spPr>
              <a:solidFill>
                <a:srgbClr val="00AE9D"/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 prstMaterial="matte"/>
            </c:spPr>
            <c:extLst>
              <c:ext xmlns:c16="http://schemas.microsoft.com/office/drawing/2014/chart" uri="{C3380CC4-5D6E-409C-BE32-E72D297353CC}">
                <c16:uniqueId val="{00000003-741F-47C1-9996-DF6877D07366}"/>
              </c:ext>
            </c:extLst>
          </c:dPt>
          <c:dPt>
            <c:idx val="2"/>
            <c:bubble3D val="0"/>
            <c:spPr>
              <a:solidFill>
                <a:srgbClr val="008E7A"/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 prstMaterial="matte"/>
            </c:spPr>
            <c:extLst>
              <c:ext xmlns:c16="http://schemas.microsoft.com/office/drawing/2014/chart" uri="{C3380CC4-5D6E-409C-BE32-E72D297353CC}">
                <c16:uniqueId val="{00000005-741F-47C1-9996-DF6877D07366}"/>
              </c:ext>
            </c:extLst>
          </c:dPt>
          <c:dPt>
            <c:idx val="3"/>
            <c:bubble3D val="0"/>
            <c:spPr>
              <a:solidFill>
                <a:srgbClr val="006762"/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 prstMaterial="matte"/>
            </c:spPr>
            <c:extLst>
              <c:ext xmlns:c16="http://schemas.microsoft.com/office/drawing/2014/chart" uri="{C3380CC4-5D6E-409C-BE32-E72D297353CC}">
                <c16:uniqueId val="{00000007-741F-47C1-9996-DF6877D07366}"/>
              </c:ext>
            </c:extLst>
          </c:dPt>
          <c:dPt>
            <c:idx val="4"/>
            <c:bubble3D val="0"/>
            <c:spPr>
              <a:solidFill>
                <a:srgbClr val="FFCC4E"/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 prstMaterial="matte"/>
            </c:spPr>
            <c:extLst>
              <c:ext xmlns:c16="http://schemas.microsoft.com/office/drawing/2014/chart" uri="{C3380CC4-5D6E-409C-BE32-E72D297353CC}">
                <c16:uniqueId val="{00000009-741F-47C1-9996-DF6877D07366}"/>
              </c:ext>
            </c:extLst>
          </c:dPt>
          <c:dPt>
            <c:idx val="5"/>
            <c:bubble3D val="0"/>
            <c:spPr>
              <a:solidFill>
                <a:srgbClr val="FBAB18"/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 prstMaterial="matte"/>
            </c:spPr>
            <c:extLst>
              <c:ext xmlns:c16="http://schemas.microsoft.com/office/drawing/2014/chart" uri="{C3380CC4-5D6E-409C-BE32-E72D297353CC}">
                <c16:uniqueId val="{0000000B-741F-47C1-9996-DF6877D07366}"/>
              </c:ext>
            </c:extLst>
          </c:dPt>
          <c:dPt>
            <c:idx val="6"/>
            <c:bubble3D val="0"/>
            <c:spPr>
              <a:solidFill>
                <a:srgbClr val="F47920"/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 prstMaterial="matte"/>
            </c:spPr>
            <c:extLst>
              <c:ext xmlns:c16="http://schemas.microsoft.com/office/drawing/2014/chart" uri="{C3380CC4-5D6E-409C-BE32-E72D297353CC}">
                <c16:uniqueId val="{0000000D-741F-47C1-9996-DF6877D07366}"/>
              </c:ext>
            </c:extLst>
          </c:dPt>
          <c:dPt>
            <c:idx val="7"/>
            <c:bubble3D val="0"/>
            <c:spPr>
              <a:solidFill>
                <a:srgbClr val="A75534"/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 prstMaterial="matte"/>
            </c:spPr>
            <c:extLst>
              <c:ext xmlns:c16="http://schemas.microsoft.com/office/drawing/2014/chart" uri="{C3380CC4-5D6E-409C-BE32-E72D297353CC}">
                <c16:uniqueId val="{0000000F-741F-47C1-9996-DF6877D07366}"/>
              </c:ext>
            </c:extLst>
          </c:dPt>
          <c:dPt>
            <c:idx val="8"/>
            <c:bubble3D val="0"/>
            <c:spPr>
              <a:solidFill>
                <a:srgbClr val="F1666A"/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 prstMaterial="matte"/>
            </c:spPr>
            <c:extLst>
              <c:ext xmlns:c16="http://schemas.microsoft.com/office/drawing/2014/chart" uri="{C3380CC4-5D6E-409C-BE32-E72D297353CC}">
                <c16:uniqueId val="{00000011-741F-47C1-9996-DF6877D07366}"/>
              </c:ext>
            </c:extLst>
          </c:dPt>
          <c:dPt>
            <c:idx val="9"/>
            <c:bubble3D val="0"/>
            <c:spPr>
              <a:solidFill>
                <a:srgbClr val="ED1B2F"/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 prstMaterial="matte"/>
            </c:spPr>
            <c:extLst>
              <c:ext xmlns:c16="http://schemas.microsoft.com/office/drawing/2014/chart" uri="{C3380CC4-5D6E-409C-BE32-E72D297353CC}">
                <c16:uniqueId val="{00000013-741F-47C1-9996-DF6877D07366}"/>
              </c:ext>
            </c:extLst>
          </c:dPt>
          <c:dPt>
            <c:idx val="10"/>
            <c:bubble3D val="0"/>
            <c:spPr>
              <a:solidFill>
                <a:srgbClr val="CF1D39"/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 prstMaterial="matte"/>
            </c:spPr>
            <c:extLst>
              <c:ext xmlns:c16="http://schemas.microsoft.com/office/drawing/2014/chart" uri="{C3380CC4-5D6E-409C-BE32-E72D297353CC}">
                <c16:uniqueId val="{00000015-741F-47C1-9996-DF6877D07366}"/>
              </c:ext>
            </c:extLst>
          </c:dPt>
          <c:dPt>
            <c:idx val="11"/>
            <c:bubble3D val="0"/>
            <c:spPr>
              <a:solidFill>
                <a:srgbClr val="960136"/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 prstMaterial="matte"/>
            </c:spPr>
            <c:extLst>
              <c:ext xmlns:c16="http://schemas.microsoft.com/office/drawing/2014/chart" uri="{C3380CC4-5D6E-409C-BE32-E72D297353CC}">
                <c16:uniqueId val="{00000017-741F-47C1-9996-DF6877D07366}"/>
              </c:ext>
            </c:extLst>
          </c:dPt>
          <c:dPt>
            <c:idx val="12"/>
            <c:bubble3D val="0"/>
            <c:spPr>
              <a:solidFill>
                <a:srgbClr val="6DCFF6"/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 prstMaterial="matte"/>
            </c:spPr>
            <c:extLst>
              <c:ext xmlns:c16="http://schemas.microsoft.com/office/drawing/2014/chart" uri="{C3380CC4-5D6E-409C-BE32-E72D297353CC}">
                <c16:uniqueId val="{00000019-741F-47C1-9996-DF6877D07366}"/>
              </c:ext>
            </c:extLst>
          </c:dPt>
          <c:dPt>
            <c:idx val="13"/>
            <c:bubble3D val="0"/>
            <c:spPr>
              <a:solidFill>
                <a:srgbClr val="009BDB"/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 prstMaterial="matte"/>
            </c:spPr>
            <c:extLst>
              <c:ext xmlns:c16="http://schemas.microsoft.com/office/drawing/2014/chart" uri="{C3380CC4-5D6E-409C-BE32-E72D297353CC}">
                <c16:uniqueId val="{0000001B-741F-47C1-9996-DF6877D07366}"/>
              </c:ext>
            </c:extLst>
          </c:dPt>
          <c:dPt>
            <c:idx val="14"/>
            <c:bubble3D val="0"/>
            <c:spPr>
              <a:solidFill>
                <a:srgbClr val="00619E"/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 prstMaterial="matte"/>
            </c:spPr>
            <c:extLst>
              <c:ext xmlns:c16="http://schemas.microsoft.com/office/drawing/2014/chart" uri="{C3380CC4-5D6E-409C-BE32-E72D297353CC}">
                <c16:uniqueId val="{0000001D-741F-47C1-9996-DF6877D07366}"/>
              </c:ext>
            </c:extLst>
          </c:dPt>
          <c:dPt>
            <c:idx val="15"/>
            <c:bubble3D val="0"/>
            <c:spPr>
              <a:solidFill>
                <a:srgbClr val="1E3378"/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 prstMaterial="matte"/>
            </c:spPr>
            <c:extLst>
              <c:ext xmlns:c16="http://schemas.microsoft.com/office/drawing/2014/chart" uri="{C3380CC4-5D6E-409C-BE32-E72D297353CC}">
                <c16:uniqueId val="{0000001F-741F-47C1-9996-DF6877D07366}"/>
              </c:ext>
            </c:extLst>
          </c:dPt>
          <c:dPt>
            <c:idx val="16"/>
            <c:bubble3D val="0"/>
            <c:spPr>
              <a:solidFill>
                <a:srgbClr val="76C8AE"/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 prstMaterial="matte"/>
            </c:spPr>
            <c:extLst>
              <c:ext xmlns:c16="http://schemas.microsoft.com/office/drawing/2014/chart" uri="{C3380CC4-5D6E-409C-BE32-E72D297353CC}">
                <c16:uniqueId val="{00000021-741F-47C1-9996-DF6877D07366}"/>
              </c:ext>
            </c:extLst>
          </c:dPt>
          <c:dPt>
            <c:idx val="17"/>
            <c:bubble3D val="0"/>
            <c:spPr>
              <a:solidFill>
                <a:srgbClr val="00AE9D"/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 prstMaterial="matte"/>
            </c:spPr>
            <c:extLst>
              <c:ext xmlns:c16="http://schemas.microsoft.com/office/drawing/2014/chart" uri="{C3380CC4-5D6E-409C-BE32-E72D297353CC}">
                <c16:uniqueId val="{00000023-741F-47C1-9996-DF6877D07366}"/>
              </c:ext>
            </c:extLst>
          </c:dPt>
          <c:dPt>
            <c:idx val="18"/>
            <c:bubble3D val="0"/>
            <c:spPr>
              <a:solidFill>
                <a:srgbClr val="008E7A"/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 prstMaterial="matte"/>
            </c:spPr>
            <c:extLst>
              <c:ext xmlns:c16="http://schemas.microsoft.com/office/drawing/2014/chart" uri="{C3380CC4-5D6E-409C-BE32-E72D297353CC}">
                <c16:uniqueId val="{00000025-741F-47C1-9996-DF6877D07366}"/>
              </c:ext>
            </c:extLst>
          </c:dPt>
          <c:dPt>
            <c:idx val="19"/>
            <c:bubble3D val="0"/>
            <c:spPr>
              <a:solidFill>
                <a:srgbClr val="006762"/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 prstMaterial="matte"/>
            </c:spPr>
            <c:extLst>
              <c:ext xmlns:c16="http://schemas.microsoft.com/office/drawing/2014/chart" uri="{C3380CC4-5D6E-409C-BE32-E72D297353CC}">
                <c16:uniqueId val="{00000027-741F-47C1-9996-DF6877D07366}"/>
              </c:ext>
            </c:extLst>
          </c:dPt>
          <c:dPt>
            <c:idx val="20"/>
            <c:bubble3D val="0"/>
            <c:spPr>
              <a:solidFill>
                <a:srgbClr val="FFCC4E"/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 prstMaterial="matte"/>
            </c:spPr>
            <c:extLst>
              <c:ext xmlns:c16="http://schemas.microsoft.com/office/drawing/2014/chart" uri="{C3380CC4-5D6E-409C-BE32-E72D297353CC}">
                <c16:uniqueId val="{00000029-741F-47C1-9996-DF6877D07366}"/>
              </c:ext>
            </c:extLst>
          </c:dPt>
          <c:dPt>
            <c:idx val="21"/>
            <c:bubble3D val="0"/>
            <c:spPr>
              <a:solidFill>
                <a:srgbClr val="FFDE00"/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 prstMaterial="matte"/>
            </c:spPr>
            <c:extLst>
              <c:ext xmlns:c16="http://schemas.microsoft.com/office/drawing/2014/chart" uri="{C3380CC4-5D6E-409C-BE32-E72D297353CC}">
                <c16:uniqueId val="{0000002B-741F-47C1-9996-DF6877D07366}"/>
              </c:ext>
            </c:extLst>
          </c:dPt>
          <c:dPt>
            <c:idx val="22"/>
            <c:bubble3D val="0"/>
            <c:spPr>
              <a:solidFill>
                <a:srgbClr val="F47920"/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 prstMaterial="matte"/>
            </c:spPr>
            <c:extLst>
              <c:ext xmlns:c16="http://schemas.microsoft.com/office/drawing/2014/chart" uri="{C3380CC4-5D6E-409C-BE32-E72D297353CC}">
                <c16:uniqueId val="{0000002D-741F-47C1-9996-DF6877D07366}"/>
              </c:ext>
            </c:extLst>
          </c:dPt>
          <c:dPt>
            <c:idx val="23"/>
            <c:bubble3D val="0"/>
            <c:spPr>
              <a:solidFill>
                <a:srgbClr val="A75534"/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 prstMaterial="matte"/>
            </c:spPr>
            <c:extLst>
              <c:ext xmlns:c16="http://schemas.microsoft.com/office/drawing/2014/chart" uri="{C3380CC4-5D6E-409C-BE32-E72D297353CC}">
                <c16:uniqueId val="{0000002F-741F-47C1-9996-DF6877D07366}"/>
              </c:ext>
            </c:extLst>
          </c:dPt>
          <c:dLbls>
            <c:dLbl>
              <c:idx val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330" b="1" i="0" u="sng" strike="noStrike" kern="1200" spc="0" baseline="0">
                      <a:solidFill>
                        <a:schemeClr val="accent1"/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en-US"/>
                </a:p>
              </c:txPr>
              <c:dLblPos val="bestFit"/>
              <c:showLegendKey val="1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1-741F-47C1-9996-DF6877D07366}"/>
                </c:ext>
              </c:extLst>
            </c:dLbl>
            <c:dLbl>
              <c:idx val="1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330" b="1" i="0" u="sng" strike="noStrike" kern="1200" spc="0" baseline="0">
                      <a:solidFill>
                        <a:schemeClr val="accent2"/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en-US"/>
                </a:p>
              </c:txPr>
              <c:dLblPos val="bestFit"/>
              <c:showLegendKey val="1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3-741F-47C1-9996-DF6877D07366}"/>
                </c:ext>
              </c:extLst>
            </c:dLbl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330" b="1" i="0" u="sng" strike="noStrike" kern="1200" spc="0" baseline="0">
                      <a:solidFill>
                        <a:schemeClr val="accent3"/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en-US"/>
                </a:p>
              </c:txPr>
              <c:dLblPos val="bestFit"/>
              <c:showLegendKey val="1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5-741F-47C1-9996-DF6877D07366}"/>
                </c:ext>
              </c:extLst>
            </c:dLbl>
            <c:dLbl>
              <c:idx val="3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330" b="1" i="0" u="sng" strike="noStrike" kern="1200" spc="0" baseline="0">
                      <a:solidFill>
                        <a:schemeClr val="accent4"/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en-US"/>
                </a:p>
              </c:txPr>
              <c:dLblPos val="bestFit"/>
              <c:showLegendKey val="1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7-741F-47C1-9996-DF6877D07366}"/>
                </c:ext>
              </c:extLst>
            </c:dLbl>
            <c:dLbl>
              <c:idx val="4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330" b="1" i="0" u="sng" strike="noStrike" kern="1200" spc="0" baseline="0">
                      <a:solidFill>
                        <a:schemeClr val="accent5"/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en-US"/>
                </a:p>
              </c:txPr>
              <c:dLblPos val="bestFit"/>
              <c:showLegendKey val="1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9-741F-47C1-9996-DF6877D07366}"/>
                </c:ext>
              </c:extLst>
            </c:dLbl>
            <c:dLbl>
              <c:idx val="5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330" b="1" i="0" u="sng" strike="noStrike" kern="1200" spc="0" baseline="0">
                      <a:solidFill>
                        <a:schemeClr val="accent6"/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en-US"/>
                </a:p>
              </c:txPr>
              <c:dLblPos val="bestFit"/>
              <c:showLegendKey val="1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B-741F-47C1-9996-DF6877D07366}"/>
                </c:ext>
              </c:extLst>
            </c:dLbl>
            <c:dLbl>
              <c:idx val="6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330" b="1" i="0" u="sng" strike="noStrike" kern="1200" spc="0" baseline="0">
                      <a:solidFill>
                        <a:schemeClr val="accent1">
                          <a:lumMod val="60000"/>
                        </a:schemeClr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en-US"/>
                </a:p>
              </c:txPr>
              <c:dLblPos val="bestFit"/>
              <c:showLegendKey val="1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D-741F-47C1-9996-DF6877D07366}"/>
                </c:ext>
              </c:extLst>
            </c:dLbl>
            <c:dLbl>
              <c:idx val="7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330" b="1" i="0" u="sng" strike="noStrike" kern="1200" spc="0" baseline="0">
                      <a:solidFill>
                        <a:schemeClr val="accent2">
                          <a:lumMod val="60000"/>
                        </a:schemeClr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en-US"/>
                </a:p>
              </c:txPr>
              <c:dLblPos val="bestFit"/>
              <c:showLegendKey val="1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F-741F-47C1-9996-DF6877D07366}"/>
                </c:ext>
              </c:extLst>
            </c:dLbl>
            <c:dLbl>
              <c:idx val="8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330" b="1" i="0" u="sng" strike="noStrike" kern="1200" spc="0" baseline="0">
                      <a:solidFill>
                        <a:schemeClr val="accent3">
                          <a:lumMod val="60000"/>
                        </a:schemeClr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en-US"/>
                </a:p>
              </c:txPr>
              <c:dLblPos val="bestFit"/>
              <c:showLegendKey val="1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11-741F-47C1-9996-DF6877D07366}"/>
                </c:ext>
              </c:extLst>
            </c:dLbl>
            <c:dLbl>
              <c:idx val="9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330" b="1" i="0" u="sng" strike="noStrike" kern="1200" spc="0" baseline="0">
                      <a:solidFill>
                        <a:schemeClr val="accent4">
                          <a:lumMod val="60000"/>
                        </a:schemeClr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en-US"/>
                </a:p>
              </c:txPr>
              <c:dLblPos val="bestFit"/>
              <c:showLegendKey val="1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13-741F-47C1-9996-DF6877D07366}"/>
                </c:ext>
              </c:extLst>
            </c:dLbl>
            <c:dLbl>
              <c:idx val="1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330" b="1" i="0" u="sng" strike="noStrike" kern="1200" spc="0" baseline="0">
                      <a:solidFill>
                        <a:schemeClr val="accent5">
                          <a:lumMod val="60000"/>
                        </a:schemeClr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en-US"/>
                </a:p>
              </c:txPr>
              <c:dLblPos val="bestFit"/>
              <c:showLegendKey val="1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15-741F-47C1-9996-DF6877D07366}"/>
                </c:ext>
              </c:extLst>
            </c:dLbl>
            <c:dLbl>
              <c:idx val="11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330" b="1" i="0" u="sng" strike="noStrike" kern="1200" spc="0" baseline="0">
                      <a:solidFill>
                        <a:schemeClr val="accent6">
                          <a:lumMod val="60000"/>
                        </a:schemeClr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en-US"/>
                </a:p>
              </c:txPr>
              <c:dLblPos val="bestFit"/>
              <c:showLegendKey val="1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17-741F-47C1-9996-DF6877D07366}"/>
                </c:ext>
              </c:extLst>
            </c:dLbl>
            <c:dLbl>
              <c:idx val="1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330" b="1" i="0" u="sng" strike="noStrike" kern="1200" spc="0" baseline="0">
                      <a:solidFill>
                        <a:schemeClr val="accent1">
                          <a:lumMod val="80000"/>
                          <a:lumOff val="20000"/>
                        </a:schemeClr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en-US"/>
                </a:p>
              </c:txPr>
              <c:dLblPos val="bestFit"/>
              <c:showLegendKey val="1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19-741F-47C1-9996-DF6877D07366}"/>
                </c:ext>
              </c:extLst>
            </c:dLbl>
            <c:dLbl>
              <c:idx val="13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330" b="1" i="0" u="sng" strike="noStrike" kern="1200" spc="0" baseline="0">
                      <a:solidFill>
                        <a:schemeClr val="accent2">
                          <a:lumMod val="80000"/>
                          <a:lumOff val="20000"/>
                        </a:schemeClr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en-US"/>
                </a:p>
              </c:txPr>
              <c:dLblPos val="bestFit"/>
              <c:showLegendKey val="1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1B-741F-47C1-9996-DF6877D07366}"/>
                </c:ext>
              </c:extLst>
            </c:dLbl>
            <c:dLbl>
              <c:idx val="14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330" b="1" i="0" u="sng" strike="noStrike" kern="1200" spc="0" baseline="0">
                      <a:solidFill>
                        <a:schemeClr val="accent3">
                          <a:lumMod val="80000"/>
                          <a:lumOff val="20000"/>
                        </a:schemeClr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en-US"/>
                </a:p>
              </c:txPr>
              <c:dLblPos val="bestFit"/>
              <c:showLegendKey val="1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1D-741F-47C1-9996-DF6877D07366}"/>
                </c:ext>
              </c:extLst>
            </c:dLbl>
            <c:dLbl>
              <c:idx val="15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330" b="1" i="0" u="sng" strike="noStrike" kern="1200" spc="0" baseline="0">
                      <a:solidFill>
                        <a:schemeClr val="accent4">
                          <a:lumMod val="80000"/>
                          <a:lumOff val="20000"/>
                        </a:schemeClr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en-US"/>
                </a:p>
              </c:txPr>
              <c:dLblPos val="bestFit"/>
              <c:showLegendKey val="1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1F-741F-47C1-9996-DF6877D07366}"/>
                </c:ext>
              </c:extLst>
            </c:dLbl>
            <c:dLbl>
              <c:idx val="16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330" b="1" i="0" u="sng" strike="noStrike" kern="1200" spc="0" baseline="0">
                      <a:solidFill>
                        <a:schemeClr val="accent5">
                          <a:lumMod val="80000"/>
                          <a:lumOff val="20000"/>
                        </a:schemeClr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en-US"/>
                </a:p>
              </c:txPr>
              <c:dLblPos val="bestFit"/>
              <c:showLegendKey val="1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21-741F-47C1-9996-DF6877D07366}"/>
                </c:ext>
              </c:extLst>
            </c:dLbl>
            <c:dLbl>
              <c:idx val="17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330" b="1" i="0" u="sng" strike="noStrike" kern="1200" spc="0" baseline="0">
                      <a:solidFill>
                        <a:schemeClr val="accent6">
                          <a:lumMod val="80000"/>
                          <a:lumOff val="20000"/>
                        </a:schemeClr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en-US"/>
                </a:p>
              </c:txPr>
              <c:dLblPos val="bestFit"/>
              <c:showLegendKey val="1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23-741F-47C1-9996-DF6877D07366}"/>
                </c:ext>
              </c:extLst>
            </c:dLbl>
            <c:dLbl>
              <c:idx val="18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330" b="1" i="0" u="sng" strike="noStrike" kern="1200" spc="0" baseline="0">
                      <a:solidFill>
                        <a:schemeClr val="accent1">
                          <a:lumMod val="80000"/>
                        </a:schemeClr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en-US"/>
                </a:p>
              </c:txPr>
              <c:dLblPos val="bestFit"/>
              <c:showLegendKey val="1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25-741F-47C1-9996-DF6877D07366}"/>
                </c:ext>
              </c:extLst>
            </c:dLbl>
            <c:dLbl>
              <c:idx val="19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330" b="1" i="0" u="sng" strike="noStrike" kern="1200" spc="0" baseline="0">
                      <a:solidFill>
                        <a:schemeClr val="accent2">
                          <a:lumMod val="80000"/>
                        </a:schemeClr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en-US"/>
                </a:p>
              </c:txPr>
              <c:dLblPos val="bestFit"/>
              <c:showLegendKey val="1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27-741F-47C1-9996-DF6877D07366}"/>
                </c:ext>
              </c:extLst>
            </c:dLbl>
            <c:dLbl>
              <c:idx val="2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330" b="1" i="0" u="sng" strike="noStrike" kern="1200" spc="0" baseline="0">
                      <a:solidFill>
                        <a:schemeClr val="accent3">
                          <a:lumMod val="80000"/>
                        </a:schemeClr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en-US"/>
                </a:p>
              </c:txPr>
              <c:dLblPos val="bestFit"/>
              <c:showLegendKey val="1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29-741F-47C1-9996-DF6877D07366}"/>
                </c:ext>
              </c:extLst>
            </c:dLbl>
            <c:dLbl>
              <c:idx val="21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330" b="1" i="0" u="sng" strike="noStrike" kern="1200" spc="0" baseline="0">
                      <a:solidFill>
                        <a:schemeClr val="accent4">
                          <a:lumMod val="80000"/>
                        </a:schemeClr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en-US"/>
                </a:p>
              </c:txPr>
              <c:dLblPos val="bestFit"/>
              <c:showLegendKey val="1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2B-741F-47C1-9996-DF6877D07366}"/>
                </c:ext>
              </c:extLst>
            </c:dLbl>
            <c:dLbl>
              <c:idx val="2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330" b="1" i="0" u="sng" strike="noStrike" kern="1200" spc="0" baseline="0">
                      <a:solidFill>
                        <a:schemeClr val="accent5">
                          <a:lumMod val="80000"/>
                        </a:schemeClr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en-US"/>
                </a:p>
              </c:txPr>
              <c:dLblPos val="bestFit"/>
              <c:showLegendKey val="1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2D-741F-47C1-9996-DF6877D07366}"/>
                </c:ext>
              </c:extLst>
            </c:dLbl>
            <c:dLbl>
              <c:idx val="23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330" b="1" i="0" u="sng" strike="noStrike" kern="1200" spc="0" baseline="0">
                      <a:solidFill>
                        <a:schemeClr val="accent6">
                          <a:lumMod val="80000"/>
                        </a:schemeClr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en-US"/>
                </a:p>
              </c:txPr>
              <c:dLblPos val="bestFit"/>
              <c:showLegendKey val="1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2F-741F-47C1-9996-DF6877D07366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330" b="1" i="0" u="sng" strike="noStrike" kern="1200" spc="0" baseline="0">
                    <a:solidFill>
                      <a:schemeClr val="accen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bestFit"/>
            <c:showLegendKey val="1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Sheet1!$A$2:$A$25</c:f>
              <c:strCache>
                <c:ptCount val="24"/>
                <c:pt idx="0">
                  <c:v>1st Entry</c:v>
                </c:pt>
                <c:pt idx="1">
                  <c:v>2nd Entry</c:v>
                </c:pt>
                <c:pt idx="2">
                  <c:v>3rd Entry</c:v>
                </c:pt>
                <c:pt idx="3">
                  <c:v>4th Entry</c:v>
                </c:pt>
                <c:pt idx="4">
                  <c:v>5th Entry</c:v>
                </c:pt>
                <c:pt idx="5">
                  <c:v>6th Entry</c:v>
                </c:pt>
                <c:pt idx="6">
                  <c:v>7th Entry</c:v>
                </c:pt>
                <c:pt idx="7">
                  <c:v>8th Entry</c:v>
                </c:pt>
                <c:pt idx="8">
                  <c:v>9th Entry</c:v>
                </c:pt>
                <c:pt idx="9">
                  <c:v>10th Entry</c:v>
                </c:pt>
                <c:pt idx="10">
                  <c:v>11th Entry</c:v>
                </c:pt>
                <c:pt idx="11">
                  <c:v>12th Entry</c:v>
                </c:pt>
                <c:pt idx="12">
                  <c:v>13th Entry</c:v>
                </c:pt>
                <c:pt idx="13">
                  <c:v>14th Entry</c:v>
                </c:pt>
                <c:pt idx="14">
                  <c:v>15th Entry</c:v>
                </c:pt>
                <c:pt idx="15">
                  <c:v>16th Entry</c:v>
                </c:pt>
                <c:pt idx="16">
                  <c:v>17th Entry</c:v>
                </c:pt>
                <c:pt idx="17">
                  <c:v>18th Entry</c:v>
                </c:pt>
                <c:pt idx="18">
                  <c:v>19th Entry</c:v>
                </c:pt>
                <c:pt idx="19">
                  <c:v>20th Entry</c:v>
                </c:pt>
                <c:pt idx="20">
                  <c:v>21th Entry</c:v>
                </c:pt>
                <c:pt idx="21">
                  <c:v>22th Entry</c:v>
                </c:pt>
                <c:pt idx="22">
                  <c:v>23th Entry</c:v>
                </c:pt>
                <c:pt idx="23">
                  <c:v>24th Entry</c:v>
                </c:pt>
              </c:strCache>
            </c:strRef>
          </c:cat>
          <c:val>
            <c:numRef>
              <c:f>Sheet1!$B$2:$B$25</c:f>
              <c:numCache>
                <c:formatCode>General</c:formatCode>
                <c:ptCount val="24"/>
                <c:pt idx="0">
                  <c:v>10</c:v>
                </c:pt>
                <c:pt idx="1">
                  <c:v>10</c:v>
                </c:pt>
                <c:pt idx="2">
                  <c:v>10</c:v>
                </c:pt>
                <c:pt idx="3">
                  <c:v>10</c:v>
                </c:pt>
                <c:pt idx="4">
                  <c:v>10</c:v>
                </c:pt>
                <c:pt idx="5">
                  <c:v>10</c:v>
                </c:pt>
                <c:pt idx="6">
                  <c:v>10</c:v>
                </c:pt>
                <c:pt idx="7">
                  <c:v>10</c:v>
                </c:pt>
                <c:pt idx="8">
                  <c:v>10</c:v>
                </c:pt>
                <c:pt idx="9">
                  <c:v>10</c:v>
                </c:pt>
                <c:pt idx="10">
                  <c:v>10</c:v>
                </c:pt>
                <c:pt idx="11">
                  <c:v>10</c:v>
                </c:pt>
                <c:pt idx="12">
                  <c:v>10</c:v>
                </c:pt>
                <c:pt idx="13">
                  <c:v>10</c:v>
                </c:pt>
                <c:pt idx="14">
                  <c:v>10</c:v>
                </c:pt>
                <c:pt idx="15">
                  <c:v>10</c:v>
                </c:pt>
                <c:pt idx="16">
                  <c:v>10</c:v>
                </c:pt>
                <c:pt idx="17">
                  <c:v>10</c:v>
                </c:pt>
                <c:pt idx="18">
                  <c:v>10</c:v>
                </c:pt>
                <c:pt idx="19">
                  <c:v>10</c:v>
                </c:pt>
                <c:pt idx="20">
                  <c:v>10</c:v>
                </c:pt>
                <c:pt idx="21">
                  <c:v>10</c:v>
                </c:pt>
                <c:pt idx="22">
                  <c:v>10</c:v>
                </c:pt>
                <c:pt idx="23">
                  <c:v>10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30-741F-47C1-9996-DF6877D07366}"/>
            </c:ext>
          </c:extLst>
        </c:ser>
        <c:dLbls>
          <c:dLblPos val="outEnd"/>
          <c:showLegendKey val="0"/>
          <c:showVal val="0"/>
          <c:showCatName val="1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u="sng"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depthPercent val="100"/>
      <c:rAngAx val="0"/>
    </c:view3D>
    <c:floor>
      <c:thickness val="0"/>
      <c:spPr>
        <a:solidFill>
          <a:schemeClr val="accent1">
            <a:alpha val="30000"/>
          </a:schemeClr>
        </a:solidFill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3.7916454801487282E-2"/>
          <c:y val="5.9660478663425089E-2"/>
          <c:w val="0.93792021248511792"/>
          <c:h val="0.59391513796661655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VALUE</c:v>
                </c:pt>
              </c:strCache>
            </c:strRef>
          </c:tx>
          <c:spPr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/>
            <a:sp3d/>
          </c:spPr>
          <c:invertIfNegative val="0"/>
          <c:dPt>
            <c:idx val="0"/>
            <c:invertIfNegative val="0"/>
            <c:bubble3D val="0"/>
            <c:spPr>
              <a:solidFill>
                <a:srgbClr val="76C8AE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01-1504-4AAD-8BCA-155C626759E1}"/>
              </c:ext>
            </c:extLst>
          </c:dPt>
          <c:dPt>
            <c:idx val="1"/>
            <c:invertIfNegative val="0"/>
            <c:bubble3D val="0"/>
            <c:spPr>
              <a:solidFill>
                <a:srgbClr val="00AE9D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03-1504-4AAD-8BCA-155C626759E1}"/>
              </c:ext>
            </c:extLst>
          </c:dPt>
          <c:dPt>
            <c:idx val="2"/>
            <c:invertIfNegative val="0"/>
            <c:bubble3D val="0"/>
            <c:spPr>
              <a:solidFill>
                <a:srgbClr val="008E7A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05-1504-4AAD-8BCA-155C626759E1}"/>
              </c:ext>
            </c:extLst>
          </c:dPt>
          <c:dPt>
            <c:idx val="3"/>
            <c:invertIfNegative val="0"/>
            <c:bubble3D val="0"/>
            <c:spPr>
              <a:solidFill>
                <a:srgbClr val="006762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07-1504-4AAD-8BCA-155C626759E1}"/>
              </c:ext>
            </c:extLst>
          </c:dPt>
          <c:dPt>
            <c:idx val="4"/>
            <c:invertIfNegative val="0"/>
            <c:bubble3D val="0"/>
            <c:spPr>
              <a:solidFill>
                <a:srgbClr val="FFCC4E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09-1504-4AAD-8BCA-155C626759E1}"/>
              </c:ext>
            </c:extLst>
          </c:dPt>
          <c:dPt>
            <c:idx val="5"/>
            <c:invertIfNegative val="0"/>
            <c:bubble3D val="0"/>
            <c:spPr>
              <a:solidFill>
                <a:srgbClr val="FBAB18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0B-1504-4AAD-8BCA-155C626759E1}"/>
              </c:ext>
            </c:extLst>
          </c:dPt>
          <c:dPt>
            <c:idx val="6"/>
            <c:invertIfNegative val="0"/>
            <c:bubble3D val="0"/>
            <c:spPr>
              <a:solidFill>
                <a:srgbClr val="F47920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0D-1504-4AAD-8BCA-155C626759E1}"/>
              </c:ext>
            </c:extLst>
          </c:dPt>
          <c:dPt>
            <c:idx val="7"/>
            <c:invertIfNegative val="0"/>
            <c:bubble3D val="0"/>
            <c:spPr>
              <a:solidFill>
                <a:srgbClr val="A75534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0F-1504-4AAD-8BCA-155C626759E1}"/>
              </c:ext>
            </c:extLst>
          </c:dPt>
          <c:dPt>
            <c:idx val="8"/>
            <c:invertIfNegative val="0"/>
            <c:bubble3D val="0"/>
            <c:spPr>
              <a:solidFill>
                <a:srgbClr val="F1666A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11-1504-4AAD-8BCA-155C626759E1}"/>
              </c:ext>
            </c:extLst>
          </c:dPt>
          <c:dPt>
            <c:idx val="9"/>
            <c:invertIfNegative val="0"/>
            <c:bubble3D val="0"/>
            <c:spPr>
              <a:solidFill>
                <a:srgbClr val="ED1B2F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13-1504-4AAD-8BCA-155C626759E1}"/>
              </c:ext>
            </c:extLst>
          </c:dPt>
          <c:dPt>
            <c:idx val="10"/>
            <c:invertIfNegative val="0"/>
            <c:bubble3D val="0"/>
            <c:spPr>
              <a:solidFill>
                <a:srgbClr val="CF1D39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15-1504-4AAD-8BCA-155C626759E1}"/>
              </c:ext>
            </c:extLst>
          </c:dPt>
          <c:dPt>
            <c:idx val="11"/>
            <c:invertIfNegative val="0"/>
            <c:bubble3D val="0"/>
            <c:spPr>
              <a:solidFill>
                <a:srgbClr val="960136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17-1504-4AAD-8BCA-155C626759E1}"/>
              </c:ext>
            </c:extLst>
          </c:dPt>
          <c:dPt>
            <c:idx val="12"/>
            <c:invertIfNegative val="0"/>
            <c:bubble3D val="0"/>
            <c:spPr>
              <a:solidFill>
                <a:srgbClr val="6DCFF6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19-1504-4AAD-8BCA-155C626759E1}"/>
              </c:ext>
            </c:extLst>
          </c:dPt>
          <c:dPt>
            <c:idx val="13"/>
            <c:invertIfNegative val="0"/>
            <c:bubble3D val="0"/>
            <c:spPr>
              <a:solidFill>
                <a:srgbClr val="009BDB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1B-1504-4AAD-8BCA-155C626759E1}"/>
              </c:ext>
            </c:extLst>
          </c:dPt>
          <c:dPt>
            <c:idx val="14"/>
            <c:invertIfNegative val="0"/>
            <c:bubble3D val="0"/>
            <c:spPr>
              <a:solidFill>
                <a:srgbClr val="00619E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1D-1504-4AAD-8BCA-155C626759E1}"/>
              </c:ext>
            </c:extLst>
          </c:dPt>
          <c:dPt>
            <c:idx val="15"/>
            <c:invertIfNegative val="0"/>
            <c:bubble3D val="0"/>
            <c:spPr>
              <a:solidFill>
                <a:srgbClr val="1E3378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1F-1504-4AAD-8BCA-155C626759E1}"/>
              </c:ext>
            </c:extLst>
          </c:dPt>
          <c:dPt>
            <c:idx val="16"/>
            <c:invertIfNegative val="0"/>
            <c:bubble3D val="0"/>
            <c:spPr>
              <a:solidFill>
                <a:srgbClr val="76C8AE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21-1504-4AAD-8BCA-155C626759E1}"/>
              </c:ext>
            </c:extLst>
          </c:dPt>
          <c:dPt>
            <c:idx val="17"/>
            <c:invertIfNegative val="0"/>
            <c:bubble3D val="0"/>
            <c:spPr>
              <a:solidFill>
                <a:srgbClr val="00AE9D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23-1504-4AAD-8BCA-155C626759E1}"/>
              </c:ext>
            </c:extLst>
          </c:dPt>
          <c:dPt>
            <c:idx val="18"/>
            <c:invertIfNegative val="0"/>
            <c:bubble3D val="0"/>
            <c:spPr>
              <a:solidFill>
                <a:srgbClr val="008E7A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25-1504-4AAD-8BCA-155C626759E1}"/>
              </c:ext>
            </c:extLst>
          </c:dPt>
          <c:dPt>
            <c:idx val="19"/>
            <c:invertIfNegative val="0"/>
            <c:bubble3D val="0"/>
            <c:spPr>
              <a:solidFill>
                <a:srgbClr val="006762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27-1504-4AAD-8BCA-155C626759E1}"/>
              </c:ext>
            </c:extLst>
          </c:dPt>
          <c:dPt>
            <c:idx val="20"/>
            <c:invertIfNegative val="0"/>
            <c:bubble3D val="0"/>
            <c:spPr>
              <a:solidFill>
                <a:srgbClr val="FFCC4E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29-1504-4AAD-8BCA-155C626759E1}"/>
              </c:ext>
            </c:extLst>
          </c:dPt>
          <c:dPt>
            <c:idx val="21"/>
            <c:invertIfNegative val="0"/>
            <c:bubble3D val="0"/>
            <c:spPr>
              <a:solidFill>
                <a:srgbClr val="FBAB18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2B-1504-4AAD-8BCA-155C626759E1}"/>
              </c:ext>
            </c:extLst>
          </c:dPt>
          <c:dPt>
            <c:idx val="22"/>
            <c:invertIfNegative val="0"/>
            <c:bubble3D val="0"/>
            <c:spPr>
              <a:solidFill>
                <a:srgbClr val="F47920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2D-1504-4AAD-8BCA-155C626759E1}"/>
              </c:ext>
            </c:extLst>
          </c:dPt>
          <c:dPt>
            <c:idx val="23"/>
            <c:invertIfNegative val="0"/>
            <c:bubble3D val="0"/>
            <c:spPr>
              <a:solidFill>
                <a:srgbClr val="A75534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2F-1504-4AAD-8BCA-155C626759E1}"/>
              </c:ext>
            </c:extLst>
          </c:dPt>
          <c:cat>
            <c:strRef>
              <c:f>Sheet1!$A$2:$A$25</c:f>
              <c:strCache>
                <c:ptCount val="24"/>
                <c:pt idx="0">
                  <c:v>1st Entry</c:v>
                </c:pt>
                <c:pt idx="1">
                  <c:v>2nd Entry</c:v>
                </c:pt>
                <c:pt idx="2">
                  <c:v>3rd Entry</c:v>
                </c:pt>
                <c:pt idx="3">
                  <c:v>4th Entry</c:v>
                </c:pt>
                <c:pt idx="4">
                  <c:v>5th Entry</c:v>
                </c:pt>
                <c:pt idx="5">
                  <c:v>6th Entry</c:v>
                </c:pt>
                <c:pt idx="6">
                  <c:v>7th Entry</c:v>
                </c:pt>
                <c:pt idx="7">
                  <c:v>8th Entry</c:v>
                </c:pt>
                <c:pt idx="8">
                  <c:v>9th Entry</c:v>
                </c:pt>
                <c:pt idx="9">
                  <c:v>10th Entry</c:v>
                </c:pt>
                <c:pt idx="10">
                  <c:v>11th Entry</c:v>
                </c:pt>
                <c:pt idx="11">
                  <c:v>12th Entry</c:v>
                </c:pt>
                <c:pt idx="12">
                  <c:v>13th Entry</c:v>
                </c:pt>
                <c:pt idx="13">
                  <c:v>14th Entry</c:v>
                </c:pt>
                <c:pt idx="14">
                  <c:v>15th Entry</c:v>
                </c:pt>
                <c:pt idx="15">
                  <c:v>16th Entry</c:v>
                </c:pt>
                <c:pt idx="16">
                  <c:v>17th Entry</c:v>
                </c:pt>
                <c:pt idx="17">
                  <c:v>18th Entry</c:v>
                </c:pt>
                <c:pt idx="18">
                  <c:v>19th Entry</c:v>
                </c:pt>
                <c:pt idx="19">
                  <c:v>20th Entry</c:v>
                </c:pt>
                <c:pt idx="20">
                  <c:v>21th Entry</c:v>
                </c:pt>
                <c:pt idx="21">
                  <c:v>22th Entry</c:v>
                </c:pt>
                <c:pt idx="22">
                  <c:v>23th Entry</c:v>
                </c:pt>
                <c:pt idx="23">
                  <c:v>24th Entry</c:v>
                </c:pt>
              </c:strCache>
            </c:strRef>
          </c:cat>
          <c:val>
            <c:numRef>
              <c:f>Sheet1!$B$2:$B$25</c:f>
              <c:numCache>
                <c:formatCode>General</c:formatCode>
                <c:ptCount val="24"/>
                <c:pt idx="0">
                  <c:v>10</c:v>
                </c:pt>
                <c:pt idx="1">
                  <c:v>10</c:v>
                </c:pt>
                <c:pt idx="2">
                  <c:v>10</c:v>
                </c:pt>
                <c:pt idx="3">
                  <c:v>10</c:v>
                </c:pt>
                <c:pt idx="4">
                  <c:v>10</c:v>
                </c:pt>
                <c:pt idx="5">
                  <c:v>10</c:v>
                </c:pt>
                <c:pt idx="6">
                  <c:v>10</c:v>
                </c:pt>
                <c:pt idx="7">
                  <c:v>10</c:v>
                </c:pt>
                <c:pt idx="8">
                  <c:v>10</c:v>
                </c:pt>
                <c:pt idx="9">
                  <c:v>10</c:v>
                </c:pt>
                <c:pt idx="10">
                  <c:v>10</c:v>
                </c:pt>
                <c:pt idx="11">
                  <c:v>10</c:v>
                </c:pt>
                <c:pt idx="12">
                  <c:v>10</c:v>
                </c:pt>
                <c:pt idx="13">
                  <c:v>10</c:v>
                </c:pt>
                <c:pt idx="14">
                  <c:v>10</c:v>
                </c:pt>
                <c:pt idx="15">
                  <c:v>10</c:v>
                </c:pt>
                <c:pt idx="16">
                  <c:v>10</c:v>
                </c:pt>
                <c:pt idx="17">
                  <c:v>10</c:v>
                </c:pt>
                <c:pt idx="18">
                  <c:v>10</c:v>
                </c:pt>
                <c:pt idx="19">
                  <c:v>10</c:v>
                </c:pt>
                <c:pt idx="20">
                  <c:v>10</c:v>
                </c:pt>
                <c:pt idx="21">
                  <c:v>10</c:v>
                </c:pt>
                <c:pt idx="22">
                  <c:v>10</c:v>
                </c:pt>
                <c:pt idx="23">
                  <c:v>10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30-1504-4AAD-8BCA-155C626759E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60"/>
        <c:gapDepth val="10"/>
        <c:shape val="box"/>
        <c:axId val="1929698128"/>
        <c:axId val="1929700880"/>
        <c:axId val="0"/>
      </c:bar3DChart>
      <c:catAx>
        <c:axId val="1929698128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lt1">
                  <a:lumMod val="60000"/>
                  <a:lumOff val="40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cap="all" spc="150" normalizeH="0" baseline="0">
                <a:solidFill>
                  <a:schemeClr val="lt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1929700880"/>
        <c:crosses val="autoZero"/>
        <c:auto val="1"/>
        <c:lblAlgn val="ctr"/>
        <c:lblOffset val="100"/>
        <c:noMultiLvlLbl val="0"/>
      </c:catAx>
      <c:valAx>
        <c:axId val="1929700880"/>
        <c:scaling>
          <c:orientation val="minMax"/>
        </c:scaling>
        <c:delete val="0"/>
        <c:axPos val="l"/>
        <c:numFmt formatCode="General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lt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192969812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9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cs:styleClr val="auto"/>
    </cs:fontRef>
    <cs:defRPr sz="1330" b="1" i="0" u="none" strike="noStrike" kern="1200" spc="0" baseline="0"/>
  </cs:dataLabel>
  <cs:dataLabelCallout>
    <cs:lnRef idx="0">
      <cs:styleClr val="auto"/>
    </cs:lnRef>
    <cs:fillRef idx="0"/>
    <cs:effectRef idx="0"/>
    <cs:fontRef idx="minor">
      <cs:styleClr val="auto"/>
    </cs:fontRef>
    <cs:spPr>
      <a:solidFill>
        <a:schemeClr val="lt1"/>
      </a:solidFill>
      <a:ln>
        <a:solidFill>
          <a:schemeClr val="phClr"/>
        </a:solidFill>
      </a:ln>
    </cs:spPr>
    <cs:defRPr sz="133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635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88900" sx="102000" sy="102000" algn="ctr" rotWithShape="0">
          <a:prstClr val="black">
            <a:alpha val="10000"/>
          </a:prstClr>
        </a:outerShdw>
      </a:effectLst>
      <a:scene3d>
        <a:camera prst="orthographicFront"/>
        <a:lightRig rig="threePt" dir="t"/>
      </a:scene3d>
      <a:sp3d>
        <a:bevelT w="127000" h="127000"/>
        <a:bevelB w="127000" h="127000"/>
      </a:sp3d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cap="all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9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cs:styleClr val="auto"/>
    </cs:fontRef>
    <cs:defRPr sz="1330" b="1" i="0" u="none" strike="noStrike" kern="1200" spc="0" baseline="0"/>
  </cs:dataLabel>
  <cs:dataLabelCallout>
    <cs:lnRef idx="0">
      <cs:styleClr val="auto"/>
    </cs:lnRef>
    <cs:fillRef idx="0"/>
    <cs:effectRef idx="0"/>
    <cs:fontRef idx="minor">
      <cs:styleClr val="auto"/>
    </cs:fontRef>
    <cs:spPr>
      <a:solidFill>
        <a:schemeClr val="lt1"/>
      </a:solidFill>
      <a:ln>
        <a:solidFill>
          <a:schemeClr val="phClr"/>
        </a:solidFill>
      </a:ln>
    </cs:spPr>
    <cs:defRPr sz="133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635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88900" sx="102000" sy="102000" algn="ctr" rotWithShape="0">
          <a:prstClr val="black">
            <a:alpha val="10000"/>
          </a:prstClr>
        </a:outerShdw>
      </a:effectLst>
      <a:scene3d>
        <a:camera prst="orthographicFront"/>
        <a:lightRig rig="threePt" dir="t"/>
      </a:scene3d>
      <a:sp3d>
        <a:bevelT w="127000" h="127000"/>
        <a:bevelB w="127000" h="127000"/>
      </a:sp3d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cap="all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95">
  <cs:axisTitle>
    <cs:lnRef idx="0"/>
    <cs:fillRef idx="0"/>
    <cs:effectRef idx="0"/>
    <cs:fontRef idx="minor">
      <a:schemeClr val="lt1"/>
    </cs:fontRef>
    <cs:defRPr sz="1197" b="1" kern="1200"/>
  </cs:axisTitle>
  <cs:categoryAxis>
    <cs:lnRef idx="0">
      <cs:styleClr val="0"/>
    </cs:lnRef>
    <cs:fillRef idx="0"/>
    <cs:effectRef idx="0"/>
    <cs:fontRef idx="minor">
      <a:schemeClr val="lt1"/>
    </cs:fontRef>
    <cs:defRPr sz="1197" kern="1200" cap="all" spc="150" normalizeH="0" baseline="0"/>
  </cs:categoryAxis>
  <cs:chartArea>
    <cs:lnRef idx="0">
      <cs:styleClr val="0"/>
    </cs:lnRef>
    <cs:fillRef idx="0">
      <cs:styleClr val="0"/>
    </cs:fillRef>
    <cs:effectRef idx="0"/>
    <cs:fontRef idx="minor">
      <a:schemeClr val="dk1"/>
    </cs:fontRef>
    <cs:spPr>
      <a:solidFill>
        <a:schemeClr val="phClr"/>
      </a:solidFill>
      <a:ln w="9525" cap="flat" cmpd="sng" algn="ctr">
        <a:solidFill>
          <a:schemeClr val="phClr"/>
        </a:solidFill>
        <a:round/>
      </a:ln>
    </cs:spPr>
    <cs:defRPr sz="1330" kern="1200"/>
  </cs:chartArea>
  <cs:dataLabel>
    <cs:lnRef idx="0"/>
    <cs:fillRef idx="0">
      <cs:styleClr val="auto"/>
    </cs:fillRef>
    <cs:effectRef idx="0"/>
    <cs:fontRef idx="minor">
      <a:schemeClr val="lt1"/>
    </cs:fontRef>
    <cs:spPr>
      <a:solidFill>
        <a:schemeClr val="phClr">
          <a:alpha val="70000"/>
        </a:schemeClr>
      </a:solidFill>
    </cs:spPr>
    <cs:defRPr sz="1197" kern="1200"/>
  </cs:dataLabel>
  <cs:dataLabelCallout>
    <cs:lnRef idx="0">
      <cs:styleClr val="auto"/>
    </cs:lnRef>
    <cs:fillRef idx="0"/>
    <cs:effectRef idx="0"/>
    <cs:fontRef idx="minor">
      <cs:styleClr val="auto"/>
    </cs:fontRef>
    <cs:spPr>
      <a:solidFill>
        <a:schemeClr val="lt1"/>
      </a:solidFill>
      <a:ln>
        <a:solidFill>
          <a:schemeClr val="phClr"/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lumMod val="20000"/>
          <a:lumOff val="80000"/>
        </a:schemeClr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lumMod val="20000"/>
          <a:lumOff val="80000"/>
        </a:schemeClr>
      </a:solidFill>
      <a:sp3d/>
    </cs:spPr>
  </cs:dataPoint3D>
  <cs:dataPointLine>
    <cs:lnRef idx="0">
      <cs:styleClr val="auto"/>
    </cs:lnRef>
    <cs:fillRef idx="0"/>
    <cs:effectRef idx="0">
      <cs:styleClr val="auto"/>
    </cs:effectRef>
    <cs:fontRef idx="minor">
      <a:schemeClr val="dk1"/>
    </cs:fontRef>
    <cs:spPr>
      <a:ln w="34925" cap="rnd">
        <a:solidFill>
          <a:schemeClr val="lt1"/>
        </a:solidFill>
        <a:round/>
      </a:ln>
      <a:effectLst>
        <a:outerShdw dist="25400" dir="2700000" algn="tl" rotWithShape="0">
          <a:schemeClr val="phClr"/>
        </a:outerShdw>
      </a:effectLst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22225">
        <a:solidFill>
          <a:schemeClr val="lt1"/>
        </a:solidFill>
        <a:round/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>
      <cs:styleClr val="0"/>
    </cs:lnRef>
    <cs:fillRef idx="0"/>
    <cs:effectRef idx="0"/>
    <cs:fontRef idx="minor">
      <a:schemeClr val="lt1"/>
    </cs:fontRef>
    <cs:spPr>
      <a:ln w="9525">
        <a:solidFill>
          <a:schemeClr val="phClr">
            <a:lumMod val="60000"/>
            <a:lumOff val="40000"/>
          </a:schemeClr>
        </a:solidFill>
      </a:ln>
    </cs:spPr>
    <cs:defRPr sz="1197" kern="1200"/>
  </cs:dataTable>
  <cs:downBar>
    <cs:lnRef idx="0">
      <cs:styleClr val="0"/>
    </cs:lnRef>
    <cs:fillRef idx="0"/>
    <cs:effectRef idx="0"/>
    <cs:fontRef idx="minor">
      <a:schemeClr val="dk1"/>
    </cs:fontRef>
    <cs:spPr>
      <a:solidFill>
        <a:schemeClr val="dk1">
          <a:lumMod val="35000"/>
          <a:lumOff val="65000"/>
        </a:schemeClr>
      </a:solidFill>
      <a:ln w="9525">
        <a:solidFill>
          <a:schemeClr val="phClr">
            <a:lumMod val="60000"/>
            <a:lumOff val="40000"/>
          </a:schemeClr>
        </a:solidFill>
      </a:ln>
    </cs:spPr>
  </cs:downBar>
  <cs:dropLine>
    <cs:lnRef idx="0">
      <cs:styleClr val="0"/>
    </cs:lnRef>
    <cs:fillRef idx="0"/>
    <cs:effectRef idx="0"/>
    <cs:fontRef idx="minor">
      <a:schemeClr val="dk1"/>
    </cs:fontRef>
    <cs:spPr>
      <a:ln w="9525">
        <a:solidFill>
          <a:schemeClr val="phClr">
            <a:lumMod val="60000"/>
            <a:lumOff val="40000"/>
          </a:schemeClr>
        </a:solidFill>
        <a:prstDash val="dash"/>
      </a:ln>
    </cs:spPr>
  </cs:dropLine>
  <cs:errorBar>
    <cs:lnRef idx="0">
      <cs:styleClr val="0"/>
    </cs:lnRef>
    <cs:fillRef idx="0"/>
    <cs:effectRef idx="0"/>
    <cs:fontRef idx="minor">
      <a:schemeClr val="dk1"/>
    </cs:fontRef>
    <cs:spPr>
      <a:ln w="9525">
        <a:solidFill>
          <a:schemeClr val="phClr">
            <a:lumMod val="60000"/>
            <a:lumOff val="40000"/>
          </a:schemeClr>
        </a:solidFill>
        <a:round/>
      </a:ln>
      <a:effectLst>
        <a:glow rad="25400">
          <a:schemeClr val="lt1"/>
        </a:glow>
      </a:effectLst>
    </cs:spPr>
  </cs:errorBar>
  <cs:floor>
    <cs:lnRef idx="0"/>
    <cs:fillRef idx="0">
      <cs:styleClr val="0"/>
    </cs:fillRef>
    <cs:effectRef idx="0"/>
    <cs:fontRef idx="minor">
      <a:schemeClr val="dk1"/>
    </cs:fontRef>
    <cs:spPr>
      <a:solidFill>
        <a:schemeClr val="phClr">
          <a:alpha val="30000"/>
        </a:schemeClr>
      </a:solidFill>
      <a:sp3d/>
    </cs:spPr>
  </cs:floor>
  <cs:gridlineMajor>
    <cs:lnRef idx="0">
      <cs:styleClr val="0"/>
    </cs:lnRef>
    <cs:fillRef idx="0"/>
    <cs:effectRef idx="0"/>
    <cs:fontRef idx="minor">
      <a:schemeClr val="dk1"/>
    </cs:fontRef>
    <cs:spPr>
      <a:ln w="9525" cap="flat" cmpd="sng" algn="ctr">
        <a:solidFill>
          <a:schemeClr val="lt1">
            <a:lumMod val="60000"/>
            <a:lumOff val="40000"/>
          </a:schemeClr>
        </a:solidFill>
        <a:round/>
      </a:ln>
    </cs:spPr>
  </cs:gridlineMajor>
  <cs:gridlineMinor>
    <cs:lnRef idx="0">
      <cs:styleClr val="0"/>
    </cs:lnRef>
    <cs:fillRef idx="0"/>
    <cs:effectRef idx="0"/>
    <cs:fontRef idx="minor">
      <a:schemeClr val="dk1"/>
    </cs:fontRef>
    <cs:spPr>
      <a:ln>
        <a:solidFill>
          <a:schemeClr val="lt1">
            <a:lumMod val="50000"/>
            <a:lumOff val="50000"/>
          </a:schemeClr>
        </a:solidFill>
      </a:ln>
    </cs:spPr>
  </cs:gridlineMinor>
  <cs:hiLoLine>
    <cs:lnRef idx="0">
      <cs:styleClr val="0"/>
    </cs:lnRef>
    <cs:fillRef idx="0"/>
    <cs:effectRef idx="0"/>
    <cs:fontRef idx="minor">
      <a:schemeClr val="dk1"/>
    </cs:fontRef>
    <cs:spPr>
      <a:ln w="9525">
        <a:solidFill>
          <a:schemeClr val="phClr">
            <a:lumMod val="60000"/>
            <a:lumOff val="40000"/>
          </a:schemeClr>
        </a:solidFill>
        <a:prstDash val="dash"/>
      </a:ln>
    </cs:spPr>
  </cs:hiLoLine>
  <cs:leaderLine>
    <cs:lnRef idx="0">
      <cs:styleClr val="0"/>
    </cs:lnRef>
    <cs:fillRef idx="0"/>
    <cs:effectRef idx="0"/>
    <cs:fontRef idx="minor">
      <a:schemeClr val="dk1"/>
    </cs:fontRef>
    <cs:spPr>
      <a:ln w="9525">
        <a:solidFill>
          <a:schemeClr val="phClr">
            <a:lumMod val="60000"/>
            <a:lumOff val="40000"/>
          </a:schemeClr>
        </a:solidFill>
      </a:ln>
    </cs:spPr>
  </cs:leaderLine>
  <cs:legend>
    <cs:lnRef idx="0"/>
    <cs:fillRef idx="0"/>
    <cs:effectRef idx="0"/>
    <cs:fontRef idx="minor">
      <a:schemeClr val="lt1"/>
    </cs:fontRef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>
      <cs:styleClr val="0"/>
    </cs:lnRef>
    <cs:fillRef idx="0"/>
    <cs:effectRef idx="0"/>
    <cs:fontRef idx="minor">
      <a:schemeClr val="lt1"/>
    </cs:fontRef>
    <cs:spPr>
      <a:ln w="3175" cap="flat" cmpd="sng" algn="ctr">
        <a:solidFill>
          <a:schemeClr val="phClr">
            <a:lumMod val="60000"/>
            <a:lumOff val="40000"/>
          </a:schemeClr>
        </a:solidFill>
        <a:round/>
      </a:ln>
    </cs:spPr>
    <cs:defRPr sz="1197" kern="1200"/>
  </cs:seriesAxis>
  <cs:seriesLine>
    <cs:lnRef idx="0">
      <cs:styleClr val="0"/>
    </cs:lnRef>
    <cs:fillRef idx="0"/>
    <cs:effectRef idx="0"/>
    <cs:fontRef idx="minor">
      <a:schemeClr val="dk1"/>
    </cs:fontRef>
    <cs:spPr>
      <a:ln w="9525">
        <a:solidFill>
          <a:schemeClr val="phClr">
            <a:lumMod val="60000"/>
            <a:lumOff val="40000"/>
            <a:tint val="5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lt1"/>
    </cs:fontRef>
    <cs:defRPr sz="1995" b="1" kern="1200" cap="all" spc="100" normalizeH="0" baseline="0"/>
  </cs:title>
  <cs:trendline>
    <cs:lnRef idx="0"/>
    <cs:fillRef idx="0"/>
    <cs:effectRef idx="0"/>
    <cs:fontRef idx="minor">
      <a:schemeClr val="dk1"/>
    </cs:fontRef>
    <cs:spPr>
      <a:ln w="28575" cap="rnd">
        <a:solidFill>
          <a:schemeClr val="lt1">
            <a:alpha val="50000"/>
          </a:schemeClr>
        </a:solidFill>
        <a:round/>
      </a:ln>
    </cs:spPr>
  </cs:trendline>
  <cs:trendlineLabel>
    <cs:lnRef idx="0"/>
    <cs:fillRef idx="0"/>
    <cs:effectRef idx="0"/>
    <cs:fontRef idx="minor">
      <a:schemeClr val="lt1"/>
    </cs:fontRef>
    <cs:defRPr sz="1197" kern="1200"/>
  </cs:trendlineLabel>
  <cs:upBar>
    <cs:lnRef idx="0">
      <cs:styleClr val="0"/>
    </cs:lnRef>
    <cs:fillRef idx="0"/>
    <cs:effectRef idx="0"/>
    <cs:fontRef idx="minor">
      <a:schemeClr val="dk1"/>
    </cs:fontRef>
    <cs:spPr>
      <a:solidFill>
        <a:schemeClr val="lt1">
          <a:lumMod val="95000"/>
        </a:schemeClr>
      </a:solidFill>
      <a:ln w="9525">
        <a:solidFill>
          <a:schemeClr val="phClr">
            <a:lumMod val="60000"/>
            <a:lumOff val="40000"/>
          </a:schemeClr>
        </a:solidFill>
      </a:ln>
    </cs:spPr>
  </cs:upBar>
  <cs:valueAxis>
    <cs:lnRef idx="0"/>
    <cs:fillRef idx="0"/>
    <cs:effectRef idx="0"/>
    <cs:fontRef idx="minor">
      <a:schemeClr val="lt1"/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87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43238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9404" tIns="44702" rIns="89404" bIns="44702" numCol="1" anchor="t" anchorCtr="0" compatLnSpc="1">
            <a:prstTxWarp prst="textNoShape">
              <a:avLst/>
            </a:prstTxWarp>
          </a:bodyPr>
          <a:lstStyle>
            <a:lvl1pPr defTabSz="892175">
              <a:defRPr sz="1100" smtClean="0">
                <a:latin typeface="Arial" pitchFamily="34" charset="0"/>
              </a:defRPr>
            </a:lvl1pPr>
          </a:lstStyle>
          <a:p>
            <a:pPr>
              <a:defRPr/>
            </a:pPr>
            <a:endParaRPr lang="it-IT" dirty="0"/>
          </a:p>
        </p:txBody>
      </p:sp>
      <p:sp>
        <p:nvSpPr>
          <p:cNvPr id="62873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8275" y="0"/>
            <a:ext cx="3043238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9404" tIns="44702" rIns="89404" bIns="44702" numCol="1" anchor="t" anchorCtr="0" compatLnSpc="1">
            <a:prstTxWarp prst="textNoShape">
              <a:avLst/>
            </a:prstTxWarp>
          </a:bodyPr>
          <a:lstStyle>
            <a:lvl1pPr algn="r" defTabSz="892175">
              <a:defRPr sz="1100" smtClean="0">
                <a:latin typeface="Arial" pitchFamily="34" charset="0"/>
              </a:defRPr>
            </a:lvl1pPr>
          </a:lstStyle>
          <a:p>
            <a:pPr>
              <a:defRPr/>
            </a:pPr>
            <a:endParaRPr lang="it-IT" dirty="0"/>
          </a:p>
        </p:txBody>
      </p:sp>
      <p:sp>
        <p:nvSpPr>
          <p:cNvPr id="62874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42375"/>
            <a:ext cx="3043238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9404" tIns="44702" rIns="89404" bIns="44702" numCol="1" anchor="b" anchorCtr="0" compatLnSpc="1">
            <a:prstTxWarp prst="textNoShape">
              <a:avLst/>
            </a:prstTxWarp>
          </a:bodyPr>
          <a:lstStyle>
            <a:lvl1pPr defTabSz="892175">
              <a:defRPr sz="1100" smtClean="0">
                <a:latin typeface="Arial" pitchFamily="34" charset="0"/>
              </a:defRPr>
            </a:lvl1pPr>
          </a:lstStyle>
          <a:p>
            <a:pPr>
              <a:defRPr/>
            </a:pPr>
            <a:endParaRPr lang="it-IT" dirty="0"/>
          </a:p>
        </p:txBody>
      </p:sp>
      <p:sp>
        <p:nvSpPr>
          <p:cNvPr id="62874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8275" y="8842375"/>
            <a:ext cx="3043238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9404" tIns="44702" rIns="89404" bIns="44702" numCol="1" anchor="b" anchorCtr="0" compatLnSpc="1">
            <a:prstTxWarp prst="textNoShape">
              <a:avLst/>
            </a:prstTxWarp>
          </a:bodyPr>
          <a:lstStyle>
            <a:lvl1pPr algn="r" defTabSz="892175">
              <a:defRPr sz="1100" smtClean="0">
                <a:latin typeface="Arial" pitchFamily="34" charset="0"/>
              </a:defRPr>
            </a:lvl1pPr>
          </a:lstStyle>
          <a:p>
            <a:pPr>
              <a:defRPr/>
            </a:pPr>
            <a:fld id="{A5B780D0-5C7F-422C-931C-25201BE19360}" type="slidenum">
              <a:rPr lang="it-IT"/>
              <a:pPr>
                <a:defRPr/>
              </a:pPr>
              <a:t>‹#›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1250459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14663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6155" tIns="43077" rIns="86155" bIns="43077" numCol="1" anchor="t" anchorCtr="0" compatLnSpc="1">
            <a:prstTxWarp prst="textNoShape">
              <a:avLst/>
            </a:prstTxWarp>
          </a:bodyPr>
          <a:lstStyle>
            <a:lvl1pPr defTabSz="862013">
              <a:defRPr sz="1100" smtClean="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83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95738" y="0"/>
            <a:ext cx="3014662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6155" tIns="43077" rIns="86155" bIns="43077" numCol="1" anchor="t" anchorCtr="0" compatLnSpc="1">
            <a:prstTxWarp prst="textNoShape">
              <a:avLst/>
            </a:prstTxWarp>
          </a:bodyPr>
          <a:lstStyle>
            <a:lvl1pPr algn="r" defTabSz="862013">
              <a:defRPr sz="1100" smtClean="0"/>
            </a:lvl1pPr>
          </a:lstStyle>
          <a:p>
            <a:pPr>
              <a:defRPr/>
            </a:pPr>
            <a:fld id="{A6888345-B3D3-4351-A7A9-F936F5935E41}" type="datetimeFigureOut">
              <a:rPr lang="en-US"/>
              <a:pPr>
                <a:defRPr/>
              </a:pPr>
              <a:t>10/3/25</a:t>
            </a:fld>
            <a:endParaRPr lang="en-US" dirty="0"/>
          </a:p>
        </p:txBody>
      </p:sp>
      <p:sp>
        <p:nvSpPr>
          <p:cNvPr id="1126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454025" y="693738"/>
            <a:ext cx="6176963" cy="346551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83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4875" y="4435475"/>
            <a:ext cx="5200650" cy="415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6155" tIns="43077" rIns="86155" bIns="4307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  <p:sp>
        <p:nvSpPr>
          <p:cNvPr id="583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70950"/>
            <a:ext cx="3014663" cy="415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6155" tIns="43077" rIns="86155" bIns="43077" numCol="1" anchor="b" anchorCtr="0" compatLnSpc="1">
            <a:prstTxWarp prst="textNoShape">
              <a:avLst/>
            </a:prstTxWarp>
          </a:bodyPr>
          <a:lstStyle>
            <a:lvl1pPr defTabSz="862013">
              <a:defRPr sz="1100" smtClean="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83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95738" y="8870950"/>
            <a:ext cx="3014662" cy="415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6155" tIns="43077" rIns="86155" bIns="43077" numCol="1" anchor="b" anchorCtr="0" compatLnSpc="1">
            <a:prstTxWarp prst="textNoShape">
              <a:avLst/>
            </a:prstTxWarp>
          </a:bodyPr>
          <a:lstStyle>
            <a:lvl1pPr algn="r" defTabSz="862013">
              <a:defRPr sz="1100" smtClean="0"/>
            </a:lvl1pPr>
          </a:lstStyle>
          <a:p>
            <a:pPr>
              <a:defRPr/>
            </a:pPr>
            <a:fld id="{D8DF57D7-2670-4E78-96DD-D9B22805124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443033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603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610636" algn="l" rtl="0" fontAlgn="base">
      <a:spcBef>
        <a:spcPct val="30000"/>
      </a:spcBef>
      <a:spcAft>
        <a:spcPct val="0"/>
      </a:spcAft>
      <a:defRPr sz="1603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1221273" algn="l" rtl="0" fontAlgn="base">
      <a:spcBef>
        <a:spcPct val="30000"/>
      </a:spcBef>
      <a:spcAft>
        <a:spcPct val="0"/>
      </a:spcAft>
      <a:defRPr sz="1603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831909" algn="l" rtl="0" fontAlgn="base">
      <a:spcBef>
        <a:spcPct val="30000"/>
      </a:spcBef>
      <a:spcAft>
        <a:spcPct val="0"/>
      </a:spcAft>
      <a:defRPr sz="1603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2442545" algn="l" rtl="0" fontAlgn="base">
      <a:spcBef>
        <a:spcPct val="30000"/>
      </a:spcBef>
      <a:spcAft>
        <a:spcPct val="0"/>
      </a:spcAft>
      <a:defRPr sz="1603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3053182" algn="l" defTabSz="1221273" rtl="0" eaLnBrk="1" latinLnBrk="0" hangingPunct="1">
      <a:defRPr sz="1603" kern="1200">
        <a:solidFill>
          <a:schemeClr val="tx1"/>
        </a:solidFill>
        <a:latin typeface="+mn-lt"/>
        <a:ea typeface="+mn-ea"/>
        <a:cs typeface="+mn-cs"/>
      </a:defRPr>
    </a:lvl6pPr>
    <a:lvl7pPr marL="3663818" algn="l" defTabSz="1221273" rtl="0" eaLnBrk="1" latinLnBrk="0" hangingPunct="1">
      <a:defRPr sz="1603" kern="1200">
        <a:solidFill>
          <a:schemeClr val="tx1"/>
        </a:solidFill>
        <a:latin typeface="+mn-lt"/>
        <a:ea typeface="+mn-ea"/>
        <a:cs typeface="+mn-cs"/>
      </a:defRPr>
    </a:lvl7pPr>
    <a:lvl8pPr marL="4274454" algn="l" defTabSz="1221273" rtl="0" eaLnBrk="1" latinLnBrk="0" hangingPunct="1">
      <a:defRPr sz="1603" kern="1200">
        <a:solidFill>
          <a:schemeClr val="tx1"/>
        </a:solidFill>
        <a:latin typeface="+mn-lt"/>
        <a:ea typeface="+mn-ea"/>
        <a:cs typeface="+mn-cs"/>
      </a:defRPr>
    </a:lvl8pPr>
    <a:lvl9pPr marL="4885091" algn="l" defTabSz="1221273" rtl="0" eaLnBrk="1" latinLnBrk="0" hangingPunct="1">
      <a:defRPr sz="1603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54025" y="693738"/>
            <a:ext cx="6176963" cy="346551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8DF57D7-2670-4E78-96DD-D9B22805124F}" type="slidenum">
              <a:rPr lang="en-US" smtClean="0"/>
              <a:pPr>
                <a:defRPr/>
              </a:pPr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251276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>
              <a:spcAft>
                <a:spcPts val="0"/>
              </a:spcAft>
            </a:pPr>
            <a:endParaRPr lang="en-NL" sz="180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1F7C351-CE21-0E41-BE1A-CB443CD50002}" type="slidenum">
              <a:rPr lang="en-NL" smtClean="0"/>
              <a:t>4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93997061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8DF57D7-2670-4E78-96DD-D9B22805124F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31923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8DF57D7-2670-4E78-96DD-D9B22805124F}" type="slidenum">
              <a:rPr lang="en-US" smtClean="0"/>
              <a:pPr>
                <a:defRPr/>
              </a:pPr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56707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sv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4.jpeg"/><Relationship Id="rId1" Type="http://schemas.openxmlformats.org/officeDocument/2006/relationships/slideMaster" Target="../slideMasters/slideMaster3.xml"/><Relationship Id="rId6" Type="http://schemas.openxmlformats.org/officeDocument/2006/relationships/image" Target="../media/image5.sv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7" Type="http://schemas.openxmlformats.org/officeDocument/2006/relationships/image" Target="../media/image5.sv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openxmlformats.org/officeDocument/2006/relationships/image" Target="../media/image5.svg"/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7" Type="http://schemas.openxmlformats.org/officeDocument/2006/relationships/image" Target="../media/image5.sv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3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7" Type="http://schemas.openxmlformats.org/officeDocument/2006/relationships/image" Target="../media/image5.svg"/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OVER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69">
            <a:extLst>
              <a:ext uri="{FF2B5EF4-FFF2-40B4-BE49-F238E27FC236}">
                <a16:creationId xmlns:a16="http://schemas.microsoft.com/office/drawing/2014/main" id="{655A41B8-2864-44C4-A9B2-9F40A95F93B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225338" cy="6858000"/>
          </a:xfrm>
          <a:prstGeom prst="rect">
            <a:avLst/>
          </a:prstGeom>
        </p:spPr>
      </p:pic>
      <p:sp>
        <p:nvSpPr>
          <p:cNvPr id="40" name="Rectangle 4">
            <a:extLst>
              <a:ext uri="{FF2B5EF4-FFF2-40B4-BE49-F238E27FC236}">
                <a16:creationId xmlns:a16="http://schemas.microsoft.com/office/drawing/2014/main" id="{13708B2C-83C9-4876-96B1-1CC09F31A163}"/>
              </a:ext>
            </a:extLst>
          </p:cNvPr>
          <p:cNvSpPr/>
          <p:nvPr userDrawn="1"/>
        </p:nvSpPr>
        <p:spPr>
          <a:xfrm>
            <a:off x="0" y="0"/>
            <a:ext cx="12225338" cy="6858000"/>
          </a:xfrm>
          <a:prstGeom prst="rect">
            <a:avLst/>
          </a:prstGeom>
          <a:solidFill>
            <a:srgbClr val="003249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56323" name="Rectangle 2"/>
          <p:cNvSpPr>
            <a:spLocks noGrp="1" noChangeArrowheads="1"/>
          </p:cNvSpPr>
          <p:nvPr>
            <p:ph type="subTitle" idx="1" hasCustomPrompt="1"/>
          </p:nvPr>
        </p:nvSpPr>
        <p:spPr>
          <a:xfrm>
            <a:off x="113619" y="5258117"/>
            <a:ext cx="10627380" cy="381451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buFont typeface="Verdana" pitchFamily="34" charset="0"/>
              <a:buNone/>
              <a:defRPr sz="1736"/>
            </a:lvl1pPr>
          </a:lstStyle>
          <a:p>
            <a:pPr lvl="0"/>
            <a:r>
              <a:rPr lang="en-GB" noProof="0" dirty="0" err="1"/>
              <a:t>SubTitle</a:t>
            </a:r>
            <a:endParaRPr lang="en-GB" noProof="0" dirty="0"/>
          </a:p>
        </p:txBody>
      </p:sp>
      <p:sp>
        <p:nvSpPr>
          <p:cNvPr id="56325" name="Rectangle 6"/>
          <p:cNvSpPr>
            <a:spLocks noGrp="1" noChangeArrowheads="1"/>
          </p:cNvSpPr>
          <p:nvPr>
            <p:ph type="ctrTitle" hasCustomPrompt="1"/>
          </p:nvPr>
        </p:nvSpPr>
        <p:spPr>
          <a:xfrm>
            <a:off x="147704" y="3351588"/>
            <a:ext cx="11809731" cy="707886"/>
          </a:xfrm>
          <a:prstGeom prst="rect">
            <a:avLst/>
          </a:prstGeom>
        </p:spPr>
        <p:txBody>
          <a:bodyPr/>
          <a:lstStyle>
            <a:lvl1pPr>
              <a:defRPr sz="400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noProof="0" dirty="0"/>
              <a:t>NAME YOUR PRESENTATION</a:t>
            </a:r>
          </a:p>
        </p:txBody>
      </p:sp>
      <p:sp>
        <p:nvSpPr>
          <p:cNvPr id="56347" name="Text Box 27"/>
          <p:cNvSpPr txBox="1">
            <a:spLocks noChangeArrowheads="1"/>
          </p:cNvSpPr>
          <p:nvPr userDrawn="1"/>
        </p:nvSpPr>
        <p:spPr bwMode="auto">
          <a:xfrm>
            <a:off x="844737" y="6429376"/>
            <a:ext cx="6706956" cy="2111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GB" sz="772" noProof="0" dirty="0"/>
          </a:p>
        </p:txBody>
      </p:sp>
      <p:sp>
        <p:nvSpPr>
          <p:cNvPr id="10" name="Text Box 58"/>
          <p:cNvSpPr txBox="1">
            <a:spLocks noChangeArrowheads="1"/>
          </p:cNvSpPr>
          <p:nvPr userDrawn="1"/>
        </p:nvSpPr>
        <p:spPr bwMode="auto">
          <a:xfrm>
            <a:off x="213480" y="6202800"/>
            <a:ext cx="6706956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anchor="b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GB" sz="800" noProof="0">
                <a:solidFill>
                  <a:srgbClr val="8197A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ESA UNCLASSIFIED – For ESA Official Use Only</a:t>
            </a:r>
            <a:endParaRPr lang="en-GB" sz="800" noProof="0" dirty="0">
              <a:solidFill>
                <a:srgbClr val="8197A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94" name="Straight Connector 152">
            <a:extLst>
              <a:ext uri="{FF2B5EF4-FFF2-40B4-BE49-F238E27FC236}">
                <a16:creationId xmlns:a16="http://schemas.microsoft.com/office/drawing/2014/main" id="{357F7D0F-2D50-4418-8EB4-564A4B2CEE5B}"/>
              </a:ext>
            </a:extLst>
          </p:cNvPr>
          <p:cNvCxnSpPr>
            <a:cxnSpLocks/>
          </p:cNvCxnSpPr>
          <p:nvPr userDrawn="1"/>
        </p:nvCxnSpPr>
        <p:spPr>
          <a:xfrm>
            <a:off x="223200" y="4106871"/>
            <a:ext cx="11736000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8" name="Picture 37">
            <a:extLst>
              <a:ext uri="{FF2B5EF4-FFF2-40B4-BE49-F238E27FC236}">
                <a16:creationId xmlns:a16="http://schemas.microsoft.com/office/drawing/2014/main" id="{6C34021B-66EB-9E45-8BD1-64D5855A5802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31489" y="-216085"/>
            <a:ext cx="2093892" cy="1314000"/>
          </a:xfrm>
          <a:prstGeom prst="rect">
            <a:avLst/>
          </a:prstGeom>
        </p:spPr>
      </p:pic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D90A106D-F82D-4A4A-81C2-51E2F76FBD9F}"/>
              </a:ext>
            </a:extLst>
          </p:cNvPr>
          <p:cNvCxnSpPr>
            <a:cxnSpLocks/>
          </p:cNvCxnSpPr>
          <p:nvPr userDrawn="1"/>
        </p:nvCxnSpPr>
        <p:spPr>
          <a:xfrm>
            <a:off x="221435" y="6422971"/>
            <a:ext cx="11736000" cy="0"/>
          </a:xfrm>
          <a:prstGeom prst="line">
            <a:avLst/>
          </a:prstGeom>
          <a:ln w="9525" cmpd="sng">
            <a:solidFill>
              <a:schemeClr val="bg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7" name="Picture 5">
            <a:extLst>
              <a:ext uri="{FF2B5EF4-FFF2-40B4-BE49-F238E27FC236}">
                <a16:creationId xmlns:a16="http://schemas.microsoft.com/office/drawing/2014/main" id="{F2382437-E20D-44CE-9678-6FC2D2C8FA21}"/>
              </a:ext>
            </a:extLst>
          </p:cNvPr>
          <p:cNvPicPr>
            <a:picLocks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42800" y="6584400"/>
            <a:ext cx="1641396" cy="104400"/>
          </a:xfrm>
          <a:prstGeom prst="rect">
            <a:avLst/>
          </a:prstGeom>
        </p:spPr>
      </p:pic>
      <p:pic>
        <p:nvPicPr>
          <p:cNvPr id="41" name="Picture 40">
            <a:extLst>
              <a:ext uri="{FF2B5EF4-FFF2-40B4-BE49-F238E27FC236}">
                <a16:creationId xmlns:a16="http://schemas.microsoft.com/office/drawing/2014/main" id="{EBB965BA-5FAA-5543-9444-B14F3D19DD2B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/>
        </p:blipFill>
        <p:spPr>
          <a:xfrm>
            <a:off x="1" y="6456954"/>
            <a:ext cx="10159937" cy="43072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500"/>
                            </p:stCondLst>
                            <p:childTnLst>
                              <p:par>
                                <p:cTn id="1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500"/>
                            </p:stCondLst>
                            <p:childTnLst>
                              <p:par>
                                <p:cTn id="2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500"/>
                            </p:stCondLst>
                            <p:childTnLst>
                              <p:par>
                                <p:cTn id="30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32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00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563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50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563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 animBg="1"/>
      <p:bldP spid="56323" grpId="0">
        <p:tmplLst>
          <p:tmpl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632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5632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6325" grpId="0"/>
      <p:bldP spid="10" grpId="0"/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ARK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35">
            <a:extLst>
              <a:ext uri="{FF2B5EF4-FFF2-40B4-BE49-F238E27FC236}">
                <a16:creationId xmlns:a16="http://schemas.microsoft.com/office/drawing/2014/main" id="{79B5329C-A2C5-4ECB-BC98-1EE910A59C5C}"/>
              </a:ext>
            </a:extLst>
          </p:cNvPr>
          <p:cNvGrpSpPr/>
          <p:nvPr userDrawn="1"/>
        </p:nvGrpSpPr>
        <p:grpSpPr>
          <a:xfrm>
            <a:off x="-6583" y="-3"/>
            <a:ext cx="12302859" cy="6858003"/>
            <a:chOff x="-6566" y="-2"/>
            <a:chExt cx="12269309" cy="6858002"/>
          </a:xfrm>
        </p:grpSpPr>
        <p:sp>
          <p:nvSpPr>
            <p:cNvPr id="8" name="Rectangle 36" hidden="1">
              <a:extLst>
                <a:ext uri="{FF2B5EF4-FFF2-40B4-BE49-F238E27FC236}">
                  <a16:creationId xmlns:a16="http://schemas.microsoft.com/office/drawing/2014/main" id="{C8958B36-AB2D-48BD-9A47-6687DB792AE7}"/>
                </a:ext>
              </a:extLst>
            </p:cNvPr>
            <p:cNvSpPr/>
            <p:nvPr userDrawn="1"/>
          </p:nvSpPr>
          <p:spPr>
            <a:xfrm>
              <a:off x="-6566" y="-2"/>
              <a:ext cx="12198565" cy="6858002"/>
            </a:xfrm>
            <a:prstGeom prst="rect">
              <a:avLst/>
            </a:prstGeom>
            <a:solidFill>
              <a:srgbClr val="00324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sz="1302" dirty="0"/>
            </a:p>
          </p:txBody>
        </p:sp>
        <p:grpSp>
          <p:nvGrpSpPr>
            <p:cNvPr id="9" name="Group 37" hidden="1">
              <a:extLst>
                <a:ext uri="{FF2B5EF4-FFF2-40B4-BE49-F238E27FC236}">
                  <a16:creationId xmlns:a16="http://schemas.microsoft.com/office/drawing/2014/main" id="{430FC37E-46B5-4BD2-9E97-2B76C0573440}"/>
                </a:ext>
              </a:extLst>
            </p:cNvPr>
            <p:cNvGrpSpPr/>
            <p:nvPr userDrawn="1"/>
          </p:nvGrpSpPr>
          <p:grpSpPr>
            <a:xfrm>
              <a:off x="442260" y="3456849"/>
              <a:ext cx="11820483" cy="2970388"/>
              <a:chOff x="442260" y="3600153"/>
              <a:chExt cx="11820483" cy="2970388"/>
            </a:xfrm>
          </p:grpSpPr>
          <p:cxnSp>
            <p:nvCxnSpPr>
              <p:cNvPr id="10" name="Straight Connector 38">
                <a:extLst>
                  <a:ext uri="{FF2B5EF4-FFF2-40B4-BE49-F238E27FC236}">
                    <a16:creationId xmlns:a16="http://schemas.microsoft.com/office/drawing/2014/main" id="{E63B12F6-68E5-4FD2-AE82-2C61E9FEC371}"/>
                  </a:ext>
                </a:extLst>
              </p:cNvPr>
              <p:cNvCxnSpPr/>
              <p:nvPr userDrawn="1"/>
            </p:nvCxnSpPr>
            <p:spPr>
              <a:xfrm flipV="1">
                <a:off x="9302285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Straight Connector 39">
                <a:extLst>
                  <a:ext uri="{FF2B5EF4-FFF2-40B4-BE49-F238E27FC236}">
                    <a16:creationId xmlns:a16="http://schemas.microsoft.com/office/drawing/2014/main" id="{3F18698A-2CC1-42F7-AFA2-0ED6A65A0467}"/>
                  </a:ext>
                </a:extLst>
              </p:cNvPr>
              <p:cNvCxnSpPr/>
              <p:nvPr userDrawn="1"/>
            </p:nvCxnSpPr>
            <p:spPr>
              <a:xfrm flipV="1">
                <a:off x="8773056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Straight Connector 40">
                <a:extLst>
                  <a:ext uri="{FF2B5EF4-FFF2-40B4-BE49-F238E27FC236}">
                    <a16:creationId xmlns:a16="http://schemas.microsoft.com/office/drawing/2014/main" id="{5A3E8D2A-FCB8-46D8-8E13-5DFD77E0857A}"/>
                  </a:ext>
                </a:extLst>
              </p:cNvPr>
              <p:cNvCxnSpPr/>
              <p:nvPr userDrawn="1"/>
            </p:nvCxnSpPr>
            <p:spPr>
              <a:xfrm flipV="1">
                <a:off x="8235524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41">
                <a:extLst>
                  <a:ext uri="{FF2B5EF4-FFF2-40B4-BE49-F238E27FC236}">
                    <a16:creationId xmlns:a16="http://schemas.microsoft.com/office/drawing/2014/main" id="{2A1A5DCC-95B9-432D-9319-E61A83F71866}"/>
                  </a:ext>
                </a:extLst>
              </p:cNvPr>
              <p:cNvCxnSpPr/>
              <p:nvPr userDrawn="1"/>
            </p:nvCxnSpPr>
            <p:spPr>
              <a:xfrm flipV="1">
                <a:off x="7866030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Connector 42">
                <a:extLst>
                  <a:ext uri="{FF2B5EF4-FFF2-40B4-BE49-F238E27FC236}">
                    <a16:creationId xmlns:a16="http://schemas.microsoft.com/office/drawing/2014/main" id="{B8820250-F9E0-4311-BF0C-802AF6875CAD}"/>
                  </a:ext>
                </a:extLst>
              </p:cNvPr>
              <p:cNvCxnSpPr/>
              <p:nvPr userDrawn="1"/>
            </p:nvCxnSpPr>
            <p:spPr>
              <a:xfrm flipV="1">
                <a:off x="7498863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Connector 43">
                <a:extLst>
                  <a:ext uri="{FF2B5EF4-FFF2-40B4-BE49-F238E27FC236}">
                    <a16:creationId xmlns:a16="http://schemas.microsoft.com/office/drawing/2014/main" id="{388E2DD4-2471-4F2A-8590-D3A12C918E40}"/>
                  </a:ext>
                </a:extLst>
              </p:cNvPr>
              <p:cNvCxnSpPr/>
              <p:nvPr userDrawn="1"/>
            </p:nvCxnSpPr>
            <p:spPr>
              <a:xfrm flipV="1">
                <a:off x="7127208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Straight Connector 44">
                <a:extLst>
                  <a:ext uri="{FF2B5EF4-FFF2-40B4-BE49-F238E27FC236}">
                    <a16:creationId xmlns:a16="http://schemas.microsoft.com/office/drawing/2014/main" id="{93FCA856-D622-4D05-8EC1-5A1167A0E484}"/>
                  </a:ext>
                </a:extLst>
              </p:cNvPr>
              <p:cNvCxnSpPr/>
              <p:nvPr userDrawn="1"/>
            </p:nvCxnSpPr>
            <p:spPr>
              <a:xfrm flipV="1">
                <a:off x="6758651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Straight Connector 45">
                <a:extLst>
                  <a:ext uri="{FF2B5EF4-FFF2-40B4-BE49-F238E27FC236}">
                    <a16:creationId xmlns:a16="http://schemas.microsoft.com/office/drawing/2014/main" id="{920EE15C-2FE5-464B-9141-CB9BF0147888}"/>
                  </a:ext>
                </a:extLst>
              </p:cNvPr>
              <p:cNvCxnSpPr/>
              <p:nvPr userDrawn="1"/>
            </p:nvCxnSpPr>
            <p:spPr>
              <a:xfrm flipV="1">
                <a:off x="6389469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Connector 46">
                <a:extLst>
                  <a:ext uri="{FF2B5EF4-FFF2-40B4-BE49-F238E27FC236}">
                    <a16:creationId xmlns:a16="http://schemas.microsoft.com/office/drawing/2014/main" id="{4B6CEFD2-1B8D-4244-B930-8D2849ED397B}"/>
                  </a:ext>
                </a:extLst>
              </p:cNvPr>
              <p:cNvCxnSpPr/>
              <p:nvPr userDrawn="1"/>
            </p:nvCxnSpPr>
            <p:spPr>
              <a:xfrm flipV="1">
                <a:off x="6009868" y="3607282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47">
                <a:extLst>
                  <a:ext uri="{FF2B5EF4-FFF2-40B4-BE49-F238E27FC236}">
                    <a16:creationId xmlns:a16="http://schemas.microsoft.com/office/drawing/2014/main" id="{8A33E851-D6BA-438B-B03A-38CCF7C6E26B}"/>
                  </a:ext>
                </a:extLst>
              </p:cNvPr>
              <p:cNvCxnSpPr/>
              <p:nvPr userDrawn="1"/>
            </p:nvCxnSpPr>
            <p:spPr>
              <a:xfrm flipV="1">
                <a:off x="5643989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48">
                <a:extLst>
                  <a:ext uri="{FF2B5EF4-FFF2-40B4-BE49-F238E27FC236}">
                    <a16:creationId xmlns:a16="http://schemas.microsoft.com/office/drawing/2014/main" id="{4A28DC0D-210E-4248-9128-A55D9A06369B}"/>
                  </a:ext>
                </a:extLst>
              </p:cNvPr>
              <p:cNvCxnSpPr/>
              <p:nvPr userDrawn="1"/>
            </p:nvCxnSpPr>
            <p:spPr>
              <a:xfrm flipV="1">
                <a:off x="5269261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Connector 49">
                <a:extLst>
                  <a:ext uri="{FF2B5EF4-FFF2-40B4-BE49-F238E27FC236}">
                    <a16:creationId xmlns:a16="http://schemas.microsoft.com/office/drawing/2014/main" id="{1464FE7F-7592-47D7-8ADE-D22FEDEBFB3D}"/>
                  </a:ext>
                </a:extLst>
              </p:cNvPr>
              <p:cNvCxnSpPr/>
              <p:nvPr userDrawn="1"/>
            </p:nvCxnSpPr>
            <p:spPr>
              <a:xfrm flipV="1">
                <a:off x="4889660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Straight Connector 50">
                <a:extLst>
                  <a:ext uri="{FF2B5EF4-FFF2-40B4-BE49-F238E27FC236}">
                    <a16:creationId xmlns:a16="http://schemas.microsoft.com/office/drawing/2014/main" id="{B7EA4283-4EAA-4DD8-8791-6F9976FBC69B}"/>
                  </a:ext>
                </a:extLst>
              </p:cNvPr>
              <p:cNvCxnSpPr/>
              <p:nvPr userDrawn="1"/>
            </p:nvCxnSpPr>
            <p:spPr>
              <a:xfrm flipV="1">
                <a:off x="4523327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Straight Connector 51">
                <a:extLst>
                  <a:ext uri="{FF2B5EF4-FFF2-40B4-BE49-F238E27FC236}">
                    <a16:creationId xmlns:a16="http://schemas.microsoft.com/office/drawing/2014/main" id="{92F79F70-7C67-441A-BE5F-68EF88D42721}"/>
                  </a:ext>
                </a:extLst>
              </p:cNvPr>
              <p:cNvCxnSpPr/>
              <p:nvPr userDrawn="1"/>
            </p:nvCxnSpPr>
            <p:spPr>
              <a:xfrm flipV="1">
                <a:off x="4155926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Connector 52">
                <a:extLst>
                  <a:ext uri="{FF2B5EF4-FFF2-40B4-BE49-F238E27FC236}">
                    <a16:creationId xmlns:a16="http://schemas.microsoft.com/office/drawing/2014/main" id="{235AD71C-D9EE-4E4E-81B5-BBAF4D8497D8}"/>
                  </a:ext>
                </a:extLst>
              </p:cNvPr>
              <p:cNvCxnSpPr/>
              <p:nvPr userDrawn="1"/>
            </p:nvCxnSpPr>
            <p:spPr>
              <a:xfrm flipV="1">
                <a:off x="3786582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53">
                <a:extLst>
                  <a:ext uri="{FF2B5EF4-FFF2-40B4-BE49-F238E27FC236}">
                    <a16:creationId xmlns:a16="http://schemas.microsoft.com/office/drawing/2014/main" id="{F97E8D7C-177F-4679-88B2-B2A1A0F63008}"/>
                  </a:ext>
                </a:extLst>
              </p:cNvPr>
              <p:cNvCxnSpPr/>
              <p:nvPr userDrawn="1"/>
            </p:nvCxnSpPr>
            <p:spPr>
              <a:xfrm flipV="1">
                <a:off x="3420490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54">
                <a:extLst>
                  <a:ext uri="{FF2B5EF4-FFF2-40B4-BE49-F238E27FC236}">
                    <a16:creationId xmlns:a16="http://schemas.microsoft.com/office/drawing/2014/main" id="{CCBF4EED-8DF1-4D4C-9233-2A5AED92FAF5}"/>
                  </a:ext>
                </a:extLst>
              </p:cNvPr>
              <p:cNvCxnSpPr/>
              <p:nvPr userDrawn="1"/>
            </p:nvCxnSpPr>
            <p:spPr>
              <a:xfrm flipV="1">
                <a:off x="3051095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55">
                <a:extLst>
                  <a:ext uri="{FF2B5EF4-FFF2-40B4-BE49-F238E27FC236}">
                    <a16:creationId xmlns:a16="http://schemas.microsoft.com/office/drawing/2014/main" id="{FE781963-B521-4090-B33E-52BA0D08DD4D}"/>
                  </a:ext>
                </a:extLst>
              </p:cNvPr>
              <p:cNvCxnSpPr/>
              <p:nvPr userDrawn="1"/>
            </p:nvCxnSpPr>
            <p:spPr>
              <a:xfrm flipV="1">
                <a:off x="2674287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56">
                <a:extLst>
                  <a:ext uri="{FF2B5EF4-FFF2-40B4-BE49-F238E27FC236}">
                    <a16:creationId xmlns:a16="http://schemas.microsoft.com/office/drawing/2014/main" id="{97A5F321-E5FD-4460-AB50-6E7982BCF2C1}"/>
                  </a:ext>
                </a:extLst>
              </p:cNvPr>
              <p:cNvCxnSpPr/>
              <p:nvPr userDrawn="1"/>
            </p:nvCxnSpPr>
            <p:spPr>
              <a:xfrm flipV="1">
                <a:off x="2308530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57">
                <a:extLst>
                  <a:ext uri="{FF2B5EF4-FFF2-40B4-BE49-F238E27FC236}">
                    <a16:creationId xmlns:a16="http://schemas.microsoft.com/office/drawing/2014/main" id="{77249232-6F79-4387-A6B7-F3681620C2C6}"/>
                  </a:ext>
                </a:extLst>
              </p:cNvPr>
              <p:cNvCxnSpPr/>
              <p:nvPr userDrawn="1"/>
            </p:nvCxnSpPr>
            <p:spPr>
              <a:xfrm flipV="1">
                <a:off x="1931070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58">
                <a:extLst>
                  <a:ext uri="{FF2B5EF4-FFF2-40B4-BE49-F238E27FC236}">
                    <a16:creationId xmlns:a16="http://schemas.microsoft.com/office/drawing/2014/main" id="{0B03DDF2-C067-4050-B9E3-973ACB79D110}"/>
                  </a:ext>
                </a:extLst>
              </p:cNvPr>
              <p:cNvCxnSpPr/>
              <p:nvPr userDrawn="1"/>
            </p:nvCxnSpPr>
            <p:spPr>
              <a:xfrm flipV="1">
                <a:off x="1558445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59">
                <a:extLst>
                  <a:ext uri="{FF2B5EF4-FFF2-40B4-BE49-F238E27FC236}">
                    <a16:creationId xmlns:a16="http://schemas.microsoft.com/office/drawing/2014/main" id="{2CCD4EA8-14AB-4EF3-AA4F-068028B23FD9}"/>
                  </a:ext>
                </a:extLst>
              </p:cNvPr>
              <p:cNvCxnSpPr/>
              <p:nvPr userDrawn="1"/>
            </p:nvCxnSpPr>
            <p:spPr>
              <a:xfrm flipV="1">
                <a:off x="1188389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60">
                <a:extLst>
                  <a:ext uri="{FF2B5EF4-FFF2-40B4-BE49-F238E27FC236}">
                    <a16:creationId xmlns:a16="http://schemas.microsoft.com/office/drawing/2014/main" id="{C8AD15C4-17A1-4D20-A30D-913A27934A98}"/>
                  </a:ext>
                </a:extLst>
              </p:cNvPr>
              <p:cNvCxnSpPr/>
              <p:nvPr userDrawn="1"/>
            </p:nvCxnSpPr>
            <p:spPr>
              <a:xfrm flipV="1">
                <a:off x="814086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61">
                <a:extLst>
                  <a:ext uri="{FF2B5EF4-FFF2-40B4-BE49-F238E27FC236}">
                    <a16:creationId xmlns:a16="http://schemas.microsoft.com/office/drawing/2014/main" id="{53B14BAE-6D30-487C-A35C-CEEAB0526FC6}"/>
                  </a:ext>
                </a:extLst>
              </p:cNvPr>
              <p:cNvCxnSpPr/>
              <p:nvPr userDrawn="1"/>
            </p:nvCxnSpPr>
            <p:spPr>
              <a:xfrm flipV="1">
                <a:off x="442260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" name="Titolo 1">
            <a:extLst>
              <a:ext uri="{FF2B5EF4-FFF2-40B4-BE49-F238E27FC236}">
                <a16:creationId xmlns:a16="http://schemas.microsoft.com/office/drawing/2014/main" id="{4CC007AC-F8AF-47C6-A900-868B5879D78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altLang="en-US" noProof="0" dirty="0"/>
              <a:t>CLICK TO EDIT MASTER TITLE STYLE</a:t>
            </a:r>
            <a:endParaRPr lang="en-GB" noProof="0" dirty="0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E6A3B02F-74FE-439F-AB2D-C6EF6331C160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218859" y="1674000"/>
            <a:ext cx="5788800" cy="431640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302"/>
            </a:lvl6pPr>
            <a:lvl7pPr>
              <a:defRPr sz="1302"/>
            </a:lvl7pPr>
            <a:lvl8pPr>
              <a:defRPr sz="1302"/>
            </a:lvl8pPr>
            <a:lvl9pPr>
              <a:defRPr sz="1302"/>
            </a:lvl9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 dirty="0"/>
          </a:p>
        </p:txBody>
      </p:sp>
      <p:sp>
        <p:nvSpPr>
          <p:cNvPr id="6" name="Content Placeholder 3">
            <a:extLst>
              <a:ext uri="{FF2B5EF4-FFF2-40B4-BE49-F238E27FC236}">
                <a16:creationId xmlns:a16="http://schemas.microsoft.com/office/drawing/2014/main" id="{FBA924DC-7418-41D7-8688-B9129965581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02800" y="1674000"/>
            <a:ext cx="5778000" cy="431640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302"/>
            </a:lvl6pPr>
            <a:lvl7pPr>
              <a:defRPr sz="1302"/>
            </a:lvl7pPr>
            <a:lvl8pPr>
              <a:defRPr sz="1302"/>
            </a:lvl8pPr>
            <a:lvl9pPr>
              <a:defRPr sz="1302"/>
            </a:lvl9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 dirty="0"/>
          </a:p>
        </p:txBody>
      </p: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474DA607-7660-4BC3-BE10-CE82F2344A79}"/>
              </a:ext>
            </a:extLst>
          </p:cNvPr>
          <p:cNvCxnSpPr/>
          <p:nvPr userDrawn="1"/>
        </p:nvCxnSpPr>
        <p:spPr>
          <a:xfrm>
            <a:off x="218262" y="882193"/>
            <a:ext cx="11768400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50080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ARK_COLOUR_BG1">
    <p:bg>
      <p:bgPr>
        <a:solidFill>
          <a:srgbClr val="335E6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8E21D1-D3AB-467C-827A-60A3C231CE6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altLang="en-US" noProof="0" dirty="0"/>
              <a:t>CLICK TO EDIT MASTER TITLE STYLE</a:t>
            </a:r>
            <a:endParaRPr lang="en-GB" noProof="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4EECD27-029B-4C0A-8414-E1DCA07598E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8860" y="882000"/>
            <a:ext cx="11764800" cy="532800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 dirty="0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FD2C6DB2-558F-4C84-B5E0-4624E082FC47}"/>
              </a:ext>
            </a:extLst>
          </p:cNvPr>
          <p:cNvCxnSpPr/>
          <p:nvPr userDrawn="1"/>
        </p:nvCxnSpPr>
        <p:spPr>
          <a:xfrm>
            <a:off x="218262" y="882193"/>
            <a:ext cx="11768400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4096658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ARK_COLOUR_BG2">
    <p:bg>
      <p:bgPr>
        <a:solidFill>
          <a:srgbClr val="8197A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454D428-23AE-4B01-BE91-F59947AAFD8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16000" y="154800"/>
            <a:ext cx="10108800" cy="565200"/>
          </a:xfrm>
        </p:spPr>
        <p:txBody>
          <a:bodyPr/>
          <a:lstStyle>
            <a:lvl1pPr>
              <a:defRPr sz="3000"/>
            </a:lvl1pPr>
          </a:lstStyle>
          <a:p>
            <a:r>
              <a:rPr lang="en-GB" altLang="en-US" noProof="0" dirty="0"/>
              <a:t>CLICK TO EDIT MASTER TITLE STYLE</a:t>
            </a:r>
            <a:endParaRPr lang="en-GB" noProof="0" dirty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9536C13B-CB48-4EFE-B92B-E0DF778BBE5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9600" y="882000"/>
            <a:ext cx="11764800" cy="5328000"/>
          </a:xfrm>
        </p:spPr>
        <p:txBody>
          <a:bodyPr/>
          <a:lstStyle>
            <a:lvl1pPr>
              <a:defRPr sz="1800">
                <a:solidFill>
                  <a:srgbClr val="335E6F"/>
                </a:solidFill>
              </a:defRPr>
            </a:lvl1pPr>
            <a:lvl2pPr>
              <a:defRPr sz="1800">
                <a:solidFill>
                  <a:srgbClr val="335E6F"/>
                </a:solidFill>
              </a:defRPr>
            </a:lvl2pPr>
            <a:lvl3pPr>
              <a:defRPr sz="1800">
                <a:solidFill>
                  <a:srgbClr val="335E6F"/>
                </a:solidFill>
              </a:defRPr>
            </a:lvl3pPr>
            <a:lvl4pPr>
              <a:defRPr sz="1800">
                <a:solidFill>
                  <a:srgbClr val="335E6F"/>
                </a:solidFill>
              </a:defRPr>
            </a:lvl4pPr>
            <a:lvl5pPr>
              <a:defRPr sz="1800">
                <a:solidFill>
                  <a:srgbClr val="335E6F"/>
                </a:solidFill>
              </a:defRPr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 dirty="0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E39F78FA-F6D0-43E1-8D5E-F43274ADA42E}"/>
              </a:ext>
            </a:extLst>
          </p:cNvPr>
          <p:cNvCxnSpPr/>
          <p:nvPr userDrawn="1"/>
        </p:nvCxnSpPr>
        <p:spPr>
          <a:xfrm>
            <a:off x="218262" y="882193"/>
            <a:ext cx="11768400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 Box 34">
            <a:extLst>
              <a:ext uri="{FF2B5EF4-FFF2-40B4-BE49-F238E27FC236}">
                <a16:creationId xmlns:a16="http://schemas.microsoft.com/office/drawing/2014/main" id="{EAF7257E-F8F1-46E7-AB31-BEECBE97600D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1680525" y="6202800"/>
            <a:ext cx="275075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rIns="0">
            <a:spAutoFit/>
          </a:bodyPr>
          <a:lstStyle/>
          <a:p>
            <a:pPr algn="r">
              <a:spcBef>
                <a:spcPct val="50000"/>
              </a:spcBef>
            </a:pPr>
            <a:r>
              <a:rPr lang="it-IT" sz="800" noProof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fld id="{FDAC5C42-9B53-4063-AF51-A40D4C64F718}" type="slidenum">
              <a:rPr lang="it-IT" sz="800" noProof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‹#›</a:t>
            </a:fld>
            <a:endParaRPr lang="en-GB" sz="800" noProof="1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760933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ARK_COLOUR_BG3">
    <p:bg>
      <p:bgPr>
        <a:solidFill>
          <a:srgbClr val="008E7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86AEE28F-8201-4291-B91D-87424F6B0F9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altLang="en-US" noProof="0" dirty="0"/>
              <a:t>CLICK TO EDIT MASTER TITLE STYLE</a:t>
            </a:r>
            <a:endParaRPr lang="en-GB" noProof="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56958D4-DB1F-4336-9FAC-F1310EA70DC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8860" y="882000"/>
            <a:ext cx="11764800" cy="5328000"/>
          </a:xfrm>
        </p:spPr>
        <p:txBody>
          <a:bodyPr/>
          <a:lstStyle>
            <a:lvl1pPr>
              <a:defRPr sz="1800">
                <a:solidFill>
                  <a:srgbClr val="76C8AE"/>
                </a:solidFill>
              </a:defRPr>
            </a:lvl1pPr>
            <a:lvl2pPr>
              <a:defRPr sz="1800">
                <a:solidFill>
                  <a:srgbClr val="76C8AE"/>
                </a:solidFill>
              </a:defRPr>
            </a:lvl2pPr>
            <a:lvl3pPr>
              <a:defRPr sz="1800">
                <a:solidFill>
                  <a:srgbClr val="76C8AE"/>
                </a:solidFill>
              </a:defRPr>
            </a:lvl3pPr>
            <a:lvl4pPr>
              <a:defRPr sz="1800">
                <a:solidFill>
                  <a:srgbClr val="76C8AE"/>
                </a:solidFill>
              </a:defRPr>
            </a:lvl4pPr>
            <a:lvl5pPr>
              <a:defRPr sz="1800">
                <a:solidFill>
                  <a:srgbClr val="76C8AE"/>
                </a:solidFill>
              </a:defRPr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 dirty="0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A4F35ECC-E470-43DD-98A9-B01624008E8A}"/>
              </a:ext>
            </a:extLst>
          </p:cNvPr>
          <p:cNvCxnSpPr/>
          <p:nvPr userDrawn="1"/>
        </p:nvCxnSpPr>
        <p:spPr>
          <a:xfrm>
            <a:off x="218262" y="882193"/>
            <a:ext cx="11768400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660735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ARK_COLOUR_BG4">
    <p:bg>
      <p:bgPr>
        <a:solidFill>
          <a:srgbClr val="96013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79134E1-D455-4C26-B381-3FC697018EB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altLang="en-US" noProof="0" dirty="0"/>
              <a:t>CLICK TO EDIT MASTER TITLE STYLE</a:t>
            </a:r>
            <a:endParaRPr lang="en-GB" noProof="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F4CBCA6-6806-4F98-BCC6-89DD1EF3B10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8860" y="882000"/>
            <a:ext cx="11764800" cy="5328000"/>
          </a:xfrm>
        </p:spPr>
        <p:txBody>
          <a:bodyPr/>
          <a:lstStyle>
            <a:lvl1pPr>
              <a:defRPr>
                <a:solidFill>
                  <a:srgbClr val="F1666A"/>
                </a:solidFill>
              </a:defRPr>
            </a:lvl1pPr>
            <a:lvl2pPr>
              <a:defRPr>
                <a:solidFill>
                  <a:srgbClr val="F1666A"/>
                </a:solidFill>
              </a:defRPr>
            </a:lvl2pPr>
            <a:lvl3pPr>
              <a:defRPr>
                <a:solidFill>
                  <a:srgbClr val="F1666A"/>
                </a:solidFill>
              </a:defRPr>
            </a:lvl3pPr>
            <a:lvl4pPr>
              <a:defRPr>
                <a:solidFill>
                  <a:srgbClr val="F1666A"/>
                </a:solidFill>
              </a:defRPr>
            </a:lvl4pPr>
            <a:lvl5pPr>
              <a:defRPr>
                <a:solidFill>
                  <a:srgbClr val="F1666A"/>
                </a:solidFill>
              </a:defRPr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 dirty="0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4B574315-B7CB-4D67-938B-343DBD8D47E1}"/>
              </a:ext>
            </a:extLst>
          </p:cNvPr>
          <p:cNvCxnSpPr/>
          <p:nvPr userDrawn="1"/>
        </p:nvCxnSpPr>
        <p:spPr>
          <a:xfrm>
            <a:off x="218262" y="882193"/>
            <a:ext cx="11768400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1555708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ARK_COLOUR_BG5">
    <p:bg>
      <p:bgPr>
        <a:solidFill>
          <a:srgbClr val="F4792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7E46C08-64B4-42D6-AF34-8AC1C34A0CF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16000" y="154800"/>
            <a:ext cx="10108800" cy="565200"/>
          </a:xfrm>
        </p:spPr>
        <p:txBody>
          <a:bodyPr/>
          <a:lstStyle/>
          <a:p>
            <a:r>
              <a:rPr lang="en-GB" altLang="en-US" noProof="0" dirty="0"/>
              <a:t>CLICK TO EDIT MASTER TITLE STYLE</a:t>
            </a:r>
            <a:endParaRPr lang="en-GB" noProof="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E29B6CC-D6D4-4607-B2F0-95D88CF48646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218860" y="882000"/>
            <a:ext cx="11764800" cy="5328000"/>
          </a:xfrm>
        </p:spPr>
        <p:txBody>
          <a:bodyPr/>
          <a:lstStyle>
            <a:lvl1pPr>
              <a:defRPr sz="1800">
                <a:solidFill>
                  <a:srgbClr val="FFCC4E"/>
                </a:solidFill>
              </a:defRPr>
            </a:lvl1pPr>
            <a:lvl2pPr>
              <a:defRPr sz="1800">
                <a:solidFill>
                  <a:srgbClr val="FFCC4E"/>
                </a:solidFill>
              </a:defRPr>
            </a:lvl2pPr>
            <a:lvl3pPr>
              <a:defRPr sz="1800">
                <a:solidFill>
                  <a:srgbClr val="FFCC4E"/>
                </a:solidFill>
              </a:defRPr>
            </a:lvl3pPr>
            <a:lvl4pPr>
              <a:defRPr sz="1800">
                <a:solidFill>
                  <a:srgbClr val="FFCC4E"/>
                </a:solidFill>
              </a:defRPr>
            </a:lvl4pPr>
            <a:lvl5pPr>
              <a:defRPr sz="1800">
                <a:solidFill>
                  <a:srgbClr val="FFCC4E"/>
                </a:solidFill>
              </a:defRPr>
            </a:lvl5pPr>
          </a:lstStyle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 err="1"/>
              <a:t>fth</a:t>
            </a:r>
            <a:r>
              <a:rPr lang="en-GB" noProof="0" dirty="0"/>
              <a:t> level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8629367B-34A8-4563-A1F3-2FC66FD3EB06}"/>
              </a:ext>
            </a:extLst>
          </p:cNvPr>
          <p:cNvCxnSpPr/>
          <p:nvPr userDrawn="1"/>
        </p:nvCxnSpPr>
        <p:spPr>
          <a:xfrm>
            <a:off x="218262" y="882193"/>
            <a:ext cx="11768400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4569626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ARK_COLOUR_BG6">
    <p:bg>
      <p:bgPr>
        <a:solidFill>
          <a:srgbClr val="00619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25B35B1-EFE6-4875-B916-1BC8765B59D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altLang="en-US" noProof="0" dirty="0"/>
              <a:t>CLICK TO EDIT MASTER TITLE STYLE</a:t>
            </a:r>
            <a:endParaRPr lang="en-GB" noProof="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032693-5FF5-4EE9-BE3E-903A4B28FE4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8860" y="882000"/>
            <a:ext cx="11764800" cy="5328000"/>
          </a:xfrm>
        </p:spPr>
        <p:txBody>
          <a:bodyPr/>
          <a:lstStyle>
            <a:lvl1pPr>
              <a:defRPr sz="1800">
                <a:solidFill>
                  <a:srgbClr val="009BDB"/>
                </a:solidFill>
              </a:defRPr>
            </a:lvl1pPr>
            <a:lvl2pPr>
              <a:defRPr sz="1800">
                <a:solidFill>
                  <a:srgbClr val="009BDB"/>
                </a:solidFill>
              </a:defRPr>
            </a:lvl2pPr>
            <a:lvl3pPr>
              <a:defRPr sz="1800">
                <a:solidFill>
                  <a:srgbClr val="009BDB"/>
                </a:solidFill>
              </a:defRPr>
            </a:lvl3pPr>
            <a:lvl4pPr>
              <a:defRPr sz="1800">
                <a:solidFill>
                  <a:srgbClr val="009BDB"/>
                </a:solidFill>
              </a:defRPr>
            </a:lvl4pPr>
            <a:lvl5pPr>
              <a:defRPr sz="1800">
                <a:solidFill>
                  <a:srgbClr val="009BDB"/>
                </a:solidFill>
              </a:defRPr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 dirty="0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FE75EAA0-B23C-4CF3-8040-68232CDD55A5}"/>
              </a:ext>
            </a:extLst>
          </p:cNvPr>
          <p:cNvCxnSpPr/>
          <p:nvPr userDrawn="1"/>
        </p:nvCxnSpPr>
        <p:spPr>
          <a:xfrm>
            <a:off x="218262" y="882193"/>
            <a:ext cx="11768400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5460948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ARK_CLOSING1">
    <p:bg>
      <p:bgPr>
        <a:solidFill>
          <a:srgbClr val="00324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tangolo 2">
            <a:extLst>
              <a:ext uri="{FF2B5EF4-FFF2-40B4-BE49-F238E27FC236}">
                <a16:creationId xmlns:a16="http://schemas.microsoft.com/office/drawing/2014/main" id="{49F9D6BA-4369-4A77-B906-1DB3998CAEE6}"/>
              </a:ext>
            </a:extLst>
          </p:cNvPr>
          <p:cNvSpPr/>
          <p:nvPr userDrawn="1"/>
        </p:nvSpPr>
        <p:spPr>
          <a:xfrm>
            <a:off x="0" y="0"/>
            <a:ext cx="12277314" cy="6858000"/>
          </a:xfrm>
          <a:prstGeom prst="rect">
            <a:avLst/>
          </a:prstGeom>
          <a:solidFill>
            <a:srgbClr val="335E6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C1D3BEF3-BA94-4314-8B5C-E1B50DD15057}"/>
              </a:ext>
            </a:extLst>
          </p:cNvPr>
          <p:cNvSpPr/>
          <p:nvPr userDrawn="1"/>
        </p:nvSpPr>
        <p:spPr>
          <a:xfrm flipH="1">
            <a:off x="4699115" y="2011304"/>
            <a:ext cx="2827109" cy="2819035"/>
          </a:xfrm>
          <a:prstGeom prst="rect">
            <a:avLst/>
          </a:prstGeom>
          <a:solidFill>
            <a:srgbClr val="003249"/>
          </a:solidFill>
          <a:ln w="9525">
            <a:solidFill>
              <a:srgbClr val="00324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72" dirty="0"/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39F16787-8A53-41D0-B7DB-805E3E72C17B}"/>
              </a:ext>
            </a:extLst>
          </p:cNvPr>
          <p:cNvSpPr txBox="1">
            <a:spLocks/>
          </p:cNvSpPr>
          <p:nvPr userDrawn="1"/>
        </p:nvSpPr>
        <p:spPr>
          <a:xfrm>
            <a:off x="4699115" y="4524207"/>
            <a:ext cx="2820471" cy="314495"/>
          </a:xfrm>
          <a:prstGeom prst="rect">
            <a:avLst/>
          </a:prstGeom>
        </p:spPr>
        <p:txBody>
          <a:bodyPr vert="horz" lIns="66151" tIns="33076" rIns="66151" bIns="33076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endParaRPr lang="en-GB" sz="1013" dirty="0">
              <a:solidFill>
                <a:srgbClr val="8197A6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C7BEF393-6511-46BA-9E6C-1CDE034CBF68}"/>
              </a:ext>
            </a:extLst>
          </p:cNvPr>
          <p:cNvSpPr>
            <a:spLocks noGrp="1"/>
          </p:cNvSpPr>
          <p:nvPr>
            <p:ph type="body" idx="14"/>
          </p:nvPr>
        </p:nvSpPr>
        <p:spPr>
          <a:xfrm>
            <a:off x="4699115" y="2041527"/>
            <a:ext cx="2827111" cy="2359024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 algn="l">
              <a:buNone/>
              <a:defRPr sz="2140" b="0" baseline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  <a:lvl2pPr marL="330738" indent="0">
              <a:buNone/>
              <a:defRPr sz="1447" b="1"/>
            </a:lvl2pPr>
            <a:lvl3pPr marL="661477" indent="0">
              <a:buNone/>
              <a:defRPr sz="1302" b="1"/>
            </a:lvl3pPr>
            <a:lvl4pPr marL="992215" indent="0">
              <a:buNone/>
              <a:defRPr sz="1157" b="1"/>
            </a:lvl4pPr>
            <a:lvl5pPr marL="1322954" indent="0">
              <a:buNone/>
              <a:defRPr sz="1157" b="1"/>
            </a:lvl5pPr>
            <a:lvl6pPr marL="1653692" indent="0">
              <a:buNone/>
              <a:defRPr sz="1157" b="1"/>
            </a:lvl6pPr>
            <a:lvl7pPr marL="1984431" indent="0">
              <a:buNone/>
              <a:defRPr sz="1157" b="1"/>
            </a:lvl7pPr>
            <a:lvl8pPr marL="2315169" indent="0">
              <a:buNone/>
              <a:defRPr sz="1157" b="1"/>
            </a:lvl8pPr>
            <a:lvl9pPr marL="2645908" indent="0">
              <a:buNone/>
              <a:defRPr sz="1157" b="1"/>
            </a:lvl9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12" name="Subtitle 2">
            <a:extLst>
              <a:ext uri="{FF2B5EF4-FFF2-40B4-BE49-F238E27FC236}">
                <a16:creationId xmlns:a16="http://schemas.microsoft.com/office/drawing/2014/main" id="{142739B0-932D-4E43-A871-586E86D63CDA}"/>
              </a:ext>
            </a:extLst>
          </p:cNvPr>
          <p:cNvSpPr txBox="1">
            <a:spLocks/>
          </p:cNvSpPr>
          <p:nvPr userDrawn="1"/>
        </p:nvSpPr>
        <p:spPr>
          <a:xfrm>
            <a:off x="4699115" y="1740025"/>
            <a:ext cx="2827111" cy="261521"/>
          </a:xfrm>
          <a:prstGeom prst="rect">
            <a:avLst/>
          </a:prstGeom>
        </p:spPr>
        <p:txBody>
          <a:bodyPr vert="horz" lIns="66151" tIns="33076" rIns="66151" bIns="33076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796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Produced by</a:t>
            </a:r>
            <a:endParaRPr lang="en-US" sz="796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3" name="Text Placeholder 2">
            <a:extLst>
              <a:ext uri="{FF2B5EF4-FFF2-40B4-BE49-F238E27FC236}">
                <a16:creationId xmlns:a16="http://schemas.microsoft.com/office/drawing/2014/main" id="{495EE1E9-8C9C-4791-ADEC-8A6CB2EB49B2}"/>
              </a:ext>
            </a:extLst>
          </p:cNvPr>
          <p:cNvSpPr>
            <a:spLocks noGrp="1"/>
          </p:cNvSpPr>
          <p:nvPr>
            <p:ph type="body" idx="15" hasCustomPrompt="1"/>
          </p:nvPr>
        </p:nvSpPr>
        <p:spPr>
          <a:xfrm>
            <a:off x="4699115" y="4406774"/>
            <a:ext cx="2827111" cy="423565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l">
              <a:buNone/>
              <a:defRPr sz="1500" b="0" baseline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  <a:lvl2pPr marL="330738" indent="0">
              <a:buNone/>
              <a:defRPr sz="1447" b="1"/>
            </a:lvl2pPr>
            <a:lvl3pPr marL="661477" indent="0">
              <a:buNone/>
              <a:defRPr sz="1302" b="1"/>
            </a:lvl3pPr>
            <a:lvl4pPr marL="992215" indent="0">
              <a:buNone/>
              <a:defRPr sz="1157" b="1"/>
            </a:lvl4pPr>
            <a:lvl5pPr marL="1322954" indent="0">
              <a:buNone/>
              <a:defRPr sz="1157" b="1"/>
            </a:lvl5pPr>
            <a:lvl6pPr marL="1653692" indent="0">
              <a:buNone/>
              <a:defRPr sz="1157" b="1"/>
            </a:lvl6pPr>
            <a:lvl7pPr marL="1984431" indent="0">
              <a:buNone/>
              <a:defRPr sz="1157" b="1"/>
            </a:lvl7pPr>
            <a:lvl8pPr marL="2315169" indent="0">
              <a:buNone/>
              <a:defRPr sz="1157" b="1"/>
            </a:lvl8pPr>
            <a:lvl9pPr marL="2645908" indent="0">
              <a:buNone/>
              <a:defRPr sz="1157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3599158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bg>
      <p:bgPr>
        <a:solidFill>
          <a:srgbClr val="00324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2B2B2E7-BCE3-4EC1-AD51-3894C5284DA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16000" y="154800"/>
            <a:ext cx="10108800" cy="565200"/>
          </a:xfrm>
        </p:spPr>
        <p:txBody>
          <a:bodyPr/>
          <a:lstStyle>
            <a:lvl1pPr algn="l">
              <a:defRPr sz="3000"/>
            </a:lvl1pPr>
          </a:lstStyle>
          <a:p>
            <a:r>
              <a:rPr lang="en-GB" altLang="en-US" noProof="0" dirty="0"/>
              <a:t>CLICK TO EDIT MASTER TITLE STYLE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229185371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69">
            <a:extLst>
              <a:ext uri="{FF2B5EF4-FFF2-40B4-BE49-F238E27FC236}">
                <a16:creationId xmlns:a16="http://schemas.microsoft.com/office/drawing/2014/main" id="{62C2602F-BC1F-4AC9-8F8F-37D4246EC5C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-1"/>
            <a:ext cx="12229200" cy="6878925"/>
          </a:xfrm>
          <a:prstGeom prst="rect">
            <a:avLst/>
          </a:prstGeom>
        </p:spPr>
      </p:pic>
      <p:sp>
        <p:nvSpPr>
          <p:cNvPr id="90" name="Rectangle 4">
            <a:extLst>
              <a:ext uri="{FF2B5EF4-FFF2-40B4-BE49-F238E27FC236}">
                <a16:creationId xmlns:a16="http://schemas.microsoft.com/office/drawing/2014/main" id="{FBF93EDD-5149-43C3-AE03-E4F5F512FE93}"/>
              </a:ext>
            </a:extLst>
          </p:cNvPr>
          <p:cNvSpPr/>
          <p:nvPr userDrawn="1"/>
        </p:nvSpPr>
        <p:spPr>
          <a:xfrm>
            <a:off x="1" y="-2"/>
            <a:ext cx="12225338" cy="6878925"/>
          </a:xfrm>
          <a:prstGeom prst="rect">
            <a:avLst/>
          </a:prstGeom>
          <a:solidFill>
            <a:srgbClr val="003249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56323" name="Rectangle 2"/>
          <p:cNvSpPr>
            <a:spLocks noGrp="1" noChangeArrowheads="1"/>
          </p:cNvSpPr>
          <p:nvPr>
            <p:ph type="subTitle" idx="1" hasCustomPrompt="1"/>
          </p:nvPr>
        </p:nvSpPr>
        <p:spPr>
          <a:xfrm>
            <a:off x="118699" y="5258117"/>
            <a:ext cx="10627380" cy="381451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buFont typeface="Verdana" pitchFamily="34" charset="0"/>
              <a:buNone/>
              <a:defRPr sz="1736"/>
            </a:lvl1pPr>
          </a:lstStyle>
          <a:p>
            <a:pPr lvl="0"/>
            <a:r>
              <a:rPr lang="en-GB" noProof="0" dirty="0" err="1"/>
              <a:t>SubTitle</a:t>
            </a:r>
            <a:endParaRPr lang="en-GB" noProof="0" dirty="0"/>
          </a:p>
        </p:txBody>
      </p:sp>
      <p:sp>
        <p:nvSpPr>
          <p:cNvPr id="56325" name="Rectangle 6"/>
          <p:cNvSpPr>
            <a:spLocks noGrp="1" noChangeArrowheads="1"/>
          </p:cNvSpPr>
          <p:nvPr>
            <p:ph type="ctrTitle" hasCustomPrompt="1"/>
          </p:nvPr>
        </p:nvSpPr>
        <p:spPr>
          <a:xfrm>
            <a:off x="126000" y="3351588"/>
            <a:ext cx="11865600" cy="707886"/>
          </a:xfrm>
          <a:prstGeom prst="rect">
            <a:avLst/>
          </a:prstGeom>
        </p:spPr>
        <p:txBody>
          <a:bodyPr/>
          <a:lstStyle>
            <a:lvl1pPr algn="l">
              <a:defRPr sz="400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noProof="0" dirty="0"/>
              <a:t>NAME YOUR PRESENTATION</a:t>
            </a:r>
          </a:p>
        </p:txBody>
      </p:sp>
      <p:sp>
        <p:nvSpPr>
          <p:cNvPr id="56347" name="Text Box 27"/>
          <p:cNvSpPr txBox="1">
            <a:spLocks noChangeArrowheads="1"/>
          </p:cNvSpPr>
          <p:nvPr userDrawn="1"/>
        </p:nvSpPr>
        <p:spPr bwMode="auto">
          <a:xfrm>
            <a:off x="844737" y="6429376"/>
            <a:ext cx="6706956" cy="2111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GB" sz="772" noProof="0" dirty="0"/>
          </a:p>
        </p:txBody>
      </p:sp>
      <p:cxnSp>
        <p:nvCxnSpPr>
          <p:cNvPr id="121" name="Straight Connector 64">
            <a:extLst>
              <a:ext uri="{FF2B5EF4-FFF2-40B4-BE49-F238E27FC236}">
                <a16:creationId xmlns:a16="http://schemas.microsoft.com/office/drawing/2014/main" id="{6B88ADAB-0C9C-4BC9-A42C-A57312626145}"/>
              </a:ext>
            </a:extLst>
          </p:cNvPr>
          <p:cNvCxnSpPr>
            <a:cxnSpLocks/>
          </p:cNvCxnSpPr>
          <p:nvPr userDrawn="1"/>
        </p:nvCxnSpPr>
        <p:spPr>
          <a:xfrm>
            <a:off x="222041" y="6422971"/>
            <a:ext cx="11768092" cy="0"/>
          </a:xfrm>
          <a:prstGeom prst="line">
            <a:avLst/>
          </a:prstGeom>
          <a:ln w="9525" cmpd="sng">
            <a:solidFill>
              <a:schemeClr val="bg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Straight Connector 152">
            <a:extLst>
              <a:ext uri="{FF2B5EF4-FFF2-40B4-BE49-F238E27FC236}">
                <a16:creationId xmlns:a16="http://schemas.microsoft.com/office/drawing/2014/main" id="{357F7D0F-2D50-4418-8EB4-564A4B2CEE5B}"/>
              </a:ext>
            </a:extLst>
          </p:cNvPr>
          <p:cNvCxnSpPr>
            <a:cxnSpLocks/>
          </p:cNvCxnSpPr>
          <p:nvPr userDrawn="1"/>
        </p:nvCxnSpPr>
        <p:spPr>
          <a:xfrm>
            <a:off x="223200" y="4106871"/>
            <a:ext cx="11768400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 Box 24">
            <a:extLst>
              <a:ext uri="{FF2B5EF4-FFF2-40B4-BE49-F238E27FC236}">
                <a16:creationId xmlns:a16="http://schemas.microsoft.com/office/drawing/2014/main" id="{7D33984A-D43C-428F-AB4A-04E5B59FAE71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1833582" y="5406990"/>
            <a:ext cx="227947" cy="276999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>
            <a:spAutoFit/>
          </a:bodyPr>
          <a:lstStyle/>
          <a:p>
            <a:pPr algn="r">
              <a:spcBef>
                <a:spcPts val="0"/>
              </a:spcBef>
            </a:pPr>
            <a:r>
              <a:rPr lang="en-GB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44" name="Text Box 25">
            <a:extLst>
              <a:ext uri="{FF2B5EF4-FFF2-40B4-BE49-F238E27FC236}">
                <a16:creationId xmlns:a16="http://schemas.microsoft.com/office/drawing/2014/main" id="{7AB46881-5DF0-4A35-AA27-0D32ECF82359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1811453" y="6156809"/>
            <a:ext cx="227948" cy="276999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>
            <a:spAutoFit/>
          </a:bodyPr>
          <a:lstStyle/>
          <a:p>
            <a:pPr algn="r">
              <a:spcBef>
                <a:spcPts val="0"/>
              </a:spcBef>
            </a:pPr>
            <a:r>
              <a:rPr lang="en-GB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45" name="Text Box 99">
            <a:extLst>
              <a:ext uri="{FF2B5EF4-FFF2-40B4-BE49-F238E27FC236}">
                <a16:creationId xmlns:a16="http://schemas.microsoft.com/office/drawing/2014/main" id="{D9FE3E1C-24B3-4F63-846C-260B4220AAC5}"/>
              </a:ext>
            </a:extLst>
          </p:cNvPr>
          <p:cNvSpPr/>
          <p:nvPr userDrawn="1"/>
        </p:nvSpPr>
        <p:spPr>
          <a:xfrm>
            <a:off x="11125001" y="5811879"/>
            <a:ext cx="914400" cy="21704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it-IT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10" name="Text Box 58"/>
          <p:cNvSpPr txBox="1">
            <a:spLocks noChangeArrowheads="1"/>
          </p:cNvSpPr>
          <p:nvPr userDrawn="1"/>
        </p:nvSpPr>
        <p:spPr bwMode="auto">
          <a:xfrm>
            <a:off x="223200" y="6213933"/>
            <a:ext cx="6706956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anchor="b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GB" sz="800" noProof="0" dirty="0">
                <a:solidFill>
                  <a:srgbClr val="8197A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ESA UNCLASSIFIED - For ESA Official Use Only</a:t>
            </a:r>
          </a:p>
        </p:txBody>
      </p:sp>
      <p:sp>
        <p:nvSpPr>
          <p:cNvPr id="4" name="Text Box 34">
            <a:extLst>
              <a:ext uri="{FF2B5EF4-FFF2-40B4-BE49-F238E27FC236}">
                <a16:creationId xmlns:a16="http://schemas.microsoft.com/office/drawing/2014/main" id="{936521E2-36D7-4AF3-B70B-FA4D9649E46F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1664495" y="6202800"/>
            <a:ext cx="291105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rIns="0">
            <a:spAutoFit/>
          </a:bodyPr>
          <a:lstStyle/>
          <a:p>
            <a:pPr algn="r">
              <a:spcBef>
                <a:spcPct val="50000"/>
              </a:spcBef>
            </a:pPr>
            <a:r>
              <a:rPr lang="it-IT" sz="800" noProof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fld id="{FDAC5C42-9B53-4063-AF51-A40D4C64F718}" type="slidenum">
              <a:rPr lang="it-IT" sz="800" noProof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‹#›</a:t>
            </a:fld>
            <a:endParaRPr lang="en-GB" sz="800" noProof="1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3" name="Picture 62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31489" y="-216085"/>
            <a:ext cx="2093892" cy="1314000"/>
          </a:xfrm>
          <a:prstGeom prst="rect">
            <a:avLst/>
          </a:prstGeom>
        </p:spPr>
      </p:pic>
      <p:pic>
        <p:nvPicPr>
          <p:cNvPr id="65" name="Picture 5">
            <a:extLst>
              <a:ext uri="{FF2B5EF4-FFF2-40B4-BE49-F238E27FC236}">
                <a16:creationId xmlns:a16="http://schemas.microsoft.com/office/drawing/2014/main" id="{BBC9EEE5-B210-445C-81EF-FEA569E56083}"/>
              </a:ext>
            </a:extLst>
          </p:cNvPr>
          <p:cNvPicPr>
            <a:picLocks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42800" y="6584400"/>
            <a:ext cx="1641396" cy="104400"/>
          </a:xfrm>
          <a:prstGeom prst="rect">
            <a:avLst/>
          </a:prstGeom>
        </p:spPr>
      </p:pic>
      <p:pic>
        <p:nvPicPr>
          <p:cNvPr id="46" name="Picture 45">
            <a:extLst>
              <a:ext uri="{FF2B5EF4-FFF2-40B4-BE49-F238E27FC236}">
                <a16:creationId xmlns:a16="http://schemas.microsoft.com/office/drawing/2014/main" id="{EBB965BA-5FAA-5543-9444-B14F3D19DD2B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/>
        </p:blipFill>
        <p:spPr>
          <a:xfrm>
            <a:off x="1" y="6457664"/>
            <a:ext cx="10159937" cy="4307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99433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7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500"/>
                            </p:stCondLst>
                            <p:childTnLst>
                              <p:par>
                                <p:cTn id="1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500"/>
                            </p:stCondLst>
                            <p:childTnLst>
                              <p:par>
                                <p:cTn id="2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500"/>
                            </p:stCondLst>
                            <p:childTnLst>
                              <p:par>
                                <p:cTn id="30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32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00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563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50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563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000"/>
                            </p:stCondLst>
                            <p:childTnLst>
                              <p:par>
                                <p:cTn id="42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" grpId="0" animBg="1"/>
      <p:bldP spid="56323" grpId="0">
        <p:tmplLst>
          <p:tmpl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632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5632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6325" grpId="0"/>
      <p:bldP spid="43" grpId="0" build="allAtOnce"/>
      <p:bldP spid="44" grpId="0" build="allAtOnce"/>
      <p:bldP spid="45" grpId="0" build="allAtOnce"/>
      <p:bldP spid="10" grpId="0"/>
    </p:bldLst>
  </p:timing>
  <p:hf sldNum="0" hd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ARK1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Picture 65">
            <a:extLst>
              <a:ext uri="{FF2B5EF4-FFF2-40B4-BE49-F238E27FC236}">
                <a16:creationId xmlns:a16="http://schemas.microsoft.com/office/drawing/2014/main" id="{67F11124-82EC-4269-B097-AA13626176B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430" y="0"/>
            <a:ext cx="12192000" cy="6858000"/>
          </a:xfrm>
          <a:prstGeom prst="rect">
            <a:avLst/>
          </a:prstGeom>
        </p:spPr>
      </p:pic>
      <p:sp>
        <p:nvSpPr>
          <p:cNvPr id="34" name="Rectangle 38">
            <a:extLst>
              <a:ext uri="{FF2B5EF4-FFF2-40B4-BE49-F238E27FC236}">
                <a16:creationId xmlns:a16="http://schemas.microsoft.com/office/drawing/2014/main" id="{9C759BF4-95BD-4497-8F73-35566BC9CAF7}"/>
              </a:ext>
            </a:extLst>
          </p:cNvPr>
          <p:cNvSpPr/>
          <p:nvPr userDrawn="1"/>
        </p:nvSpPr>
        <p:spPr>
          <a:xfrm>
            <a:off x="-1" y="0"/>
            <a:ext cx="12225600" cy="6858000"/>
          </a:xfrm>
          <a:prstGeom prst="rect">
            <a:avLst/>
          </a:prstGeom>
          <a:solidFill>
            <a:srgbClr val="003249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>
              <a:solidFill>
                <a:schemeClr val="lt1">
                  <a:alpha val="60000"/>
                </a:schemeClr>
              </a:solidFill>
            </a:endParaRPr>
          </a:p>
        </p:txBody>
      </p:sp>
      <p:grpSp>
        <p:nvGrpSpPr>
          <p:cNvPr id="4" name="Group 35" hidden="1">
            <a:extLst>
              <a:ext uri="{FF2B5EF4-FFF2-40B4-BE49-F238E27FC236}">
                <a16:creationId xmlns:a16="http://schemas.microsoft.com/office/drawing/2014/main" id="{F49FFC1C-3741-4844-8C3F-E4F557524424}"/>
              </a:ext>
            </a:extLst>
          </p:cNvPr>
          <p:cNvGrpSpPr/>
          <p:nvPr userDrawn="1"/>
        </p:nvGrpSpPr>
        <p:grpSpPr>
          <a:xfrm>
            <a:off x="-6583" y="-3"/>
            <a:ext cx="12302859" cy="6858003"/>
            <a:chOff x="-6566" y="-2"/>
            <a:chExt cx="12269309" cy="6858002"/>
          </a:xfrm>
        </p:grpSpPr>
        <p:sp>
          <p:nvSpPr>
            <p:cNvPr id="5" name="Rectangle 36">
              <a:extLst>
                <a:ext uri="{FF2B5EF4-FFF2-40B4-BE49-F238E27FC236}">
                  <a16:creationId xmlns:a16="http://schemas.microsoft.com/office/drawing/2014/main" id="{0BD74276-8ED2-4824-9998-0BAA3955CD95}"/>
                </a:ext>
              </a:extLst>
            </p:cNvPr>
            <p:cNvSpPr/>
            <p:nvPr userDrawn="1"/>
          </p:nvSpPr>
          <p:spPr>
            <a:xfrm>
              <a:off x="-6566" y="-2"/>
              <a:ext cx="12198565" cy="6858002"/>
            </a:xfrm>
            <a:prstGeom prst="rect">
              <a:avLst/>
            </a:prstGeom>
            <a:solidFill>
              <a:srgbClr val="00324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sz="1302" dirty="0"/>
            </a:p>
          </p:txBody>
        </p:sp>
        <p:grpSp>
          <p:nvGrpSpPr>
            <p:cNvPr id="6" name="Group 37">
              <a:extLst>
                <a:ext uri="{FF2B5EF4-FFF2-40B4-BE49-F238E27FC236}">
                  <a16:creationId xmlns:a16="http://schemas.microsoft.com/office/drawing/2014/main" id="{978F2107-068F-4327-9136-6EB3073A4403}"/>
                </a:ext>
              </a:extLst>
            </p:cNvPr>
            <p:cNvGrpSpPr/>
            <p:nvPr userDrawn="1"/>
          </p:nvGrpSpPr>
          <p:grpSpPr>
            <a:xfrm>
              <a:off x="442260" y="3456849"/>
              <a:ext cx="11820483" cy="2970388"/>
              <a:chOff x="442260" y="3600153"/>
              <a:chExt cx="11820483" cy="2970388"/>
            </a:xfrm>
          </p:grpSpPr>
          <p:cxnSp>
            <p:nvCxnSpPr>
              <p:cNvPr id="7" name="Straight Connector 38">
                <a:extLst>
                  <a:ext uri="{FF2B5EF4-FFF2-40B4-BE49-F238E27FC236}">
                    <a16:creationId xmlns:a16="http://schemas.microsoft.com/office/drawing/2014/main" id="{B5909EFF-FFE7-4DCA-BB35-2930538F8575}"/>
                  </a:ext>
                </a:extLst>
              </p:cNvPr>
              <p:cNvCxnSpPr/>
              <p:nvPr userDrawn="1"/>
            </p:nvCxnSpPr>
            <p:spPr>
              <a:xfrm flipV="1">
                <a:off x="9302285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" name="Straight Connector 39">
                <a:extLst>
                  <a:ext uri="{FF2B5EF4-FFF2-40B4-BE49-F238E27FC236}">
                    <a16:creationId xmlns:a16="http://schemas.microsoft.com/office/drawing/2014/main" id="{BBF66BD5-8EBB-4321-AEA7-778A769BCD0F}"/>
                  </a:ext>
                </a:extLst>
              </p:cNvPr>
              <p:cNvCxnSpPr/>
              <p:nvPr userDrawn="1"/>
            </p:nvCxnSpPr>
            <p:spPr>
              <a:xfrm flipV="1">
                <a:off x="8773056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Straight Connector 40">
                <a:extLst>
                  <a:ext uri="{FF2B5EF4-FFF2-40B4-BE49-F238E27FC236}">
                    <a16:creationId xmlns:a16="http://schemas.microsoft.com/office/drawing/2014/main" id="{B6105F55-6F73-4EAC-A6FE-341C1EDD082D}"/>
                  </a:ext>
                </a:extLst>
              </p:cNvPr>
              <p:cNvCxnSpPr/>
              <p:nvPr userDrawn="1"/>
            </p:nvCxnSpPr>
            <p:spPr>
              <a:xfrm flipV="1">
                <a:off x="8235524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Straight Connector 41">
                <a:extLst>
                  <a:ext uri="{FF2B5EF4-FFF2-40B4-BE49-F238E27FC236}">
                    <a16:creationId xmlns:a16="http://schemas.microsoft.com/office/drawing/2014/main" id="{231C4A1D-0D18-4C45-8CD2-9B482D211697}"/>
                  </a:ext>
                </a:extLst>
              </p:cNvPr>
              <p:cNvCxnSpPr/>
              <p:nvPr userDrawn="1"/>
            </p:nvCxnSpPr>
            <p:spPr>
              <a:xfrm flipV="1">
                <a:off x="7866030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Straight Connector 42">
                <a:extLst>
                  <a:ext uri="{FF2B5EF4-FFF2-40B4-BE49-F238E27FC236}">
                    <a16:creationId xmlns:a16="http://schemas.microsoft.com/office/drawing/2014/main" id="{887B699A-26D9-4993-847C-C919922EE7EC}"/>
                  </a:ext>
                </a:extLst>
              </p:cNvPr>
              <p:cNvCxnSpPr/>
              <p:nvPr userDrawn="1"/>
            </p:nvCxnSpPr>
            <p:spPr>
              <a:xfrm flipV="1">
                <a:off x="7498863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Straight Connector 43">
                <a:extLst>
                  <a:ext uri="{FF2B5EF4-FFF2-40B4-BE49-F238E27FC236}">
                    <a16:creationId xmlns:a16="http://schemas.microsoft.com/office/drawing/2014/main" id="{2861B340-F5C1-4BA1-BA98-8D650473066B}"/>
                  </a:ext>
                </a:extLst>
              </p:cNvPr>
              <p:cNvCxnSpPr/>
              <p:nvPr userDrawn="1"/>
            </p:nvCxnSpPr>
            <p:spPr>
              <a:xfrm flipV="1">
                <a:off x="7127208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44">
                <a:extLst>
                  <a:ext uri="{FF2B5EF4-FFF2-40B4-BE49-F238E27FC236}">
                    <a16:creationId xmlns:a16="http://schemas.microsoft.com/office/drawing/2014/main" id="{C3568F9F-131F-4452-A304-F5E5399BCD8C}"/>
                  </a:ext>
                </a:extLst>
              </p:cNvPr>
              <p:cNvCxnSpPr/>
              <p:nvPr userDrawn="1"/>
            </p:nvCxnSpPr>
            <p:spPr>
              <a:xfrm flipV="1">
                <a:off x="6758651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Connector 45">
                <a:extLst>
                  <a:ext uri="{FF2B5EF4-FFF2-40B4-BE49-F238E27FC236}">
                    <a16:creationId xmlns:a16="http://schemas.microsoft.com/office/drawing/2014/main" id="{CF836D01-B716-45B7-86B0-7412F0310BC3}"/>
                  </a:ext>
                </a:extLst>
              </p:cNvPr>
              <p:cNvCxnSpPr/>
              <p:nvPr userDrawn="1"/>
            </p:nvCxnSpPr>
            <p:spPr>
              <a:xfrm flipV="1">
                <a:off x="6389469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Connector 46">
                <a:extLst>
                  <a:ext uri="{FF2B5EF4-FFF2-40B4-BE49-F238E27FC236}">
                    <a16:creationId xmlns:a16="http://schemas.microsoft.com/office/drawing/2014/main" id="{456D7560-3022-407D-A56A-387D1CF7CBBE}"/>
                  </a:ext>
                </a:extLst>
              </p:cNvPr>
              <p:cNvCxnSpPr/>
              <p:nvPr userDrawn="1"/>
            </p:nvCxnSpPr>
            <p:spPr>
              <a:xfrm flipV="1">
                <a:off x="6009868" y="3607282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Straight Connector 47">
                <a:extLst>
                  <a:ext uri="{FF2B5EF4-FFF2-40B4-BE49-F238E27FC236}">
                    <a16:creationId xmlns:a16="http://schemas.microsoft.com/office/drawing/2014/main" id="{C7A0A529-063D-45DD-8385-C74DBDC59E7E}"/>
                  </a:ext>
                </a:extLst>
              </p:cNvPr>
              <p:cNvCxnSpPr/>
              <p:nvPr userDrawn="1"/>
            </p:nvCxnSpPr>
            <p:spPr>
              <a:xfrm flipV="1">
                <a:off x="5643989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Straight Connector 48">
                <a:extLst>
                  <a:ext uri="{FF2B5EF4-FFF2-40B4-BE49-F238E27FC236}">
                    <a16:creationId xmlns:a16="http://schemas.microsoft.com/office/drawing/2014/main" id="{A931E34D-B55F-40AD-83AF-7163B7D714F7}"/>
                  </a:ext>
                </a:extLst>
              </p:cNvPr>
              <p:cNvCxnSpPr/>
              <p:nvPr userDrawn="1"/>
            </p:nvCxnSpPr>
            <p:spPr>
              <a:xfrm flipV="1">
                <a:off x="5269261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Connector 49">
                <a:extLst>
                  <a:ext uri="{FF2B5EF4-FFF2-40B4-BE49-F238E27FC236}">
                    <a16:creationId xmlns:a16="http://schemas.microsoft.com/office/drawing/2014/main" id="{85C0AB43-36CD-4E1C-BBD6-F6E40C7E2D07}"/>
                  </a:ext>
                </a:extLst>
              </p:cNvPr>
              <p:cNvCxnSpPr/>
              <p:nvPr userDrawn="1"/>
            </p:nvCxnSpPr>
            <p:spPr>
              <a:xfrm flipV="1">
                <a:off x="4889660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50">
                <a:extLst>
                  <a:ext uri="{FF2B5EF4-FFF2-40B4-BE49-F238E27FC236}">
                    <a16:creationId xmlns:a16="http://schemas.microsoft.com/office/drawing/2014/main" id="{78CD91FC-28C9-4AC7-87D2-3236ADA79432}"/>
                  </a:ext>
                </a:extLst>
              </p:cNvPr>
              <p:cNvCxnSpPr/>
              <p:nvPr userDrawn="1"/>
            </p:nvCxnSpPr>
            <p:spPr>
              <a:xfrm flipV="1">
                <a:off x="4523327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51">
                <a:extLst>
                  <a:ext uri="{FF2B5EF4-FFF2-40B4-BE49-F238E27FC236}">
                    <a16:creationId xmlns:a16="http://schemas.microsoft.com/office/drawing/2014/main" id="{43CC5094-48A5-4786-A10E-9CE8FDA8F34F}"/>
                  </a:ext>
                </a:extLst>
              </p:cNvPr>
              <p:cNvCxnSpPr/>
              <p:nvPr userDrawn="1"/>
            </p:nvCxnSpPr>
            <p:spPr>
              <a:xfrm flipV="1">
                <a:off x="4155926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Connector 52">
                <a:extLst>
                  <a:ext uri="{FF2B5EF4-FFF2-40B4-BE49-F238E27FC236}">
                    <a16:creationId xmlns:a16="http://schemas.microsoft.com/office/drawing/2014/main" id="{B1CF75A4-9F1F-48F6-AFDA-C7897F2C1B55}"/>
                  </a:ext>
                </a:extLst>
              </p:cNvPr>
              <p:cNvCxnSpPr/>
              <p:nvPr userDrawn="1"/>
            </p:nvCxnSpPr>
            <p:spPr>
              <a:xfrm flipV="1">
                <a:off x="3786582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Straight Connector 53">
                <a:extLst>
                  <a:ext uri="{FF2B5EF4-FFF2-40B4-BE49-F238E27FC236}">
                    <a16:creationId xmlns:a16="http://schemas.microsoft.com/office/drawing/2014/main" id="{D8B3EC32-3BCC-4CF3-A8AB-D5695C387FB1}"/>
                  </a:ext>
                </a:extLst>
              </p:cNvPr>
              <p:cNvCxnSpPr/>
              <p:nvPr userDrawn="1"/>
            </p:nvCxnSpPr>
            <p:spPr>
              <a:xfrm flipV="1">
                <a:off x="3420490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Straight Connector 54">
                <a:extLst>
                  <a:ext uri="{FF2B5EF4-FFF2-40B4-BE49-F238E27FC236}">
                    <a16:creationId xmlns:a16="http://schemas.microsoft.com/office/drawing/2014/main" id="{646D2636-826F-4188-AECD-8E9F547C330E}"/>
                  </a:ext>
                </a:extLst>
              </p:cNvPr>
              <p:cNvCxnSpPr/>
              <p:nvPr userDrawn="1"/>
            </p:nvCxnSpPr>
            <p:spPr>
              <a:xfrm flipV="1">
                <a:off x="3051095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Connector 55">
                <a:extLst>
                  <a:ext uri="{FF2B5EF4-FFF2-40B4-BE49-F238E27FC236}">
                    <a16:creationId xmlns:a16="http://schemas.microsoft.com/office/drawing/2014/main" id="{D5190618-4665-4F2E-8844-020AD30239F6}"/>
                  </a:ext>
                </a:extLst>
              </p:cNvPr>
              <p:cNvCxnSpPr/>
              <p:nvPr userDrawn="1"/>
            </p:nvCxnSpPr>
            <p:spPr>
              <a:xfrm flipV="1">
                <a:off x="2674287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56">
                <a:extLst>
                  <a:ext uri="{FF2B5EF4-FFF2-40B4-BE49-F238E27FC236}">
                    <a16:creationId xmlns:a16="http://schemas.microsoft.com/office/drawing/2014/main" id="{E501E497-7672-440E-967B-911C1D6B4B10}"/>
                  </a:ext>
                </a:extLst>
              </p:cNvPr>
              <p:cNvCxnSpPr/>
              <p:nvPr userDrawn="1"/>
            </p:nvCxnSpPr>
            <p:spPr>
              <a:xfrm flipV="1">
                <a:off x="2308530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57">
                <a:extLst>
                  <a:ext uri="{FF2B5EF4-FFF2-40B4-BE49-F238E27FC236}">
                    <a16:creationId xmlns:a16="http://schemas.microsoft.com/office/drawing/2014/main" id="{8A688C29-83E0-4CC9-A8C5-B6B30A57710C}"/>
                  </a:ext>
                </a:extLst>
              </p:cNvPr>
              <p:cNvCxnSpPr/>
              <p:nvPr userDrawn="1"/>
            </p:nvCxnSpPr>
            <p:spPr>
              <a:xfrm flipV="1">
                <a:off x="1931070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58">
                <a:extLst>
                  <a:ext uri="{FF2B5EF4-FFF2-40B4-BE49-F238E27FC236}">
                    <a16:creationId xmlns:a16="http://schemas.microsoft.com/office/drawing/2014/main" id="{8D3348AE-2C08-472A-92E4-12BF79B738D1}"/>
                  </a:ext>
                </a:extLst>
              </p:cNvPr>
              <p:cNvCxnSpPr/>
              <p:nvPr userDrawn="1"/>
            </p:nvCxnSpPr>
            <p:spPr>
              <a:xfrm flipV="1">
                <a:off x="1558445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59">
                <a:extLst>
                  <a:ext uri="{FF2B5EF4-FFF2-40B4-BE49-F238E27FC236}">
                    <a16:creationId xmlns:a16="http://schemas.microsoft.com/office/drawing/2014/main" id="{D93531AE-9D57-49CA-BC46-F7384685F786}"/>
                  </a:ext>
                </a:extLst>
              </p:cNvPr>
              <p:cNvCxnSpPr/>
              <p:nvPr userDrawn="1"/>
            </p:nvCxnSpPr>
            <p:spPr>
              <a:xfrm flipV="1">
                <a:off x="1188389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60">
                <a:extLst>
                  <a:ext uri="{FF2B5EF4-FFF2-40B4-BE49-F238E27FC236}">
                    <a16:creationId xmlns:a16="http://schemas.microsoft.com/office/drawing/2014/main" id="{6130565B-76F2-434C-8896-54E337D6B462}"/>
                  </a:ext>
                </a:extLst>
              </p:cNvPr>
              <p:cNvCxnSpPr/>
              <p:nvPr userDrawn="1"/>
            </p:nvCxnSpPr>
            <p:spPr>
              <a:xfrm flipV="1">
                <a:off x="814086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61">
                <a:extLst>
                  <a:ext uri="{FF2B5EF4-FFF2-40B4-BE49-F238E27FC236}">
                    <a16:creationId xmlns:a16="http://schemas.microsoft.com/office/drawing/2014/main" id="{A0D45B84-40CC-46CF-ACE4-C3A1732817B3}"/>
                  </a:ext>
                </a:extLst>
              </p:cNvPr>
              <p:cNvCxnSpPr/>
              <p:nvPr userDrawn="1"/>
            </p:nvCxnSpPr>
            <p:spPr>
              <a:xfrm flipV="1">
                <a:off x="442260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" name="Titolo 1">
            <a:extLst>
              <a:ext uri="{FF2B5EF4-FFF2-40B4-BE49-F238E27FC236}">
                <a16:creationId xmlns:a16="http://schemas.microsoft.com/office/drawing/2014/main" id="{07D574C9-96B2-42EF-A9BC-D62E458D5C9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altLang="en-US" noProof="0" dirty="0"/>
              <a:t>CLICK TO EDIT MASTER TITLE STYLE</a:t>
            </a:r>
            <a:endParaRPr lang="en-GB" noProof="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B009754-3A1E-461E-B289-FE7FC85C2E4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9600" y="882000"/>
            <a:ext cx="11764800" cy="532800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 dirty="0"/>
          </a:p>
        </p:txBody>
      </p:sp>
      <p:pic>
        <p:nvPicPr>
          <p:cNvPr id="93" name="Picture 58">
            <a:extLst>
              <a:ext uri="{FF2B5EF4-FFF2-40B4-BE49-F238E27FC236}">
                <a16:creationId xmlns:a16="http://schemas.microsoft.com/office/drawing/2014/main" id="{FACF339E-D219-4088-BAC1-2C9C82F81394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31489" y="-216085"/>
            <a:ext cx="2093892" cy="1314000"/>
          </a:xfrm>
          <a:prstGeom prst="rect">
            <a:avLst/>
          </a:prstGeom>
        </p:spPr>
      </p:pic>
      <p:sp>
        <p:nvSpPr>
          <p:cNvPr id="31" name="Text Box 38">
            <a:extLst>
              <a:ext uri="{FF2B5EF4-FFF2-40B4-BE49-F238E27FC236}">
                <a16:creationId xmlns:a16="http://schemas.microsoft.com/office/drawing/2014/main" id="{877F5B03-CBC3-47CB-9BB2-474A78C4A2D4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8205939" y="6201716"/>
            <a:ext cx="3751495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rIns="0">
            <a:spAutoFit/>
          </a:bodyPr>
          <a:lstStyle/>
          <a:p>
            <a:pPr lvl="2" algn="r">
              <a:spcBef>
                <a:spcPct val="50000"/>
              </a:spcBef>
            </a:pPr>
            <a:fld id="{BBA2E11D-44E1-43DD-A173-928128880055}" type="slidenum">
              <a:rPr lang="en-GB" sz="800" noProof="1" smtClean="0">
                <a:solidFill>
                  <a:srgbClr val="8197A6"/>
                </a:solidFill>
                <a:latin typeface="Arial" charset="0"/>
                <a:ea typeface="Arial" charset="0"/>
                <a:cs typeface="Arial" charset="0"/>
              </a:rPr>
              <a:pPr lvl="2" algn="r">
                <a:spcBef>
                  <a:spcPct val="50000"/>
                </a:spcBef>
              </a:pPr>
              <a:t>‹#›</a:t>
            </a:fld>
            <a:endParaRPr lang="en-GB" sz="800" b="0" i="0" noProof="0" dirty="0">
              <a:solidFill>
                <a:srgbClr val="8197A6"/>
              </a:solidFill>
              <a:latin typeface="Arial" charset="0"/>
              <a:ea typeface="Arial" charset="0"/>
              <a:cs typeface="Arial" charset="0"/>
            </a:endParaRPr>
          </a:p>
        </p:txBody>
      </p:sp>
      <p:cxnSp>
        <p:nvCxnSpPr>
          <p:cNvPr id="62" name="Straight Connector 61">
            <a:extLst>
              <a:ext uri="{FF2B5EF4-FFF2-40B4-BE49-F238E27FC236}">
                <a16:creationId xmlns:a16="http://schemas.microsoft.com/office/drawing/2014/main" id="{29EE444F-6605-400F-BF7E-C6FB5D4308CE}"/>
              </a:ext>
            </a:extLst>
          </p:cNvPr>
          <p:cNvCxnSpPr>
            <a:cxnSpLocks/>
          </p:cNvCxnSpPr>
          <p:nvPr userDrawn="1"/>
        </p:nvCxnSpPr>
        <p:spPr>
          <a:xfrm>
            <a:off x="221435" y="6422971"/>
            <a:ext cx="11736000" cy="0"/>
          </a:xfrm>
          <a:prstGeom prst="line">
            <a:avLst/>
          </a:prstGeom>
          <a:ln w="9525" cmpd="sng">
            <a:solidFill>
              <a:schemeClr val="bg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>
            <a:extLst>
              <a:ext uri="{FF2B5EF4-FFF2-40B4-BE49-F238E27FC236}">
                <a16:creationId xmlns:a16="http://schemas.microsoft.com/office/drawing/2014/main" id="{D20DA465-76C5-4858-B030-FBB9CA538CD7}"/>
              </a:ext>
            </a:extLst>
          </p:cNvPr>
          <p:cNvCxnSpPr/>
          <p:nvPr userDrawn="1"/>
        </p:nvCxnSpPr>
        <p:spPr>
          <a:xfrm>
            <a:off x="218262" y="882193"/>
            <a:ext cx="11768400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9" name="Picture 5">
            <a:extLst>
              <a:ext uri="{FF2B5EF4-FFF2-40B4-BE49-F238E27FC236}">
                <a16:creationId xmlns:a16="http://schemas.microsoft.com/office/drawing/2014/main" id="{F46AEE21-774A-4AB5-ADC4-A6979F397CFE}"/>
              </a:ext>
            </a:extLst>
          </p:cNvPr>
          <p:cNvPicPr>
            <a:picLocks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42800" y="6584400"/>
            <a:ext cx="1638000" cy="104400"/>
          </a:xfrm>
          <a:prstGeom prst="rect">
            <a:avLst/>
          </a:prstGeom>
        </p:spPr>
      </p:pic>
      <p:pic>
        <p:nvPicPr>
          <p:cNvPr id="65" name="Picture 64">
            <a:extLst>
              <a:ext uri="{FF2B5EF4-FFF2-40B4-BE49-F238E27FC236}">
                <a16:creationId xmlns:a16="http://schemas.microsoft.com/office/drawing/2014/main" id="{EBB965BA-5FAA-5543-9444-B14F3D19DD2B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rcRect/>
          <a:stretch/>
        </p:blipFill>
        <p:spPr>
          <a:xfrm>
            <a:off x="1" y="6454251"/>
            <a:ext cx="10159937" cy="4307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459978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LEAR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7">
            <a:extLst>
              <a:ext uri="{FF2B5EF4-FFF2-40B4-BE49-F238E27FC236}">
                <a16:creationId xmlns:a16="http://schemas.microsoft.com/office/drawing/2014/main" id="{DA6F988C-F9E9-488F-B04A-A6A5E348FB48}"/>
              </a:ext>
            </a:extLst>
          </p:cNvPr>
          <p:cNvSpPr/>
          <p:nvPr userDrawn="1"/>
        </p:nvSpPr>
        <p:spPr>
          <a:xfrm>
            <a:off x="0" y="0"/>
            <a:ext cx="12225338" cy="882193"/>
          </a:xfrm>
          <a:prstGeom prst="rect">
            <a:avLst/>
          </a:prstGeom>
          <a:solidFill>
            <a:srgbClr val="00324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272" dirty="0"/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FB711613-D936-4B0D-87EB-6F0E6CE9086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r>
              <a:rPr lang="en-GB" altLang="en-US" noProof="0" dirty="0"/>
              <a:t>CLICK TO EDIT MASTER TITLE STYLE</a:t>
            </a:r>
            <a:endParaRPr lang="en-GB" noProof="0" dirty="0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68D686FA-69F1-452F-8A03-7EBE0FAEF4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9600" y="882196"/>
            <a:ext cx="11764800" cy="532800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2CB0AC2C-C495-9D4C-B412-174B5899FD6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31489" y="-216085"/>
            <a:ext cx="2093892" cy="1314000"/>
          </a:xfrm>
          <a:prstGeom prst="rect">
            <a:avLst/>
          </a:prstGeom>
        </p:spPr>
      </p:pic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DFD03D16-060D-4760-9512-2863FE01A681}"/>
              </a:ext>
            </a:extLst>
          </p:cNvPr>
          <p:cNvCxnSpPr>
            <a:cxnSpLocks/>
          </p:cNvCxnSpPr>
          <p:nvPr userDrawn="1"/>
        </p:nvCxnSpPr>
        <p:spPr>
          <a:xfrm>
            <a:off x="221435" y="6422971"/>
            <a:ext cx="11736000" cy="0"/>
          </a:xfrm>
          <a:prstGeom prst="line">
            <a:avLst/>
          </a:prstGeom>
          <a:ln w="9525" cmpd="sng">
            <a:solidFill>
              <a:srgbClr val="003249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8697317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EAR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C7C0E3E-0D11-4538-8949-D8211CDC6C1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sp>
        <p:nvSpPr>
          <p:cNvPr id="6" name="Rectangle 2">
            <a:extLst>
              <a:ext uri="{FF2B5EF4-FFF2-40B4-BE49-F238E27FC236}">
                <a16:creationId xmlns:a16="http://schemas.microsoft.com/office/drawing/2014/main" id="{0E7C54A7-24E4-4E66-907D-44DB138DAC0D}"/>
              </a:ext>
            </a:extLst>
          </p:cNvPr>
          <p:cNvSpPr>
            <a:spLocks noGrp="1" noChangeArrowheads="1"/>
          </p:cNvSpPr>
          <p:nvPr>
            <p:ph idx="1"/>
          </p:nvPr>
        </p:nvSpPr>
        <p:spPr bwMode="auto">
          <a:xfrm>
            <a:off x="218860" y="882193"/>
            <a:ext cx="11764800" cy="532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 altLang="en-US" noProof="0" dirty="0"/>
              <a:t>Click to edit Master text styles</a:t>
            </a:r>
          </a:p>
          <a:p>
            <a:pPr lvl="1"/>
            <a:r>
              <a:rPr lang="en-GB" altLang="en-US" noProof="0" dirty="0"/>
              <a:t>Second level</a:t>
            </a:r>
          </a:p>
          <a:p>
            <a:pPr lvl="2"/>
            <a:r>
              <a:rPr lang="en-GB" altLang="en-US" noProof="0" dirty="0"/>
              <a:t>Third level</a:t>
            </a:r>
          </a:p>
          <a:p>
            <a:pPr lvl="3"/>
            <a:r>
              <a:rPr lang="en-GB" altLang="en-US" noProof="0" dirty="0"/>
              <a:t>Fourth level</a:t>
            </a:r>
          </a:p>
          <a:p>
            <a:pPr lvl="4"/>
            <a:r>
              <a:rPr lang="en-GB" altLang="en-US" noProof="0" dirty="0"/>
              <a:t>Fifth level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AA26AA14-B9DD-4FF8-8B2B-689FEBBACA1A}"/>
              </a:ext>
            </a:extLst>
          </p:cNvPr>
          <p:cNvCxnSpPr>
            <a:cxnSpLocks/>
          </p:cNvCxnSpPr>
          <p:nvPr userDrawn="1"/>
        </p:nvCxnSpPr>
        <p:spPr>
          <a:xfrm>
            <a:off x="221435" y="6422971"/>
            <a:ext cx="11736000" cy="0"/>
          </a:xfrm>
          <a:prstGeom prst="line">
            <a:avLst/>
          </a:prstGeom>
          <a:ln w="9525" cmpd="sng">
            <a:solidFill>
              <a:srgbClr val="003249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7551859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EAR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C7C0E3E-0D11-4538-8949-D8211CDC6C1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sp>
        <p:nvSpPr>
          <p:cNvPr id="6" name="Rectangle 2">
            <a:extLst>
              <a:ext uri="{FF2B5EF4-FFF2-40B4-BE49-F238E27FC236}">
                <a16:creationId xmlns:a16="http://schemas.microsoft.com/office/drawing/2014/main" id="{0E7C54A7-24E4-4E66-907D-44DB138DAC0D}"/>
              </a:ext>
            </a:extLst>
          </p:cNvPr>
          <p:cNvSpPr>
            <a:spLocks noGrp="1" noChangeArrowheads="1"/>
          </p:cNvSpPr>
          <p:nvPr>
            <p:ph idx="1"/>
          </p:nvPr>
        </p:nvSpPr>
        <p:spPr bwMode="auto">
          <a:xfrm>
            <a:off x="219600" y="882193"/>
            <a:ext cx="11764800" cy="532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 altLang="en-US" noProof="0" dirty="0"/>
              <a:t>Click to edit Master text styles</a:t>
            </a:r>
          </a:p>
          <a:p>
            <a:pPr lvl="1"/>
            <a:r>
              <a:rPr lang="en-GB" altLang="en-US" noProof="0" dirty="0"/>
              <a:t>Second level</a:t>
            </a:r>
          </a:p>
          <a:p>
            <a:pPr lvl="2"/>
            <a:r>
              <a:rPr lang="en-GB" altLang="en-US" noProof="0" dirty="0"/>
              <a:t>Third level</a:t>
            </a:r>
          </a:p>
          <a:p>
            <a:pPr lvl="3"/>
            <a:r>
              <a:rPr lang="en-GB" altLang="en-US" noProof="0" dirty="0"/>
              <a:t>Fourth level</a:t>
            </a:r>
          </a:p>
          <a:p>
            <a:pPr lvl="4"/>
            <a:r>
              <a:rPr lang="en-GB" altLang="en-US" noProof="0" dirty="0"/>
              <a:t>Fifth level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FDDE0A18-E398-40EE-9B5C-EFF1AB1879B0}"/>
              </a:ext>
            </a:extLst>
          </p:cNvPr>
          <p:cNvCxnSpPr>
            <a:cxnSpLocks/>
          </p:cNvCxnSpPr>
          <p:nvPr userDrawn="1"/>
        </p:nvCxnSpPr>
        <p:spPr>
          <a:xfrm>
            <a:off x="221435" y="6422971"/>
            <a:ext cx="11736000" cy="0"/>
          </a:xfrm>
          <a:prstGeom prst="line">
            <a:avLst/>
          </a:prstGeom>
          <a:ln w="9525" cmpd="sng">
            <a:solidFill>
              <a:srgbClr val="003249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C54FC899-091E-48CC-B4A2-B442B733582F}"/>
              </a:ext>
            </a:extLst>
          </p:cNvPr>
          <p:cNvCxnSpPr/>
          <p:nvPr userDrawn="1"/>
        </p:nvCxnSpPr>
        <p:spPr>
          <a:xfrm>
            <a:off x="218262" y="882193"/>
            <a:ext cx="11768400" cy="0"/>
          </a:xfrm>
          <a:prstGeom prst="line">
            <a:avLst/>
          </a:prstGeom>
          <a:ln w="9525">
            <a:solidFill>
              <a:srgbClr val="00324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4735113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EAR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C7C0E3E-0D11-4538-8949-D8211CDC6C1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l">
              <a:defRPr>
                <a:solidFill>
                  <a:srgbClr val="003249"/>
                </a:solidFill>
              </a:defRPr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59A1B071-1AF1-4E5C-847C-81B99F1817C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18859" y="1673225"/>
            <a:ext cx="5804673" cy="431800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302"/>
            </a:lvl6pPr>
            <a:lvl7pPr>
              <a:defRPr sz="1302"/>
            </a:lvl7pPr>
            <a:lvl8pPr>
              <a:defRPr sz="1302"/>
            </a:lvl8pPr>
            <a:lvl9pPr>
              <a:defRPr sz="1302"/>
            </a:lvl9pPr>
          </a:lstStyle>
          <a:p>
            <a:pPr lvl="0"/>
            <a:r>
              <a:rPr lang="en-US" noProof="0" dirty="0"/>
              <a:t>Click to edit </a:t>
            </a:r>
            <a:r>
              <a:rPr lang="en-GB" noProof="0" dirty="0"/>
              <a:t>Master</a:t>
            </a:r>
            <a:r>
              <a:rPr lang="en-US" noProof="0" dirty="0"/>
              <a:t> text styles</a:t>
            </a:r>
          </a:p>
          <a:p>
            <a:pPr lvl="1"/>
            <a:r>
              <a:rPr lang="en-GB" noProof="0" dirty="0"/>
              <a:t>Second</a:t>
            </a:r>
            <a:r>
              <a:rPr lang="en-US" noProof="0" dirty="0"/>
              <a:t> level</a:t>
            </a:r>
          </a:p>
          <a:p>
            <a:pPr lvl="2"/>
            <a:r>
              <a:rPr lang="en-US" noProof="0" dirty="0"/>
              <a:t>Third </a:t>
            </a:r>
            <a:r>
              <a:rPr lang="en-GB" noProof="0" dirty="0"/>
              <a:t>level</a:t>
            </a:r>
          </a:p>
          <a:p>
            <a:pPr lvl="3"/>
            <a:r>
              <a:rPr lang="en-GB" noProof="0" dirty="0"/>
              <a:t>Fourth</a:t>
            </a:r>
            <a:r>
              <a:rPr lang="en-US" noProof="0" dirty="0"/>
              <a:t> level</a:t>
            </a:r>
          </a:p>
          <a:p>
            <a:pPr lvl="4"/>
            <a:r>
              <a:rPr lang="en-GB" noProof="0" dirty="0"/>
              <a:t>Fifth</a:t>
            </a:r>
            <a:r>
              <a:rPr lang="en-US" noProof="0" dirty="0"/>
              <a:t> level</a:t>
            </a:r>
            <a:endParaRPr lang="en-GB" noProof="0" dirty="0"/>
          </a:p>
        </p:txBody>
      </p:sp>
      <p:sp>
        <p:nvSpPr>
          <p:cNvPr id="10" name="Content Placeholder 3">
            <a:extLst>
              <a:ext uri="{FF2B5EF4-FFF2-40B4-BE49-F238E27FC236}">
                <a16:creationId xmlns:a16="http://schemas.microsoft.com/office/drawing/2014/main" id="{1FECB638-90E0-45FF-9E57-2E1BEA99D05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27279" y="1673225"/>
            <a:ext cx="5762854" cy="431800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302"/>
            </a:lvl6pPr>
            <a:lvl7pPr>
              <a:defRPr sz="1302"/>
            </a:lvl7pPr>
            <a:lvl8pPr>
              <a:defRPr sz="1302"/>
            </a:lvl8pPr>
            <a:lvl9pPr>
              <a:defRPr sz="1302"/>
            </a:lvl9pPr>
          </a:lstStyle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8FE92DEE-E179-466F-A2E3-A937D4BD20BC}"/>
              </a:ext>
            </a:extLst>
          </p:cNvPr>
          <p:cNvCxnSpPr>
            <a:cxnSpLocks/>
          </p:cNvCxnSpPr>
          <p:nvPr userDrawn="1"/>
        </p:nvCxnSpPr>
        <p:spPr>
          <a:xfrm>
            <a:off x="221435" y="6422971"/>
            <a:ext cx="11736000" cy="0"/>
          </a:xfrm>
          <a:prstGeom prst="line">
            <a:avLst/>
          </a:prstGeom>
          <a:ln w="9525" cmpd="sng">
            <a:solidFill>
              <a:srgbClr val="003249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AA69D56B-45C7-41CE-AF85-CFBD7346FBEF}"/>
              </a:ext>
            </a:extLst>
          </p:cNvPr>
          <p:cNvCxnSpPr/>
          <p:nvPr userDrawn="1"/>
        </p:nvCxnSpPr>
        <p:spPr>
          <a:xfrm>
            <a:off x="218262" y="882193"/>
            <a:ext cx="11768400" cy="0"/>
          </a:xfrm>
          <a:prstGeom prst="line">
            <a:avLst/>
          </a:prstGeom>
          <a:ln w="9525">
            <a:solidFill>
              <a:srgbClr val="00324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9292598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EAR_COLOUR_BG1">
    <p:bg>
      <p:bgPr>
        <a:solidFill>
          <a:srgbClr val="E8E9E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C7C0E3E-0D11-4538-8949-D8211CDC6C1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sp>
        <p:nvSpPr>
          <p:cNvPr id="6" name="Rectangle 2">
            <a:extLst>
              <a:ext uri="{FF2B5EF4-FFF2-40B4-BE49-F238E27FC236}">
                <a16:creationId xmlns:a16="http://schemas.microsoft.com/office/drawing/2014/main" id="{0E7C54A7-24E4-4E66-907D-44DB138DAC0D}"/>
              </a:ext>
            </a:extLst>
          </p:cNvPr>
          <p:cNvSpPr>
            <a:spLocks noGrp="1" noChangeArrowheads="1"/>
          </p:cNvSpPr>
          <p:nvPr>
            <p:ph idx="1"/>
          </p:nvPr>
        </p:nvSpPr>
        <p:spPr bwMode="auto">
          <a:xfrm>
            <a:off x="219600" y="882000"/>
            <a:ext cx="11764800" cy="532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 altLang="en-US" noProof="0" dirty="0"/>
              <a:t>Click to edit Master text styles</a:t>
            </a:r>
          </a:p>
          <a:p>
            <a:pPr lvl="1"/>
            <a:r>
              <a:rPr lang="en-GB" altLang="en-US" noProof="0" dirty="0"/>
              <a:t>Second level</a:t>
            </a:r>
          </a:p>
          <a:p>
            <a:pPr lvl="2"/>
            <a:r>
              <a:rPr lang="en-GB" altLang="en-US" noProof="0" dirty="0"/>
              <a:t>Third level</a:t>
            </a:r>
          </a:p>
          <a:p>
            <a:pPr lvl="3"/>
            <a:r>
              <a:rPr lang="en-GB" altLang="en-US" noProof="0" dirty="0"/>
              <a:t>Fourth level</a:t>
            </a:r>
          </a:p>
          <a:p>
            <a:pPr lvl="4"/>
            <a:r>
              <a:rPr lang="en-GB" altLang="en-US" noProof="0" dirty="0"/>
              <a:t>Fifth level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DA993C77-CBED-4B2B-A114-59C4D8D6CE97}"/>
              </a:ext>
            </a:extLst>
          </p:cNvPr>
          <p:cNvCxnSpPr>
            <a:cxnSpLocks/>
          </p:cNvCxnSpPr>
          <p:nvPr userDrawn="1"/>
        </p:nvCxnSpPr>
        <p:spPr>
          <a:xfrm>
            <a:off x="221435" y="6422971"/>
            <a:ext cx="11736000" cy="0"/>
          </a:xfrm>
          <a:prstGeom prst="line">
            <a:avLst/>
          </a:prstGeom>
          <a:ln w="9525" cmpd="sng">
            <a:solidFill>
              <a:srgbClr val="003249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51B86A34-E450-424B-A07C-89D1870D3D25}"/>
              </a:ext>
            </a:extLst>
          </p:cNvPr>
          <p:cNvCxnSpPr/>
          <p:nvPr userDrawn="1"/>
        </p:nvCxnSpPr>
        <p:spPr>
          <a:xfrm>
            <a:off x="218262" y="882193"/>
            <a:ext cx="11768400" cy="0"/>
          </a:xfrm>
          <a:prstGeom prst="line">
            <a:avLst/>
          </a:prstGeom>
          <a:ln w="9525">
            <a:solidFill>
              <a:srgbClr val="00324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3550020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LEAR_COLOUR_BG2">
    <p:bg>
      <p:bgPr>
        <a:solidFill>
          <a:srgbClr val="76C8A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C7C0E3E-0D11-4538-8949-D8211CDC6C1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sp>
        <p:nvSpPr>
          <p:cNvPr id="7" name="Rectangle 2">
            <a:extLst>
              <a:ext uri="{FF2B5EF4-FFF2-40B4-BE49-F238E27FC236}">
                <a16:creationId xmlns:a16="http://schemas.microsoft.com/office/drawing/2014/main" id="{8770F7F7-54D2-419E-ACE8-1E203802996C}"/>
              </a:ext>
            </a:extLst>
          </p:cNvPr>
          <p:cNvSpPr>
            <a:spLocks noGrp="1" noChangeArrowheads="1"/>
          </p:cNvSpPr>
          <p:nvPr>
            <p:ph idx="1"/>
          </p:nvPr>
        </p:nvSpPr>
        <p:spPr bwMode="auto">
          <a:xfrm>
            <a:off x="218860" y="882000"/>
            <a:ext cx="11764800" cy="532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800">
                <a:solidFill>
                  <a:srgbClr val="006762"/>
                </a:solidFill>
              </a:defRPr>
            </a:lvl1pPr>
            <a:lvl2pPr>
              <a:defRPr sz="1800">
                <a:solidFill>
                  <a:srgbClr val="006762"/>
                </a:solidFill>
              </a:defRPr>
            </a:lvl2pPr>
            <a:lvl3pPr>
              <a:defRPr sz="1800">
                <a:solidFill>
                  <a:srgbClr val="006762"/>
                </a:solidFill>
              </a:defRPr>
            </a:lvl3pPr>
            <a:lvl4pPr>
              <a:defRPr sz="1800">
                <a:solidFill>
                  <a:srgbClr val="006762"/>
                </a:solidFill>
              </a:defRPr>
            </a:lvl4pPr>
            <a:lvl5pPr>
              <a:defRPr sz="1800">
                <a:solidFill>
                  <a:srgbClr val="006762"/>
                </a:solidFill>
              </a:defRPr>
            </a:lvl5pPr>
          </a:lstStyle>
          <a:p>
            <a:pPr lvl="0"/>
            <a:r>
              <a:rPr lang="en-GB" altLang="en-US" noProof="0" dirty="0"/>
              <a:t>Click to edit Master text styles</a:t>
            </a:r>
          </a:p>
          <a:p>
            <a:pPr lvl="1"/>
            <a:r>
              <a:rPr lang="en-GB" altLang="en-US" noProof="0" dirty="0"/>
              <a:t>Second level</a:t>
            </a:r>
          </a:p>
          <a:p>
            <a:pPr lvl="2"/>
            <a:r>
              <a:rPr lang="en-GB" altLang="en-US" noProof="0" dirty="0"/>
              <a:t>Third level</a:t>
            </a:r>
          </a:p>
          <a:p>
            <a:pPr lvl="3"/>
            <a:r>
              <a:rPr lang="en-GB" altLang="en-US" noProof="0" dirty="0"/>
              <a:t>Fourth level</a:t>
            </a:r>
          </a:p>
          <a:p>
            <a:pPr lvl="4"/>
            <a:r>
              <a:rPr lang="en-GB" altLang="en-US" noProof="0" dirty="0"/>
              <a:t>Fifth level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9CE16786-8A3C-4C82-B63C-69D03B24564C}"/>
              </a:ext>
            </a:extLst>
          </p:cNvPr>
          <p:cNvCxnSpPr>
            <a:cxnSpLocks/>
          </p:cNvCxnSpPr>
          <p:nvPr userDrawn="1"/>
        </p:nvCxnSpPr>
        <p:spPr>
          <a:xfrm>
            <a:off x="221435" y="6422971"/>
            <a:ext cx="11736000" cy="0"/>
          </a:xfrm>
          <a:prstGeom prst="line">
            <a:avLst/>
          </a:prstGeom>
          <a:ln w="9525" cmpd="sng">
            <a:solidFill>
              <a:srgbClr val="003249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B128B05E-06E9-4FF8-9E34-30F8C9AD5155}"/>
              </a:ext>
            </a:extLst>
          </p:cNvPr>
          <p:cNvCxnSpPr/>
          <p:nvPr userDrawn="1"/>
        </p:nvCxnSpPr>
        <p:spPr>
          <a:xfrm>
            <a:off x="218262" y="882193"/>
            <a:ext cx="11768400" cy="0"/>
          </a:xfrm>
          <a:prstGeom prst="line">
            <a:avLst/>
          </a:prstGeom>
          <a:ln w="9525">
            <a:solidFill>
              <a:srgbClr val="00324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4811226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EAR_COLOUR_BG3">
    <p:bg>
      <p:bgPr>
        <a:solidFill>
          <a:srgbClr val="F1666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C7C0E3E-0D11-4538-8949-D8211CDC6C1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sp>
        <p:nvSpPr>
          <p:cNvPr id="7" name="Rectangle 2">
            <a:extLst>
              <a:ext uri="{FF2B5EF4-FFF2-40B4-BE49-F238E27FC236}">
                <a16:creationId xmlns:a16="http://schemas.microsoft.com/office/drawing/2014/main" id="{424FBA6A-9B37-4307-AF0B-2FB195B99602}"/>
              </a:ext>
            </a:extLst>
          </p:cNvPr>
          <p:cNvSpPr>
            <a:spLocks noGrp="1" noChangeArrowheads="1"/>
          </p:cNvSpPr>
          <p:nvPr>
            <p:ph idx="1"/>
          </p:nvPr>
        </p:nvSpPr>
        <p:spPr bwMode="auto">
          <a:xfrm>
            <a:off x="218860" y="882000"/>
            <a:ext cx="11764800" cy="532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800">
                <a:solidFill>
                  <a:srgbClr val="960136"/>
                </a:solidFill>
              </a:defRPr>
            </a:lvl1pPr>
            <a:lvl2pPr>
              <a:defRPr sz="1800">
                <a:solidFill>
                  <a:srgbClr val="960136"/>
                </a:solidFill>
              </a:defRPr>
            </a:lvl2pPr>
            <a:lvl3pPr>
              <a:defRPr sz="1800">
                <a:solidFill>
                  <a:srgbClr val="960136"/>
                </a:solidFill>
              </a:defRPr>
            </a:lvl3pPr>
            <a:lvl4pPr>
              <a:defRPr sz="1800">
                <a:solidFill>
                  <a:srgbClr val="960136"/>
                </a:solidFill>
              </a:defRPr>
            </a:lvl4pPr>
            <a:lvl5pPr>
              <a:defRPr sz="1800">
                <a:solidFill>
                  <a:srgbClr val="960136"/>
                </a:solidFill>
              </a:defRPr>
            </a:lvl5pPr>
          </a:lstStyle>
          <a:p>
            <a:pPr lvl="0"/>
            <a:r>
              <a:rPr lang="en-GB" altLang="en-US" noProof="0" dirty="0"/>
              <a:t>Click to edit Master text styles</a:t>
            </a:r>
          </a:p>
          <a:p>
            <a:pPr lvl="1"/>
            <a:r>
              <a:rPr lang="en-GB" altLang="en-US" noProof="0" dirty="0"/>
              <a:t>Second level</a:t>
            </a:r>
          </a:p>
          <a:p>
            <a:pPr lvl="2"/>
            <a:r>
              <a:rPr lang="en-GB" altLang="en-US" noProof="0" dirty="0"/>
              <a:t>Third level</a:t>
            </a:r>
          </a:p>
          <a:p>
            <a:pPr lvl="3"/>
            <a:r>
              <a:rPr lang="en-GB" altLang="en-US" noProof="0" dirty="0"/>
              <a:t>Fourth level</a:t>
            </a:r>
          </a:p>
          <a:p>
            <a:pPr lvl="4"/>
            <a:r>
              <a:rPr lang="en-GB" altLang="en-US" noProof="0" dirty="0"/>
              <a:t>Fifth level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48935B88-E3A5-4B18-A1DA-E525414B3B33}"/>
              </a:ext>
            </a:extLst>
          </p:cNvPr>
          <p:cNvCxnSpPr>
            <a:cxnSpLocks/>
          </p:cNvCxnSpPr>
          <p:nvPr userDrawn="1"/>
        </p:nvCxnSpPr>
        <p:spPr>
          <a:xfrm>
            <a:off x="221435" y="6422971"/>
            <a:ext cx="11736000" cy="0"/>
          </a:xfrm>
          <a:prstGeom prst="line">
            <a:avLst/>
          </a:prstGeom>
          <a:ln w="9525" cmpd="sng">
            <a:solidFill>
              <a:srgbClr val="003249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19DC6253-9DAC-40B0-A41B-C4BC48EE2683}"/>
              </a:ext>
            </a:extLst>
          </p:cNvPr>
          <p:cNvCxnSpPr/>
          <p:nvPr userDrawn="1"/>
        </p:nvCxnSpPr>
        <p:spPr>
          <a:xfrm>
            <a:off x="218262" y="882193"/>
            <a:ext cx="11768400" cy="0"/>
          </a:xfrm>
          <a:prstGeom prst="line">
            <a:avLst/>
          </a:prstGeom>
          <a:ln w="9525">
            <a:solidFill>
              <a:srgbClr val="00324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4814464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EAR_COLOUR_BG4">
    <p:bg>
      <p:bgPr>
        <a:solidFill>
          <a:srgbClr val="FFCC4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BAD5E32-67F7-433E-80AC-7E81CA1D6CA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B7504A-25CB-4BBC-AA4B-1A27FA922557}"/>
              </a:ext>
            </a:extLst>
          </p:cNvPr>
          <p:cNvSpPr>
            <a:spLocks noGrp="1" noChangeArrowheads="1"/>
          </p:cNvSpPr>
          <p:nvPr>
            <p:ph idx="1"/>
          </p:nvPr>
        </p:nvSpPr>
        <p:spPr bwMode="auto">
          <a:xfrm>
            <a:off x="218860" y="882192"/>
            <a:ext cx="11764800" cy="532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800">
                <a:solidFill>
                  <a:srgbClr val="A75534"/>
                </a:solidFill>
              </a:defRPr>
            </a:lvl1pPr>
            <a:lvl2pPr>
              <a:defRPr sz="1800">
                <a:solidFill>
                  <a:srgbClr val="A75534"/>
                </a:solidFill>
              </a:defRPr>
            </a:lvl2pPr>
            <a:lvl3pPr>
              <a:defRPr sz="1800">
                <a:solidFill>
                  <a:srgbClr val="A75534"/>
                </a:solidFill>
              </a:defRPr>
            </a:lvl3pPr>
            <a:lvl4pPr>
              <a:defRPr sz="1800">
                <a:solidFill>
                  <a:srgbClr val="A75534"/>
                </a:solidFill>
              </a:defRPr>
            </a:lvl4pPr>
            <a:lvl5pPr>
              <a:defRPr sz="1800">
                <a:solidFill>
                  <a:srgbClr val="A75534"/>
                </a:solidFill>
              </a:defRPr>
            </a:lvl5pPr>
          </a:lstStyle>
          <a:p>
            <a:pPr lvl="0"/>
            <a:r>
              <a:rPr lang="en-GB" altLang="en-US" noProof="0" dirty="0"/>
              <a:t>Click to edit Master text styles</a:t>
            </a:r>
          </a:p>
          <a:p>
            <a:pPr lvl="1"/>
            <a:r>
              <a:rPr lang="en-GB" altLang="en-US" noProof="0" dirty="0"/>
              <a:t>Second level</a:t>
            </a:r>
          </a:p>
          <a:p>
            <a:pPr lvl="2"/>
            <a:r>
              <a:rPr lang="en-GB" altLang="en-US" noProof="0" dirty="0"/>
              <a:t>Third level</a:t>
            </a:r>
          </a:p>
          <a:p>
            <a:pPr lvl="3"/>
            <a:r>
              <a:rPr lang="en-GB" altLang="en-US" noProof="0" dirty="0"/>
              <a:t>Fourth level</a:t>
            </a:r>
          </a:p>
          <a:p>
            <a:pPr lvl="4"/>
            <a:r>
              <a:rPr lang="en-GB" altLang="en-US" noProof="0" dirty="0"/>
              <a:t>Fifth level</a:t>
            </a: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13C96752-03D4-47C1-AF65-AB9BE9940335}"/>
              </a:ext>
            </a:extLst>
          </p:cNvPr>
          <p:cNvCxnSpPr>
            <a:cxnSpLocks/>
          </p:cNvCxnSpPr>
          <p:nvPr userDrawn="1"/>
        </p:nvCxnSpPr>
        <p:spPr>
          <a:xfrm>
            <a:off x="221435" y="6422971"/>
            <a:ext cx="11736000" cy="0"/>
          </a:xfrm>
          <a:prstGeom prst="line">
            <a:avLst/>
          </a:prstGeom>
          <a:ln w="9525" cmpd="sng">
            <a:solidFill>
              <a:srgbClr val="003249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F99C38FE-3D95-4F29-9E13-19A29AD5EFC2}"/>
              </a:ext>
            </a:extLst>
          </p:cNvPr>
          <p:cNvCxnSpPr/>
          <p:nvPr userDrawn="1"/>
        </p:nvCxnSpPr>
        <p:spPr>
          <a:xfrm>
            <a:off x="218262" y="882193"/>
            <a:ext cx="11768400" cy="0"/>
          </a:xfrm>
          <a:prstGeom prst="line">
            <a:avLst/>
          </a:prstGeom>
          <a:ln w="9525">
            <a:solidFill>
              <a:srgbClr val="00324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8376914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EAR_COLOUR_BG5">
    <p:bg>
      <p:bgPr>
        <a:solidFill>
          <a:srgbClr val="6DCFF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BAD5E32-67F7-433E-80AC-7E81CA1D6CA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sp>
        <p:nvSpPr>
          <p:cNvPr id="4" name="Rectangle 2">
            <a:extLst>
              <a:ext uri="{FF2B5EF4-FFF2-40B4-BE49-F238E27FC236}">
                <a16:creationId xmlns:a16="http://schemas.microsoft.com/office/drawing/2014/main" id="{BA34D9EA-0CED-4E85-B2F0-17341F16C1AB}"/>
              </a:ext>
            </a:extLst>
          </p:cNvPr>
          <p:cNvSpPr>
            <a:spLocks noGrp="1" noChangeArrowheads="1"/>
          </p:cNvSpPr>
          <p:nvPr>
            <p:ph idx="1"/>
          </p:nvPr>
        </p:nvSpPr>
        <p:spPr bwMode="auto">
          <a:xfrm>
            <a:off x="218860" y="882192"/>
            <a:ext cx="11764800" cy="532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800">
                <a:solidFill>
                  <a:srgbClr val="1E3378"/>
                </a:solidFill>
              </a:defRPr>
            </a:lvl1pPr>
            <a:lvl2pPr>
              <a:defRPr sz="1800">
                <a:solidFill>
                  <a:srgbClr val="1E3378"/>
                </a:solidFill>
              </a:defRPr>
            </a:lvl2pPr>
            <a:lvl3pPr>
              <a:defRPr sz="1800">
                <a:solidFill>
                  <a:srgbClr val="1E3378"/>
                </a:solidFill>
              </a:defRPr>
            </a:lvl3pPr>
            <a:lvl4pPr>
              <a:defRPr sz="1800">
                <a:solidFill>
                  <a:srgbClr val="1E3378"/>
                </a:solidFill>
              </a:defRPr>
            </a:lvl4pPr>
            <a:lvl5pPr>
              <a:defRPr sz="1800">
                <a:solidFill>
                  <a:srgbClr val="1E3378"/>
                </a:solidFill>
              </a:defRPr>
            </a:lvl5pPr>
          </a:lstStyle>
          <a:p>
            <a:pPr lvl="0"/>
            <a:r>
              <a:rPr lang="en-GB" altLang="en-US" noProof="0" dirty="0"/>
              <a:t>Click to edit Master text styles</a:t>
            </a:r>
          </a:p>
          <a:p>
            <a:pPr lvl="1"/>
            <a:r>
              <a:rPr lang="en-GB" altLang="en-US" noProof="0" dirty="0"/>
              <a:t>Second level</a:t>
            </a:r>
          </a:p>
          <a:p>
            <a:pPr lvl="2"/>
            <a:r>
              <a:rPr lang="en-GB" altLang="en-US" noProof="0" dirty="0"/>
              <a:t>Third level</a:t>
            </a:r>
          </a:p>
          <a:p>
            <a:pPr lvl="3"/>
            <a:r>
              <a:rPr lang="en-GB" altLang="en-US" noProof="0" dirty="0"/>
              <a:t>Fourth level</a:t>
            </a:r>
          </a:p>
          <a:p>
            <a:pPr lvl="4"/>
            <a:r>
              <a:rPr lang="en-GB" altLang="en-US" noProof="0" dirty="0"/>
              <a:t>Fifth level</a:t>
            </a: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CF711926-946D-4031-95C0-4DF8DCFCC3F0}"/>
              </a:ext>
            </a:extLst>
          </p:cNvPr>
          <p:cNvCxnSpPr>
            <a:cxnSpLocks/>
          </p:cNvCxnSpPr>
          <p:nvPr userDrawn="1"/>
        </p:nvCxnSpPr>
        <p:spPr>
          <a:xfrm>
            <a:off x="221435" y="6422971"/>
            <a:ext cx="11736000" cy="0"/>
          </a:xfrm>
          <a:prstGeom prst="line">
            <a:avLst/>
          </a:prstGeom>
          <a:ln w="9525" cmpd="sng">
            <a:solidFill>
              <a:srgbClr val="003249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403F0612-5267-4585-B281-9C491C4E1A35}"/>
              </a:ext>
            </a:extLst>
          </p:cNvPr>
          <p:cNvCxnSpPr/>
          <p:nvPr userDrawn="1"/>
        </p:nvCxnSpPr>
        <p:spPr>
          <a:xfrm>
            <a:off x="218262" y="882193"/>
            <a:ext cx="11768400" cy="0"/>
          </a:xfrm>
          <a:prstGeom prst="line">
            <a:avLst/>
          </a:prstGeom>
          <a:ln w="9525">
            <a:solidFill>
              <a:srgbClr val="00324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8173689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ARK_CLOSING1">
    <p:bg>
      <p:bgPr>
        <a:solidFill>
          <a:srgbClr val="6DCFF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tangolo 2">
            <a:extLst>
              <a:ext uri="{FF2B5EF4-FFF2-40B4-BE49-F238E27FC236}">
                <a16:creationId xmlns:a16="http://schemas.microsoft.com/office/drawing/2014/main" id="{49F9D6BA-4369-4A77-B906-1DB3998CAEE6}"/>
              </a:ext>
            </a:extLst>
          </p:cNvPr>
          <p:cNvSpPr/>
          <p:nvPr userDrawn="1"/>
        </p:nvSpPr>
        <p:spPr>
          <a:xfrm>
            <a:off x="-369664" y="0"/>
            <a:ext cx="12595002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C1D3BEF3-BA94-4314-8B5C-E1B50DD15057}"/>
              </a:ext>
            </a:extLst>
          </p:cNvPr>
          <p:cNvSpPr/>
          <p:nvPr userDrawn="1"/>
        </p:nvSpPr>
        <p:spPr>
          <a:xfrm flipH="1">
            <a:off x="4699115" y="2011304"/>
            <a:ext cx="2827109" cy="2819035"/>
          </a:xfrm>
          <a:prstGeom prst="rect">
            <a:avLst/>
          </a:prstGeom>
          <a:solidFill>
            <a:schemeClr val="bg1"/>
          </a:solidFill>
          <a:ln w="9525">
            <a:solidFill>
              <a:srgbClr val="00324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72" dirty="0"/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39F16787-8A53-41D0-B7DB-805E3E72C17B}"/>
              </a:ext>
            </a:extLst>
          </p:cNvPr>
          <p:cNvSpPr txBox="1">
            <a:spLocks/>
          </p:cNvSpPr>
          <p:nvPr userDrawn="1"/>
        </p:nvSpPr>
        <p:spPr>
          <a:xfrm>
            <a:off x="4699115" y="4524207"/>
            <a:ext cx="2820471" cy="314495"/>
          </a:xfrm>
          <a:prstGeom prst="rect">
            <a:avLst/>
          </a:prstGeom>
        </p:spPr>
        <p:txBody>
          <a:bodyPr vert="horz" lIns="66151" tIns="33076" rIns="66151" bIns="33076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endParaRPr lang="en-GB" sz="1013" dirty="0">
              <a:solidFill>
                <a:srgbClr val="8197A6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C7BEF393-6511-46BA-9E6C-1CDE034CBF68}"/>
              </a:ext>
            </a:extLst>
          </p:cNvPr>
          <p:cNvSpPr>
            <a:spLocks noGrp="1"/>
          </p:cNvSpPr>
          <p:nvPr>
            <p:ph type="body" idx="14"/>
          </p:nvPr>
        </p:nvSpPr>
        <p:spPr>
          <a:xfrm>
            <a:off x="4699115" y="2041527"/>
            <a:ext cx="2827111" cy="2359024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 algn="l">
              <a:buNone/>
              <a:defRPr sz="2140" b="0" baseline="0">
                <a:solidFill>
                  <a:srgbClr val="003249"/>
                </a:solidFill>
                <a:latin typeface="Arial" charset="0"/>
                <a:ea typeface="Arial" charset="0"/>
                <a:cs typeface="Arial" charset="0"/>
              </a:defRPr>
            </a:lvl1pPr>
            <a:lvl2pPr marL="330738" indent="0">
              <a:buNone/>
              <a:defRPr sz="1447" b="1"/>
            </a:lvl2pPr>
            <a:lvl3pPr marL="661477" indent="0">
              <a:buNone/>
              <a:defRPr sz="1302" b="1"/>
            </a:lvl3pPr>
            <a:lvl4pPr marL="992215" indent="0">
              <a:buNone/>
              <a:defRPr sz="1157" b="1"/>
            </a:lvl4pPr>
            <a:lvl5pPr marL="1322954" indent="0">
              <a:buNone/>
              <a:defRPr sz="1157" b="1"/>
            </a:lvl5pPr>
            <a:lvl6pPr marL="1653692" indent="0">
              <a:buNone/>
              <a:defRPr sz="1157" b="1"/>
            </a:lvl6pPr>
            <a:lvl7pPr marL="1984431" indent="0">
              <a:buNone/>
              <a:defRPr sz="1157" b="1"/>
            </a:lvl7pPr>
            <a:lvl8pPr marL="2315169" indent="0">
              <a:buNone/>
              <a:defRPr sz="1157" b="1"/>
            </a:lvl8pPr>
            <a:lvl9pPr marL="2645908" indent="0">
              <a:buNone/>
              <a:defRPr sz="1157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12" name="Subtitle 2">
            <a:extLst>
              <a:ext uri="{FF2B5EF4-FFF2-40B4-BE49-F238E27FC236}">
                <a16:creationId xmlns:a16="http://schemas.microsoft.com/office/drawing/2014/main" id="{142739B0-932D-4E43-A871-586E86D63CDA}"/>
              </a:ext>
            </a:extLst>
          </p:cNvPr>
          <p:cNvSpPr txBox="1">
            <a:spLocks/>
          </p:cNvSpPr>
          <p:nvPr userDrawn="1"/>
        </p:nvSpPr>
        <p:spPr>
          <a:xfrm>
            <a:off x="4699115" y="1740025"/>
            <a:ext cx="2827111" cy="261521"/>
          </a:xfrm>
          <a:prstGeom prst="rect">
            <a:avLst/>
          </a:prstGeom>
        </p:spPr>
        <p:txBody>
          <a:bodyPr vert="horz" lIns="66151" tIns="33076" rIns="66151" bIns="33076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796" dirty="0">
                <a:solidFill>
                  <a:srgbClr val="8197A6"/>
                </a:solidFill>
                <a:latin typeface="Arial" charset="0"/>
                <a:ea typeface="Arial" charset="0"/>
                <a:cs typeface="Arial" charset="0"/>
              </a:rPr>
              <a:t>Produced by</a:t>
            </a:r>
            <a:endParaRPr lang="en-US" sz="796" dirty="0">
              <a:solidFill>
                <a:srgbClr val="8197A6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3" name="Text Placeholder 2">
            <a:extLst>
              <a:ext uri="{FF2B5EF4-FFF2-40B4-BE49-F238E27FC236}">
                <a16:creationId xmlns:a16="http://schemas.microsoft.com/office/drawing/2014/main" id="{495EE1E9-8C9C-4791-ADEC-8A6CB2EB49B2}"/>
              </a:ext>
            </a:extLst>
          </p:cNvPr>
          <p:cNvSpPr>
            <a:spLocks noGrp="1"/>
          </p:cNvSpPr>
          <p:nvPr>
            <p:ph type="body" idx="15" hasCustomPrompt="1"/>
          </p:nvPr>
        </p:nvSpPr>
        <p:spPr>
          <a:xfrm>
            <a:off x="4699115" y="4406774"/>
            <a:ext cx="2827111" cy="423565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l">
              <a:buNone/>
              <a:defRPr sz="1500" b="0" baseline="0">
                <a:solidFill>
                  <a:srgbClr val="003249"/>
                </a:solidFill>
                <a:latin typeface="Arial" charset="0"/>
                <a:ea typeface="Arial" charset="0"/>
                <a:cs typeface="Arial" charset="0"/>
              </a:defRPr>
            </a:lvl1pPr>
            <a:lvl2pPr marL="330738" indent="0">
              <a:buNone/>
              <a:defRPr sz="1447" b="1"/>
            </a:lvl2pPr>
            <a:lvl3pPr marL="661477" indent="0">
              <a:buNone/>
              <a:defRPr sz="1302" b="1"/>
            </a:lvl3pPr>
            <a:lvl4pPr marL="992215" indent="0">
              <a:buNone/>
              <a:defRPr sz="1157" b="1"/>
            </a:lvl4pPr>
            <a:lvl5pPr marL="1322954" indent="0">
              <a:buNone/>
              <a:defRPr sz="1157" b="1"/>
            </a:lvl5pPr>
            <a:lvl6pPr marL="1653692" indent="0">
              <a:buNone/>
              <a:defRPr sz="1157" b="1"/>
            </a:lvl6pPr>
            <a:lvl7pPr marL="1984431" indent="0">
              <a:buNone/>
              <a:defRPr sz="1157" b="1"/>
            </a:lvl7pPr>
            <a:lvl8pPr marL="2315169" indent="0">
              <a:buNone/>
              <a:defRPr sz="1157" b="1"/>
            </a:lvl8pPr>
            <a:lvl9pPr marL="2645908" indent="0">
              <a:buNone/>
              <a:defRPr sz="1157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5357404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ARK2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Picture 36">
            <a:extLst>
              <a:ext uri="{FF2B5EF4-FFF2-40B4-BE49-F238E27FC236}">
                <a16:creationId xmlns:a16="http://schemas.microsoft.com/office/drawing/2014/main" id="{0103AB9D-4033-450F-9AFB-12010B6E635C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633" y="0"/>
            <a:ext cx="12192000" cy="6858000"/>
          </a:xfrm>
          <a:prstGeom prst="rect">
            <a:avLst/>
          </a:prstGeom>
        </p:spPr>
      </p:pic>
      <p:sp>
        <p:nvSpPr>
          <p:cNvPr id="34" name="Rectangle 38">
            <a:extLst>
              <a:ext uri="{FF2B5EF4-FFF2-40B4-BE49-F238E27FC236}">
                <a16:creationId xmlns:a16="http://schemas.microsoft.com/office/drawing/2014/main" id="{9C759BF4-95BD-4497-8F73-35566BC9CAF7}"/>
              </a:ext>
            </a:extLst>
          </p:cNvPr>
          <p:cNvSpPr/>
          <p:nvPr userDrawn="1"/>
        </p:nvSpPr>
        <p:spPr>
          <a:xfrm>
            <a:off x="-2" y="0"/>
            <a:ext cx="12225339" cy="6858000"/>
          </a:xfrm>
          <a:prstGeom prst="rect">
            <a:avLst/>
          </a:prstGeom>
          <a:solidFill>
            <a:srgbClr val="003249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>
              <a:solidFill>
                <a:schemeClr val="lt1">
                  <a:alpha val="60000"/>
                </a:schemeClr>
              </a:solidFill>
            </a:endParaRPr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07D574C9-96B2-42EF-A9BC-D62E458D5C9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altLang="en-US" noProof="0" dirty="0"/>
              <a:t>CLICK TO EDIT MASTER TITLE STYLE</a:t>
            </a:r>
            <a:endParaRPr lang="en-GB" noProof="0" dirty="0"/>
          </a:p>
        </p:txBody>
      </p:sp>
      <p:pic>
        <p:nvPicPr>
          <p:cNvPr id="32" name="Picture 58">
            <a:extLst>
              <a:ext uri="{FF2B5EF4-FFF2-40B4-BE49-F238E27FC236}">
                <a16:creationId xmlns:a16="http://schemas.microsoft.com/office/drawing/2014/main" id="{A9766FEA-5C39-42C1-9AEE-A80D8B6D13B5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31489" y="-216085"/>
            <a:ext cx="2093892" cy="1314000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B009754-3A1E-461E-B289-FE7FC85C2E4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9600" y="882000"/>
            <a:ext cx="11795828" cy="532800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 dirty="0"/>
          </a:p>
        </p:txBody>
      </p:sp>
      <p:sp>
        <p:nvSpPr>
          <p:cNvPr id="4" name="Text Box 38">
            <a:extLst>
              <a:ext uri="{FF2B5EF4-FFF2-40B4-BE49-F238E27FC236}">
                <a16:creationId xmlns:a16="http://schemas.microsoft.com/office/drawing/2014/main" id="{CC8E513C-B257-4001-A64F-C4F555784E6F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8205939" y="6201716"/>
            <a:ext cx="3751495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rIns="0">
            <a:spAutoFit/>
          </a:bodyPr>
          <a:lstStyle/>
          <a:p>
            <a:pPr lvl="2" algn="r">
              <a:spcBef>
                <a:spcPct val="50000"/>
              </a:spcBef>
            </a:pPr>
            <a:fld id="{BBA2E11D-44E1-43DD-A173-928128880055}" type="slidenum">
              <a:rPr lang="en-GB" sz="800" noProof="1" smtClean="0">
                <a:solidFill>
                  <a:srgbClr val="8197A6"/>
                </a:solidFill>
                <a:latin typeface="Arial" charset="0"/>
                <a:ea typeface="Arial" charset="0"/>
                <a:cs typeface="Arial" charset="0"/>
              </a:rPr>
              <a:pPr lvl="2" algn="r">
                <a:spcBef>
                  <a:spcPct val="50000"/>
                </a:spcBef>
              </a:pPr>
              <a:t>‹#›</a:t>
            </a:fld>
            <a:endParaRPr lang="en-GB" sz="800" b="0" i="0" noProof="0" dirty="0">
              <a:solidFill>
                <a:srgbClr val="8197A6"/>
              </a:solidFill>
              <a:latin typeface="Arial" charset="0"/>
              <a:ea typeface="Arial" charset="0"/>
              <a:cs typeface="Arial" charset="0"/>
            </a:endParaRPr>
          </a:p>
        </p:txBody>
      </p: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275813CB-4394-43D3-A6B9-ACE26136B241}"/>
              </a:ext>
            </a:extLst>
          </p:cNvPr>
          <p:cNvCxnSpPr>
            <a:cxnSpLocks/>
          </p:cNvCxnSpPr>
          <p:nvPr userDrawn="1"/>
        </p:nvCxnSpPr>
        <p:spPr>
          <a:xfrm>
            <a:off x="221435" y="6422971"/>
            <a:ext cx="11736000" cy="0"/>
          </a:xfrm>
          <a:prstGeom prst="line">
            <a:avLst/>
          </a:prstGeom>
          <a:ln w="9525" cmpd="sng">
            <a:solidFill>
              <a:schemeClr val="bg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>
            <a:extLst>
              <a:ext uri="{FF2B5EF4-FFF2-40B4-BE49-F238E27FC236}">
                <a16:creationId xmlns:a16="http://schemas.microsoft.com/office/drawing/2014/main" id="{325E3871-9DD3-4380-BBB0-9E0A8BFDF550}"/>
              </a:ext>
            </a:extLst>
          </p:cNvPr>
          <p:cNvCxnSpPr/>
          <p:nvPr userDrawn="1"/>
        </p:nvCxnSpPr>
        <p:spPr>
          <a:xfrm>
            <a:off x="218262" y="882193"/>
            <a:ext cx="11768400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3" name="Picture 5">
            <a:extLst>
              <a:ext uri="{FF2B5EF4-FFF2-40B4-BE49-F238E27FC236}">
                <a16:creationId xmlns:a16="http://schemas.microsoft.com/office/drawing/2014/main" id="{663393E8-7604-477C-92ED-F503CA6D7EE9}"/>
              </a:ext>
            </a:extLst>
          </p:cNvPr>
          <p:cNvPicPr>
            <a:picLocks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42800" y="6584400"/>
            <a:ext cx="1638000" cy="104400"/>
          </a:xfrm>
          <a:prstGeom prst="rect">
            <a:avLst/>
          </a:prstGeom>
        </p:spPr>
      </p:pic>
      <p:pic>
        <p:nvPicPr>
          <p:cNvPr id="38" name="Picture 37">
            <a:extLst>
              <a:ext uri="{FF2B5EF4-FFF2-40B4-BE49-F238E27FC236}">
                <a16:creationId xmlns:a16="http://schemas.microsoft.com/office/drawing/2014/main" id="{EBB965BA-5FAA-5543-9444-B14F3D19DD2B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rcRect/>
          <a:stretch/>
        </p:blipFill>
        <p:spPr>
          <a:xfrm>
            <a:off x="1" y="6457664"/>
            <a:ext cx="10159937" cy="4307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8715454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ARK1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Picture 65">
            <a:extLst>
              <a:ext uri="{FF2B5EF4-FFF2-40B4-BE49-F238E27FC236}">
                <a16:creationId xmlns:a16="http://schemas.microsoft.com/office/drawing/2014/main" id="{67F11124-82EC-4269-B097-AA13626176B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430" y="0"/>
            <a:ext cx="12192000" cy="6858000"/>
          </a:xfrm>
          <a:prstGeom prst="rect">
            <a:avLst/>
          </a:prstGeom>
        </p:spPr>
      </p:pic>
      <p:sp>
        <p:nvSpPr>
          <p:cNvPr id="34" name="Rectangle 38">
            <a:extLst>
              <a:ext uri="{FF2B5EF4-FFF2-40B4-BE49-F238E27FC236}">
                <a16:creationId xmlns:a16="http://schemas.microsoft.com/office/drawing/2014/main" id="{9C759BF4-95BD-4497-8F73-35566BC9CAF7}"/>
              </a:ext>
            </a:extLst>
          </p:cNvPr>
          <p:cNvSpPr/>
          <p:nvPr userDrawn="1"/>
        </p:nvSpPr>
        <p:spPr>
          <a:xfrm>
            <a:off x="-1" y="0"/>
            <a:ext cx="12225600" cy="6858000"/>
          </a:xfrm>
          <a:prstGeom prst="rect">
            <a:avLst/>
          </a:prstGeom>
          <a:solidFill>
            <a:srgbClr val="003249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>
              <a:solidFill>
                <a:schemeClr val="lt1">
                  <a:alpha val="60000"/>
                </a:schemeClr>
              </a:solidFill>
            </a:endParaRPr>
          </a:p>
        </p:txBody>
      </p:sp>
      <p:grpSp>
        <p:nvGrpSpPr>
          <p:cNvPr id="4" name="Group 35" hidden="1">
            <a:extLst>
              <a:ext uri="{FF2B5EF4-FFF2-40B4-BE49-F238E27FC236}">
                <a16:creationId xmlns:a16="http://schemas.microsoft.com/office/drawing/2014/main" id="{F49FFC1C-3741-4844-8C3F-E4F557524424}"/>
              </a:ext>
            </a:extLst>
          </p:cNvPr>
          <p:cNvGrpSpPr/>
          <p:nvPr userDrawn="1"/>
        </p:nvGrpSpPr>
        <p:grpSpPr>
          <a:xfrm>
            <a:off x="-6583" y="-3"/>
            <a:ext cx="12302859" cy="6858003"/>
            <a:chOff x="-6566" y="-2"/>
            <a:chExt cx="12269309" cy="6858002"/>
          </a:xfrm>
        </p:grpSpPr>
        <p:sp>
          <p:nvSpPr>
            <p:cNvPr id="5" name="Rectangle 36">
              <a:extLst>
                <a:ext uri="{FF2B5EF4-FFF2-40B4-BE49-F238E27FC236}">
                  <a16:creationId xmlns:a16="http://schemas.microsoft.com/office/drawing/2014/main" id="{0BD74276-8ED2-4824-9998-0BAA3955CD95}"/>
                </a:ext>
              </a:extLst>
            </p:cNvPr>
            <p:cNvSpPr/>
            <p:nvPr userDrawn="1"/>
          </p:nvSpPr>
          <p:spPr>
            <a:xfrm>
              <a:off x="-6566" y="-2"/>
              <a:ext cx="12198565" cy="6858002"/>
            </a:xfrm>
            <a:prstGeom prst="rect">
              <a:avLst/>
            </a:prstGeom>
            <a:solidFill>
              <a:srgbClr val="00324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sz="1302"/>
            </a:p>
          </p:txBody>
        </p:sp>
        <p:grpSp>
          <p:nvGrpSpPr>
            <p:cNvPr id="6" name="Group 37">
              <a:extLst>
                <a:ext uri="{FF2B5EF4-FFF2-40B4-BE49-F238E27FC236}">
                  <a16:creationId xmlns:a16="http://schemas.microsoft.com/office/drawing/2014/main" id="{978F2107-068F-4327-9136-6EB3073A4403}"/>
                </a:ext>
              </a:extLst>
            </p:cNvPr>
            <p:cNvGrpSpPr/>
            <p:nvPr userDrawn="1"/>
          </p:nvGrpSpPr>
          <p:grpSpPr>
            <a:xfrm>
              <a:off x="442260" y="3456849"/>
              <a:ext cx="11820483" cy="2970388"/>
              <a:chOff x="442260" y="3600153"/>
              <a:chExt cx="11820483" cy="2970388"/>
            </a:xfrm>
          </p:grpSpPr>
          <p:cxnSp>
            <p:nvCxnSpPr>
              <p:cNvPr id="7" name="Straight Connector 38">
                <a:extLst>
                  <a:ext uri="{FF2B5EF4-FFF2-40B4-BE49-F238E27FC236}">
                    <a16:creationId xmlns:a16="http://schemas.microsoft.com/office/drawing/2014/main" id="{B5909EFF-FFE7-4DCA-BB35-2930538F8575}"/>
                  </a:ext>
                </a:extLst>
              </p:cNvPr>
              <p:cNvCxnSpPr/>
              <p:nvPr userDrawn="1"/>
            </p:nvCxnSpPr>
            <p:spPr>
              <a:xfrm flipV="1">
                <a:off x="9302285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" name="Straight Connector 39">
                <a:extLst>
                  <a:ext uri="{FF2B5EF4-FFF2-40B4-BE49-F238E27FC236}">
                    <a16:creationId xmlns:a16="http://schemas.microsoft.com/office/drawing/2014/main" id="{BBF66BD5-8EBB-4321-AEA7-778A769BCD0F}"/>
                  </a:ext>
                </a:extLst>
              </p:cNvPr>
              <p:cNvCxnSpPr/>
              <p:nvPr userDrawn="1"/>
            </p:nvCxnSpPr>
            <p:spPr>
              <a:xfrm flipV="1">
                <a:off x="8773056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Straight Connector 40">
                <a:extLst>
                  <a:ext uri="{FF2B5EF4-FFF2-40B4-BE49-F238E27FC236}">
                    <a16:creationId xmlns:a16="http://schemas.microsoft.com/office/drawing/2014/main" id="{B6105F55-6F73-4EAC-A6FE-341C1EDD082D}"/>
                  </a:ext>
                </a:extLst>
              </p:cNvPr>
              <p:cNvCxnSpPr/>
              <p:nvPr userDrawn="1"/>
            </p:nvCxnSpPr>
            <p:spPr>
              <a:xfrm flipV="1">
                <a:off x="8235524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Straight Connector 41">
                <a:extLst>
                  <a:ext uri="{FF2B5EF4-FFF2-40B4-BE49-F238E27FC236}">
                    <a16:creationId xmlns:a16="http://schemas.microsoft.com/office/drawing/2014/main" id="{231C4A1D-0D18-4C45-8CD2-9B482D211697}"/>
                  </a:ext>
                </a:extLst>
              </p:cNvPr>
              <p:cNvCxnSpPr/>
              <p:nvPr userDrawn="1"/>
            </p:nvCxnSpPr>
            <p:spPr>
              <a:xfrm flipV="1">
                <a:off x="7866030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Straight Connector 42">
                <a:extLst>
                  <a:ext uri="{FF2B5EF4-FFF2-40B4-BE49-F238E27FC236}">
                    <a16:creationId xmlns:a16="http://schemas.microsoft.com/office/drawing/2014/main" id="{887B699A-26D9-4993-847C-C919922EE7EC}"/>
                  </a:ext>
                </a:extLst>
              </p:cNvPr>
              <p:cNvCxnSpPr/>
              <p:nvPr userDrawn="1"/>
            </p:nvCxnSpPr>
            <p:spPr>
              <a:xfrm flipV="1">
                <a:off x="7498863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Straight Connector 43">
                <a:extLst>
                  <a:ext uri="{FF2B5EF4-FFF2-40B4-BE49-F238E27FC236}">
                    <a16:creationId xmlns:a16="http://schemas.microsoft.com/office/drawing/2014/main" id="{2861B340-F5C1-4BA1-BA98-8D650473066B}"/>
                  </a:ext>
                </a:extLst>
              </p:cNvPr>
              <p:cNvCxnSpPr/>
              <p:nvPr userDrawn="1"/>
            </p:nvCxnSpPr>
            <p:spPr>
              <a:xfrm flipV="1">
                <a:off x="7127208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44">
                <a:extLst>
                  <a:ext uri="{FF2B5EF4-FFF2-40B4-BE49-F238E27FC236}">
                    <a16:creationId xmlns:a16="http://schemas.microsoft.com/office/drawing/2014/main" id="{C3568F9F-131F-4452-A304-F5E5399BCD8C}"/>
                  </a:ext>
                </a:extLst>
              </p:cNvPr>
              <p:cNvCxnSpPr/>
              <p:nvPr userDrawn="1"/>
            </p:nvCxnSpPr>
            <p:spPr>
              <a:xfrm flipV="1">
                <a:off x="6758651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Connector 45">
                <a:extLst>
                  <a:ext uri="{FF2B5EF4-FFF2-40B4-BE49-F238E27FC236}">
                    <a16:creationId xmlns:a16="http://schemas.microsoft.com/office/drawing/2014/main" id="{CF836D01-B716-45B7-86B0-7412F0310BC3}"/>
                  </a:ext>
                </a:extLst>
              </p:cNvPr>
              <p:cNvCxnSpPr/>
              <p:nvPr userDrawn="1"/>
            </p:nvCxnSpPr>
            <p:spPr>
              <a:xfrm flipV="1">
                <a:off x="6389469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Connector 46">
                <a:extLst>
                  <a:ext uri="{FF2B5EF4-FFF2-40B4-BE49-F238E27FC236}">
                    <a16:creationId xmlns:a16="http://schemas.microsoft.com/office/drawing/2014/main" id="{456D7560-3022-407D-A56A-387D1CF7CBBE}"/>
                  </a:ext>
                </a:extLst>
              </p:cNvPr>
              <p:cNvCxnSpPr/>
              <p:nvPr userDrawn="1"/>
            </p:nvCxnSpPr>
            <p:spPr>
              <a:xfrm flipV="1">
                <a:off x="6009868" y="3607282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Straight Connector 47">
                <a:extLst>
                  <a:ext uri="{FF2B5EF4-FFF2-40B4-BE49-F238E27FC236}">
                    <a16:creationId xmlns:a16="http://schemas.microsoft.com/office/drawing/2014/main" id="{C7A0A529-063D-45DD-8385-C74DBDC59E7E}"/>
                  </a:ext>
                </a:extLst>
              </p:cNvPr>
              <p:cNvCxnSpPr/>
              <p:nvPr userDrawn="1"/>
            </p:nvCxnSpPr>
            <p:spPr>
              <a:xfrm flipV="1">
                <a:off x="5643989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Straight Connector 48">
                <a:extLst>
                  <a:ext uri="{FF2B5EF4-FFF2-40B4-BE49-F238E27FC236}">
                    <a16:creationId xmlns:a16="http://schemas.microsoft.com/office/drawing/2014/main" id="{A931E34D-B55F-40AD-83AF-7163B7D714F7}"/>
                  </a:ext>
                </a:extLst>
              </p:cNvPr>
              <p:cNvCxnSpPr/>
              <p:nvPr userDrawn="1"/>
            </p:nvCxnSpPr>
            <p:spPr>
              <a:xfrm flipV="1">
                <a:off x="5269261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Connector 49">
                <a:extLst>
                  <a:ext uri="{FF2B5EF4-FFF2-40B4-BE49-F238E27FC236}">
                    <a16:creationId xmlns:a16="http://schemas.microsoft.com/office/drawing/2014/main" id="{85C0AB43-36CD-4E1C-BBD6-F6E40C7E2D07}"/>
                  </a:ext>
                </a:extLst>
              </p:cNvPr>
              <p:cNvCxnSpPr/>
              <p:nvPr userDrawn="1"/>
            </p:nvCxnSpPr>
            <p:spPr>
              <a:xfrm flipV="1">
                <a:off x="4889660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50">
                <a:extLst>
                  <a:ext uri="{FF2B5EF4-FFF2-40B4-BE49-F238E27FC236}">
                    <a16:creationId xmlns:a16="http://schemas.microsoft.com/office/drawing/2014/main" id="{78CD91FC-28C9-4AC7-87D2-3236ADA79432}"/>
                  </a:ext>
                </a:extLst>
              </p:cNvPr>
              <p:cNvCxnSpPr/>
              <p:nvPr userDrawn="1"/>
            </p:nvCxnSpPr>
            <p:spPr>
              <a:xfrm flipV="1">
                <a:off x="4523327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51">
                <a:extLst>
                  <a:ext uri="{FF2B5EF4-FFF2-40B4-BE49-F238E27FC236}">
                    <a16:creationId xmlns:a16="http://schemas.microsoft.com/office/drawing/2014/main" id="{43CC5094-48A5-4786-A10E-9CE8FDA8F34F}"/>
                  </a:ext>
                </a:extLst>
              </p:cNvPr>
              <p:cNvCxnSpPr/>
              <p:nvPr userDrawn="1"/>
            </p:nvCxnSpPr>
            <p:spPr>
              <a:xfrm flipV="1">
                <a:off x="4155926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Connector 52">
                <a:extLst>
                  <a:ext uri="{FF2B5EF4-FFF2-40B4-BE49-F238E27FC236}">
                    <a16:creationId xmlns:a16="http://schemas.microsoft.com/office/drawing/2014/main" id="{B1CF75A4-9F1F-48F6-AFDA-C7897F2C1B55}"/>
                  </a:ext>
                </a:extLst>
              </p:cNvPr>
              <p:cNvCxnSpPr/>
              <p:nvPr userDrawn="1"/>
            </p:nvCxnSpPr>
            <p:spPr>
              <a:xfrm flipV="1">
                <a:off x="3786582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Straight Connector 53">
                <a:extLst>
                  <a:ext uri="{FF2B5EF4-FFF2-40B4-BE49-F238E27FC236}">
                    <a16:creationId xmlns:a16="http://schemas.microsoft.com/office/drawing/2014/main" id="{D8B3EC32-3BCC-4CF3-A8AB-D5695C387FB1}"/>
                  </a:ext>
                </a:extLst>
              </p:cNvPr>
              <p:cNvCxnSpPr/>
              <p:nvPr userDrawn="1"/>
            </p:nvCxnSpPr>
            <p:spPr>
              <a:xfrm flipV="1">
                <a:off x="3420490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Straight Connector 54">
                <a:extLst>
                  <a:ext uri="{FF2B5EF4-FFF2-40B4-BE49-F238E27FC236}">
                    <a16:creationId xmlns:a16="http://schemas.microsoft.com/office/drawing/2014/main" id="{646D2636-826F-4188-AECD-8E9F547C330E}"/>
                  </a:ext>
                </a:extLst>
              </p:cNvPr>
              <p:cNvCxnSpPr/>
              <p:nvPr userDrawn="1"/>
            </p:nvCxnSpPr>
            <p:spPr>
              <a:xfrm flipV="1">
                <a:off x="3051095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Connector 55">
                <a:extLst>
                  <a:ext uri="{FF2B5EF4-FFF2-40B4-BE49-F238E27FC236}">
                    <a16:creationId xmlns:a16="http://schemas.microsoft.com/office/drawing/2014/main" id="{D5190618-4665-4F2E-8844-020AD30239F6}"/>
                  </a:ext>
                </a:extLst>
              </p:cNvPr>
              <p:cNvCxnSpPr/>
              <p:nvPr userDrawn="1"/>
            </p:nvCxnSpPr>
            <p:spPr>
              <a:xfrm flipV="1">
                <a:off x="2674287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56">
                <a:extLst>
                  <a:ext uri="{FF2B5EF4-FFF2-40B4-BE49-F238E27FC236}">
                    <a16:creationId xmlns:a16="http://schemas.microsoft.com/office/drawing/2014/main" id="{E501E497-7672-440E-967B-911C1D6B4B10}"/>
                  </a:ext>
                </a:extLst>
              </p:cNvPr>
              <p:cNvCxnSpPr/>
              <p:nvPr userDrawn="1"/>
            </p:nvCxnSpPr>
            <p:spPr>
              <a:xfrm flipV="1">
                <a:off x="2308530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57">
                <a:extLst>
                  <a:ext uri="{FF2B5EF4-FFF2-40B4-BE49-F238E27FC236}">
                    <a16:creationId xmlns:a16="http://schemas.microsoft.com/office/drawing/2014/main" id="{8A688C29-83E0-4CC9-A8C5-B6B30A57710C}"/>
                  </a:ext>
                </a:extLst>
              </p:cNvPr>
              <p:cNvCxnSpPr/>
              <p:nvPr userDrawn="1"/>
            </p:nvCxnSpPr>
            <p:spPr>
              <a:xfrm flipV="1">
                <a:off x="1931070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58">
                <a:extLst>
                  <a:ext uri="{FF2B5EF4-FFF2-40B4-BE49-F238E27FC236}">
                    <a16:creationId xmlns:a16="http://schemas.microsoft.com/office/drawing/2014/main" id="{8D3348AE-2C08-472A-92E4-12BF79B738D1}"/>
                  </a:ext>
                </a:extLst>
              </p:cNvPr>
              <p:cNvCxnSpPr/>
              <p:nvPr userDrawn="1"/>
            </p:nvCxnSpPr>
            <p:spPr>
              <a:xfrm flipV="1">
                <a:off x="1558445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59">
                <a:extLst>
                  <a:ext uri="{FF2B5EF4-FFF2-40B4-BE49-F238E27FC236}">
                    <a16:creationId xmlns:a16="http://schemas.microsoft.com/office/drawing/2014/main" id="{D93531AE-9D57-49CA-BC46-F7384685F786}"/>
                  </a:ext>
                </a:extLst>
              </p:cNvPr>
              <p:cNvCxnSpPr/>
              <p:nvPr userDrawn="1"/>
            </p:nvCxnSpPr>
            <p:spPr>
              <a:xfrm flipV="1">
                <a:off x="1188389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60">
                <a:extLst>
                  <a:ext uri="{FF2B5EF4-FFF2-40B4-BE49-F238E27FC236}">
                    <a16:creationId xmlns:a16="http://schemas.microsoft.com/office/drawing/2014/main" id="{6130565B-76F2-434C-8896-54E337D6B462}"/>
                  </a:ext>
                </a:extLst>
              </p:cNvPr>
              <p:cNvCxnSpPr/>
              <p:nvPr userDrawn="1"/>
            </p:nvCxnSpPr>
            <p:spPr>
              <a:xfrm flipV="1">
                <a:off x="814086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61">
                <a:extLst>
                  <a:ext uri="{FF2B5EF4-FFF2-40B4-BE49-F238E27FC236}">
                    <a16:creationId xmlns:a16="http://schemas.microsoft.com/office/drawing/2014/main" id="{A0D45B84-40CC-46CF-ACE4-C3A1732817B3}"/>
                  </a:ext>
                </a:extLst>
              </p:cNvPr>
              <p:cNvCxnSpPr/>
              <p:nvPr userDrawn="1"/>
            </p:nvCxnSpPr>
            <p:spPr>
              <a:xfrm flipV="1">
                <a:off x="442260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" name="Titolo 1">
            <a:extLst>
              <a:ext uri="{FF2B5EF4-FFF2-40B4-BE49-F238E27FC236}">
                <a16:creationId xmlns:a16="http://schemas.microsoft.com/office/drawing/2014/main" id="{07D574C9-96B2-42EF-A9BC-D62E458D5C9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 altLang="en-US" noProof="0" dirty="0"/>
              <a:t>CLICK TO EDIT MASTER TITLE STYLE</a:t>
            </a:r>
            <a:endParaRPr lang="en-GB" noProof="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B009754-3A1E-461E-B289-FE7FC85C2E4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9600" y="882000"/>
            <a:ext cx="11764800" cy="532800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/>
          </a:p>
        </p:txBody>
      </p:sp>
      <p:pic>
        <p:nvPicPr>
          <p:cNvPr id="93" name="Picture 58">
            <a:extLst>
              <a:ext uri="{FF2B5EF4-FFF2-40B4-BE49-F238E27FC236}">
                <a16:creationId xmlns:a16="http://schemas.microsoft.com/office/drawing/2014/main" id="{FACF339E-D219-4088-BAC1-2C9C82F81394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31489" y="-216085"/>
            <a:ext cx="2093892" cy="1314000"/>
          </a:xfrm>
          <a:prstGeom prst="rect">
            <a:avLst/>
          </a:prstGeom>
        </p:spPr>
      </p:pic>
      <p:sp>
        <p:nvSpPr>
          <p:cNvPr id="31" name="Text Box 38">
            <a:extLst>
              <a:ext uri="{FF2B5EF4-FFF2-40B4-BE49-F238E27FC236}">
                <a16:creationId xmlns:a16="http://schemas.microsoft.com/office/drawing/2014/main" id="{877F5B03-CBC3-47CB-9BB2-474A78C4A2D4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8205939" y="6201716"/>
            <a:ext cx="3751495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rIns="0">
            <a:spAutoFit/>
          </a:bodyPr>
          <a:lstStyle/>
          <a:p>
            <a:pPr lvl="2" algn="r">
              <a:spcBef>
                <a:spcPct val="50000"/>
              </a:spcBef>
            </a:pPr>
            <a:fld id="{BBA2E11D-44E1-43DD-A173-928128880055}" type="slidenum">
              <a:rPr lang="en-GB" sz="800" noProof="1" smtClean="0">
                <a:solidFill>
                  <a:srgbClr val="8197A6"/>
                </a:solidFill>
                <a:latin typeface="Arial" charset="0"/>
                <a:ea typeface="Arial" charset="0"/>
                <a:cs typeface="Arial" charset="0"/>
              </a:rPr>
              <a:pPr lvl="2" algn="r">
                <a:spcBef>
                  <a:spcPct val="50000"/>
                </a:spcBef>
              </a:pPr>
              <a:t>‹#›</a:t>
            </a:fld>
            <a:endParaRPr lang="en-GB" sz="800" b="0" i="0" noProof="0">
              <a:solidFill>
                <a:srgbClr val="8197A6"/>
              </a:solidFill>
              <a:latin typeface="Arial" charset="0"/>
              <a:ea typeface="Arial" charset="0"/>
              <a:cs typeface="Arial" charset="0"/>
            </a:endParaRPr>
          </a:p>
        </p:txBody>
      </p:sp>
      <p:cxnSp>
        <p:nvCxnSpPr>
          <p:cNvPr id="62" name="Straight Connector 61">
            <a:extLst>
              <a:ext uri="{FF2B5EF4-FFF2-40B4-BE49-F238E27FC236}">
                <a16:creationId xmlns:a16="http://schemas.microsoft.com/office/drawing/2014/main" id="{29EE444F-6605-400F-BF7E-C6FB5D4308CE}"/>
              </a:ext>
            </a:extLst>
          </p:cNvPr>
          <p:cNvCxnSpPr>
            <a:cxnSpLocks/>
          </p:cNvCxnSpPr>
          <p:nvPr userDrawn="1"/>
        </p:nvCxnSpPr>
        <p:spPr>
          <a:xfrm>
            <a:off x="221435" y="6422971"/>
            <a:ext cx="11736000" cy="0"/>
          </a:xfrm>
          <a:prstGeom prst="line">
            <a:avLst/>
          </a:prstGeom>
          <a:ln w="9525" cmpd="sng">
            <a:solidFill>
              <a:schemeClr val="bg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>
            <a:extLst>
              <a:ext uri="{FF2B5EF4-FFF2-40B4-BE49-F238E27FC236}">
                <a16:creationId xmlns:a16="http://schemas.microsoft.com/office/drawing/2014/main" id="{D20DA465-76C5-4858-B030-FBB9CA538CD7}"/>
              </a:ext>
            </a:extLst>
          </p:cNvPr>
          <p:cNvCxnSpPr/>
          <p:nvPr userDrawn="1"/>
        </p:nvCxnSpPr>
        <p:spPr>
          <a:xfrm>
            <a:off x="218262" y="882193"/>
            <a:ext cx="11768400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9" name="Picture 5">
            <a:extLst>
              <a:ext uri="{FF2B5EF4-FFF2-40B4-BE49-F238E27FC236}">
                <a16:creationId xmlns:a16="http://schemas.microsoft.com/office/drawing/2014/main" id="{F46AEE21-774A-4AB5-ADC4-A6979F397CFE}"/>
              </a:ext>
            </a:extLst>
          </p:cNvPr>
          <p:cNvPicPr>
            <a:picLocks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42800" y="6584400"/>
            <a:ext cx="1638000" cy="104400"/>
          </a:xfrm>
          <a:prstGeom prst="rect">
            <a:avLst/>
          </a:prstGeom>
        </p:spPr>
      </p:pic>
      <p:pic>
        <p:nvPicPr>
          <p:cNvPr id="33" name="Picture 37">
            <a:extLst>
              <a:ext uri="{FF2B5EF4-FFF2-40B4-BE49-F238E27FC236}">
                <a16:creationId xmlns:a16="http://schemas.microsoft.com/office/drawing/2014/main" id="{B6AFD86A-1E3A-7370-D1D4-072EBFCA6DD1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rcRect/>
          <a:stretch/>
        </p:blipFill>
        <p:spPr>
          <a:xfrm>
            <a:off x="1" y="6457664"/>
            <a:ext cx="10159937" cy="4307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521517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F73144F-B6DA-43DE-8986-0AB5D2CDA49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16000" y="154800"/>
            <a:ext cx="10108800" cy="565200"/>
          </a:xfrm>
        </p:spPr>
        <p:txBody>
          <a:bodyPr/>
          <a:lstStyle>
            <a:lvl1pPr algn="l">
              <a:defRPr sz="3000"/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sp>
        <p:nvSpPr>
          <p:cNvPr id="4" name="Rectangle 2">
            <a:extLst>
              <a:ext uri="{FF2B5EF4-FFF2-40B4-BE49-F238E27FC236}">
                <a16:creationId xmlns:a16="http://schemas.microsoft.com/office/drawing/2014/main" id="{B4E70818-9563-4F06-956D-FEFEF006586A}"/>
              </a:ext>
            </a:extLst>
          </p:cNvPr>
          <p:cNvSpPr>
            <a:spLocks noGrp="1" noChangeArrowheads="1"/>
          </p:cNvSpPr>
          <p:nvPr>
            <p:ph idx="1"/>
          </p:nvPr>
        </p:nvSpPr>
        <p:spPr bwMode="auto">
          <a:xfrm>
            <a:off x="218262" y="882000"/>
            <a:ext cx="11764800" cy="532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 altLang="en-US" noProof="0" dirty="0"/>
              <a:t>Click to edit Master text styles</a:t>
            </a:r>
          </a:p>
          <a:p>
            <a:pPr lvl="1"/>
            <a:r>
              <a:rPr lang="en-GB" altLang="en-US" noProof="0" dirty="0"/>
              <a:t>Second level</a:t>
            </a:r>
          </a:p>
          <a:p>
            <a:pPr lvl="2"/>
            <a:r>
              <a:rPr lang="en-GB" altLang="en-US" noProof="0" dirty="0"/>
              <a:t>Third level</a:t>
            </a:r>
          </a:p>
          <a:p>
            <a:pPr lvl="3"/>
            <a:r>
              <a:rPr lang="en-GB" altLang="en-US" noProof="0" dirty="0"/>
              <a:t>Fourth level</a:t>
            </a:r>
          </a:p>
          <a:p>
            <a:pPr lvl="4"/>
            <a:r>
              <a:rPr lang="en-GB" altLang="en-US" noProof="0" dirty="0"/>
              <a:t>Fifth level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861AD377-1350-4EFA-894B-5CEA5EA7AA40}"/>
              </a:ext>
            </a:extLst>
          </p:cNvPr>
          <p:cNvCxnSpPr>
            <a:cxnSpLocks/>
          </p:cNvCxnSpPr>
          <p:nvPr userDrawn="1"/>
        </p:nvCxnSpPr>
        <p:spPr>
          <a:xfrm>
            <a:off x="221435" y="6422971"/>
            <a:ext cx="11736000" cy="0"/>
          </a:xfrm>
          <a:prstGeom prst="line">
            <a:avLst/>
          </a:prstGeom>
          <a:ln w="9525" cmpd="sng">
            <a:solidFill>
              <a:srgbClr val="003249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306523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ARK BG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Picture 37">
            <a:extLst>
              <a:ext uri="{FF2B5EF4-FFF2-40B4-BE49-F238E27FC236}">
                <a16:creationId xmlns:a16="http://schemas.microsoft.com/office/drawing/2014/main" id="{DA398890-117D-44A3-97A3-567CB60E6D4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633" y="-1"/>
            <a:ext cx="12191999" cy="6858001"/>
          </a:xfrm>
          <a:prstGeom prst="rect">
            <a:avLst/>
          </a:prstGeom>
        </p:spPr>
      </p:pic>
      <p:sp>
        <p:nvSpPr>
          <p:cNvPr id="34" name="Rectangle 38">
            <a:extLst>
              <a:ext uri="{FF2B5EF4-FFF2-40B4-BE49-F238E27FC236}">
                <a16:creationId xmlns:a16="http://schemas.microsoft.com/office/drawing/2014/main" id="{9C759BF4-95BD-4497-8F73-35566BC9CAF7}"/>
              </a:ext>
            </a:extLst>
          </p:cNvPr>
          <p:cNvSpPr/>
          <p:nvPr userDrawn="1"/>
        </p:nvSpPr>
        <p:spPr>
          <a:xfrm>
            <a:off x="-1" y="0"/>
            <a:ext cx="12222000" cy="6858000"/>
          </a:xfrm>
          <a:prstGeom prst="rect">
            <a:avLst/>
          </a:prstGeom>
          <a:solidFill>
            <a:srgbClr val="003249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>
              <a:solidFill>
                <a:schemeClr val="lt1">
                  <a:alpha val="60000"/>
                </a:schemeClr>
              </a:solidFill>
            </a:endParaRPr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07D574C9-96B2-42EF-A9BC-D62E458D5C9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altLang="en-US" noProof="0" dirty="0"/>
              <a:t>CLICK TO EDIT MASTER TITLE STYLE</a:t>
            </a:r>
            <a:endParaRPr lang="en-GB" noProof="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B009754-3A1E-461E-B289-FE7FC85C2E4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9600" y="882000"/>
            <a:ext cx="11764800" cy="532800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 dirty="0"/>
          </a:p>
        </p:txBody>
      </p:sp>
      <p:pic>
        <p:nvPicPr>
          <p:cNvPr id="32" name="Picture 58">
            <a:extLst>
              <a:ext uri="{FF2B5EF4-FFF2-40B4-BE49-F238E27FC236}">
                <a16:creationId xmlns:a16="http://schemas.microsoft.com/office/drawing/2014/main" id="{A9766FEA-5C39-42C1-9AEE-A80D8B6D13B5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31489" y="-216085"/>
            <a:ext cx="2093892" cy="1314000"/>
          </a:xfrm>
          <a:prstGeom prst="rect">
            <a:avLst/>
          </a:prstGeom>
        </p:spPr>
      </p:pic>
      <p:sp>
        <p:nvSpPr>
          <p:cNvPr id="5" name="Text Box 38">
            <a:extLst>
              <a:ext uri="{FF2B5EF4-FFF2-40B4-BE49-F238E27FC236}">
                <a16:creationId xmlns:a16="http://schemas.microsoft.com/office/drawing/2014/main" id="{7EAA3B37-8161-430C-A74C-2E26E270DE0A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8205939" y="6201716"/>
            <a:ext cx="3751495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rIns="0">
            <a:spAutoFit/>
          </a:bodyPr>
          <a:lstStyle/>
          <a:p>
            <a:pPr lvl="2" algn="r">
              <a:spcBef>
                <a:spcPct val="50000"/>
              </a:spcBef>
            </a:pPr>
            <a:fld id="{BBA2E11D-44E1-43DD-A173-928128880055}" type="slidenum">
              <a:rPr lang="en-GB" sz="800" noProof="1" smtClean="0">
                <a:solidFill>
                  <a:srgbClr val="8197A6"/>
                </a:solidFill>
                <a:latin typeface="Arial" charset="0"/>
                <a:ea typeface="Arial" charset="0"/>
                <a:cs typeface="Arial" charset="0"/>
              </a:rPr>
              <a:pPr lvl="2" algn="r">
                <a:spcBef>
                  <a:spcPct val="50000"/>
                </a:spcBef>
              </a:pPr>
              <a:t>‹#›</a:t>
            </a:fld>
            <a:endParaRPr lang="en-GB" sz="800" b="0" i="0" noProof="0" dirty="0">
              <a:solidFill>
                <a:srgbClr val="8197A6"/>
              </a:solidFill>
              <a:latin typeface="Arial" charset="0"/>
              <a:ea typeface="Arial" charset="0"/>
              <a:cs typeface="Arial" charset="0"/>
            </a:endParaRPr>
          </a:p>
        </p:txBody>
      </p: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E5880B0D-A6A8-4687-98E2-A96E60FA37AA}"/>
              </a:ext>
            </a:extLst>
          </p:cNvPr>
          <p:cNvCxnSpPr>
            <a:cxnSpLocks/>
          </p:cNvCxnSpPr>
          <p:nvPr userDrawn="1"/>
        </p:nvCxnSpPr>
        <p:spPr>
          <a:xfrm>
            <a:off x="221435" y="6422971"/>
            <a:ext cx="11736000" cy="0"/>
          </a:xfrm>
          <a:prstGeom prst="line">
            <a:avLst/>
          </a:prstGeom>
          <a:ln w="9525" cmpd="sng">
            <a:solidFill>
              <a:schemeClr val="bg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049C1B0E-6D53-4CDD-9145-B0B42CF57C06}"/>
              </a:ext>
            </a:extLst>
          </p:cNvPr>
          <p:cNvCxnSpPr/>
          <p:nvPr userDrawn="1"/>
        </p:nvCxnSpPr>
        <p:spPr>
          <a:xfrm>
            <a:off x="218262" y="882193"/>
            <a:ext cx="11768400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4" name="Picture 5">
            <a:extLst>
              <a:ext uri="{FF2B5EF4-FFF2-40B4-BE49-F238E27FC236}">
                <a16:creationId xmlns:a16="http://schemas.microsoft.com/office/drawing/2014/main" id="{AFACDF93-324D-4973-8C62-633313B491BB}"/>
              </a:ext>
            </a:extLst>
          </p:cNvPr>
          <p:cNvPicPr>
            <a:picLocks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42800" y="6584400"/>
            <a:ext cx="1638000" cy="104400"/>
          </a:xfrm>
          <a:prstGeom prst="rect">
            <a:avLst/>
          </a:prstGeom>
        </p:spPr>
      </p:pic>
      <p:pic>
        <p:nvPicPr>
          <p:cNvPr id="39" name="Picture 38">
            <a:extLst>
              <a:ext uri="{FF2B5EF4-FFF2-40B4-BE49-F238E27FC236}">
                <a16:creationId xmlns:a16="http://schemas.microsoft.com/office/drawing/2014/main" id="{EBB965BA-5FAA-5543-9444-B14F3D19DD2B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rcRect/>
          <a:stretch/>
        </p:blipFill>
        <p:spPr>
          <a:xfrm>
            <a:off x="1" y="6457664"/>
            <a:ext cx="10159937" cy="4307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76598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ARK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37" hidden="1">
            <a:extLst>
              <a:ext uri="{FF2B5EF4-FFF2-40B4-BE49-F238E27FC236}">
                <a16:creationId xmlns:a16="http://schemas.microsoft.com/office/drawing/2014/main" id="{978F2107-068F-4327-9136-6EB3073A4403}"/>
              </a:ext>
            </a:extLst>
          </p:cNvPr>
          <p:cNvGrpSpPr/>
          <p:nvPr userDrawn="1"/>
        </p:nvGrpSpPr>
        <p:grpSpPr>
          <a:xfrm>
            <a:off x="443470" y="3456849"/>
            <a:ext cx="11852806" cy="2970388"/>
            <a:chOff x="442260" y="3600153"/>
            <a:chExt cx="11820483" cy="2970388"/>
          </a:xfrm>
        </p:grpSpPr>
        <p:cxnSp>
          <p:nvCxnSpPr>
            <p:cNvPr id="7" name="Straight Connector 38">
              <a:extLst>
                <a:ext uri="{FF2B5EF4-FFF2-40B4-BE49-F238E27FC236}">
                  <a16:creationId xmlns:a16="http://schemas.microsoft.com/office/drawing/2014/main" id="{B5909EFF-FFE7-4DCA-BB35-2930538F8575}"/>
                </a:ext>
              </a:extLst>
            </p:cNvPr>
            <p:cNvCxnSpPr/>
            <p:nvPr userDrawn="1"/>
          </p:nvCxnSpPr>
          <p:spPr>
            <a:xfrm flipV="1">
              <a:off x="9302285" y="3600153"/>
              <a:ext cx="2960458" cy="2963259"/>
            </a:xfrm>
            <a:prstGeom prst="line">
              <a:avLst/>
            </a:prstGeom>
            <a:ln w="1270">
              <a:gradFill>
                <a:gsLst>
                  <a:gs pos="89000">
                    <a:srgbClr val="003249">
                      <a:alpha val="0"/>
                    </a:srgbClr>
                  </a:gs>
                  <a:gs pos="0">
                    <a:srgbClr val="335E6F"/>
                  </a:gs>
                </a:gsLst>
                <a:lin ang="27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39">
              <a:extLst>
                <a:ext uri="{FF2B5EF4-FFF2-40B4-BE49-F238E27FC236}">
                  <a16:creationId xmlns:a16="http://schemas.microsoft.com/office/drawing/2014/main" id="{BBF66BD5-8EBB-4321-AEA7-778A769BCD0F}"/>
                </a:ext>
              </a:extLst>
            </p:cNvPr>
            <p:cNvCxnSpPr/>
            <p:nvPr userDrawn="1"/>
          </p:nvCxnSpPr>
          <p:spPr>
            <a:xfrm flipV="1">
              <a:off x="8773056" y="3600153"/>
              <a:ext cx="2960458" cy="2963259"/>
            </a:xfrm>
            <a:prstGeom prst="line">
              <a:avLst/>
            </a:prstGeom>
            <a:ln w="1270">
              <a:gradFill>
                <a:gsLst>
                  <a:gs pos="89000">
                    <a:srgbClr val="003249">
                      <a:alpha val="0"/>
                    </a:srgbClr>
                  </a:gs>
                  <a:gs pos="0">
                    <a:srgbClr val="335E6F"/>
                  </a:gs>
                </a:gsLst>
                <a:lin ang="27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40">
              <a:extLst>
                <a:ext uri="{FF2B5EF4-FFF2-40B4-BE49-F238E27FC236}">
                  <a16:creationId xmlns:a16="http://schemas.microsoft.com/office/drawing/2014/main" id="{B6105F55-6F73-4EAC-A6FE-341C1EDD082D}"/>
                </a:ext>
              </a:extLst>
            </p:cNvPr>
            <p:cNvCxnSpPr/>
            <p:nvPr userDrawn="1"/>
          </p:nvCxnSpPr>
          <p:spPr>
            <a:xfrm flipV="1">
              <a:off x="8235524" y="3600153"/>
              <a:ext cx="2960458" cy="2963259"/>
            </a:xfrm>
            <a:prstGeom prst="line">
              <a:avLst/>
            </a:prstGeom>
            <a:ln w="1270">
              <a:gradFill>
                <a:gsLst>
                  <a:gs pos="89000">
                    <a:srgbClr val="003249">
                      <a:alpha val="0"/>
                    </a:srgbClr>
                  </a:gs>
                  <a:gs pos="0">
                    <a:srgbClr val="335E6F"/>
                  </a:gs>
                </a:gsLst>
                <a:lin ang="27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41">
              <a:extLst>
                <a:ext uri="{FF2B5EF4-FFF2-40B4-BE49-F238E27FC236}">
                  <a16:creationId xmlns:a16="http://schemas.microsoft.com/office/drawing/2014/main" id="{231C4A1D-0D18-4C45-8CD2-9B482D211697}"/>
                </a:ext>
              </a:extLst>
            </p:cNvPr>
            <p:cNvCxnSpPr/>
            <p:nvPr userDrawn="1"/>
          </p:nvCxnSpPr>
          <p:spPr>
            <a:xfrm flipV="1">
              <a:off x="7866030" y="3600153"/>
              <a:ext cx="2960458" cy="2963259"/>
            </a:xfrm>
            <a:prstGeom prst="line">
              <a:avLst/>
            </a:prstGeom>
            <a:ln w="1270">
              <a:gradFill>
                <a:gsLst>
                  <a:gs pos="89000">
                    <a:srgbClr val="003249">
                      <a:alpha val="0"/>
                    </a:srgbClr>
                  </a:gs>
                  <a:gs pos="0">
                    <a:srgbClr val="335E6F"/>
                  </a:gs>
                </a:gsLst>
                <a:lin ang="27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42">
              <a:extLst>
                <a:ext uri="{FF2B5EF4-FFF2-40B4-BE49-F238E27FC236}">
                  <a16:creationId xmlns:a16="http://schemas.microsoft.com/office/drawing/2014/main" id="{887B699A-26D9-4993-847C-C919922EE7EC}"/>
                </a:ext>
              </a:extLst>
            </p:cNvPr>
            <p:cNvCxnSpPr/>
            <p:nvPr userDrawn="1"/>
          </p:nvCxnSpPr>
          <p:spPr>
            <a:xfrm flipV="1">
              <a:off x="7498863" y="3600153"/>
              <a:ext cx="2960458" cy="2963259"/>
            </a:xfrm>
            <a:prstGeom prst="line">
              <a:avLst/>
            </a:prstGeom>
            <a:ln w="1270">
              <a:gradFill>
                <a:gsLst>
                  <a:gs pos="89000">
                    <a:srgbClr val="003249">
                      <a:alpha val="0"/>
                    </a:srgbClr>
                  </a:gs>
                  <a:gs pos="0">
                    <a:srgbClr val="335E6F"/>
                  </a:gs>
                </a:gsLst>
                <a:lin ang="27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43">
              <a:extLst>
                <a:ext uri="{FF2B5EF4-FFF2-40B4-BE49-F238E27FC236}">
                  <a16:creationId xmlns:a16="http://schemas.microsoft.com/office/drawing/2014/main" id="{2861B340-F5C1-4BA1-BA98-8D650473066B}"/>
                </a:ext>
              </a:extLst>
            </p:cNvPr>
            <p:cNvCxnSpPr/>
            <p:nvPr userDrawn="1"/>
          </p:nvCxnSpPr>
          <p:spPr>
            <a:xfrm flipV="1">
              <a:off x="7127208" y="3600153"/>
              <a:ext cx="2960458" cy="2963259"/>
            </a:xfrm>
            <a:prstGeom prst="line">
              <a:avLst/>
            </a:prstGeom>
            <a:ln w="1270">
              <a:gradFill>
                <a:gsLst>
                  <a:gs pos="89000">
                    <a:srgbClr val="003249">
                      <a:alpha val="0"/>
                    </a:srgbClr>
                  </a:gs>
                  <a:gs pos="0">
                    <a:srgbClr val="335E6F"/>
                  </a:gs>
                </a:gsLst>
                <a:lin ang="27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44">
              <a:extLst>
                <a:ext uri="{FF2B5EF4-FFF2-40B4-BE49-F238E27FC236}">
                  <a16:creationId xmlns:a16="http://schemas.microsoft.com/office/drawing/2014/main" id="{C3568F9F-131F-4452-A304-F5E5399BCD8C}"/>
                </a:ext>
              </a:extLst>
            </p:cNvPr>
            <p:cNvCxnSpPr/>
            <p:nvPr userDrawn="1"/>
          </p:nvCxnSpPr>
          <p:spPr>
            <a:xfrm flipV="1">
              <a:off x="6758651" y="3600153"/>
              <a:ext cx="2960458" cy="2963259"/>
            </a:xfrm>
            <a:prstGeom prst="line">
              <a:avLst/>
            </a:prstGeom>
            <a:ln w="1270">
              <a:gradFill>
                <a:gsLst>
                  <a:gs pos="89000">
                    <a:srgbClr val="003249">
                      <a:alpha val="0"/>
                    </a:srgbClr>
                  </a:gs>
                  <a:gs pos="0">
                    <a:srgbClr val="335E6F"/>
                  </a:gs>
                </a:gsLst>
                <a:lin ang="27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45">
              <a:extLst>
                <a:ext uri="{FF2B5EF4-FFF2-40B4-BE49-F238E27FC236}">
                  <a16:creationId xmlns:a16="http://schemas.microsoft.com/office/drawing/2014/main" id="{CF836D01-B716-45B7-86B0-7412F0310BC3}"/>
                </a:ext>
              </a:extLst>
            </p:cNvPr>
            <p:cNvCxnSpPr/>
            <p:nvPr userDrawn="1"/>
          </p:nvCxnSpPr>
          <p:spPr>
            <a:xfrm flipV="1">
              <a:off x="6389469" y="3600153"/>
              <a:ext cx="2960458" cy="2963259"/>
            </a:xfrm>
            <a:prstGeom prst="line">
              <a:avLst/>
            </a:prstGeom>
            <a:ln w="1270">
              <a:gradFill>
                <a:gsLst>
                  <a:gs pos="89000">
                    <a:srgbClr val="003249">
                      <a:alpha val="0"/>
                    </a:srgbClr>
                  </a:gs>
                  <a:gs pos="0">
                    <a:srgbClr val="335E6F"/>
                  </a:gs>
                </a:gsLst>
                <a:lin ang="27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46">
              <a:extLst>
                <a:ext uri="{FF2B5EF4-FFF2-40B4-BE49-F238E27FC236}">
                  <a16:creationId xmlns:a16="http://schemas.microsoft.com/office/drawing/2014/main" id="{456D7560-3022-407D-A56A-387D1CF7CBBE}"/>
                </a:ext>
              </a:extLst>
            </p:cNvPr>
            <p:cNvCxnSpPr/>
            <p:nvPr userDrawn="1"/>
          </p:nvCxnSpPr>
          <p:spPr>
            <a:xfrm flipV="1">
              <a:off x="6009868" y="3607282"/>
              <a:ext cx="2960458" cy="2963259"/>
            </a:xfrm>
            <a:prstGeom prst="line">
              <a:avLst/>
            </a:prstGeom>
            <a:ln w="1270">
              <a:gradFill>
                <a:gsLst>
                  <a:gs pos="89000">
                    <a:srgbClr val="003249">
                      <a:alpha val="0"/>
                    </a:srgbClr>
                  </a:gs>
                  <a:gs pos="0">
                    <a:srgbClr val="335E6F"/>
                  </a:gs>
                </a:gsLst>
                <a:lin ang="27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47">
              <a:extLst>
                <a:ext uri="{FF2B5EF4-FFF2-40B4-BE49-F238E27FC236}">
                  <a16:creationId xmlns:a16="http://schemas.microsoft.com/office/drawing/2014/main" id="{C7A0A529-063D-45DD-8385-C74DBDC59E7E}"/>
                </a:ext>
              </a:extLst>
            </p:cNvPr>
            <p:cNvCxnSpPr/>
            <p:nvPr userDrawn="1"/>
          </p:nvCxnSpPr>
          <p:spPr>
            <a:xfrm flipV="1">
              <a:off x="5643989" y="3600153"/>
              <a:ext cx="2960458" cy="2963259"/>
            </a:xfrm>
            <a:prstGeom prst="line">
              <a:avLst/>
            </a:prstGeom>
            <a:ln w="1270">
              <a:gradFill>
                <a:gsLst>
                  <a:gs pos="89000">
                    <a:srgbClr val="003249">
                      <a:alpha val="0"/>
                    </a:srgbClr>
                  </a:gs>
                  <a:gs pos="0">
                    <a:srgbClr val="335E6F"/>
                  </a:gs>
                </a:gsLst>
                <a:lin ang="27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48">
              <a:extLst>
                <a:ext uri="{FF2B5EF4-FFF2-40B4-BE49-F238E27FC236}">
                  <a16:creationId xmlns:a16="http://schemas.microsoft.com/office/drawing/2014/main" id="{A931E34D-B55F-40AD-83AF-7163B7D714F7}"/>
                </a:ext>
              </a:extLst>
            </p:cNvPr>
            <p:cNvCxnSpPr/>
            <p:nvPr userDrawn="1"/>
          </p:nvCxnSpPr>
          <p:spPr>
            <a:xfrm flipV="1">
              <a:off x="5269261" y="3600153"/>
              <a:ext cx="2960458" cy="2963259"/>
            </a:xfrm>
            <a:prstGeom prst="line">
              <a:avLst/>
            </a:prstGeom>
            <a:ln w="1270">
              <a:gradFill>
                <a:gsLst>
                  <a:gs pos="89000">
                    <a:srgbClr val="003249">
                      <a:alpha val="0"/>
                    </a:srgbClr>
                  </a:gs>
                  <a:gs pos="0">
                    <a:srgbClr val="335E6F"/>
                  </a:gs>
                </a:gsLst>
                <a:lin ang="27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49">
              <a:extLst>
                <a:ext uri="{FF2B5EF4-FFF2-40B4-BE49-F238E27FC236}">
                  <a16:creationId xmlns:a16="http://schemas.microsoft.com/office/drawing/2014/main" id="{85C0AB43-36CD-4E1C-BBD6-F6E40C7E2D07}"/>
                </a:ext>
              </a:extLst>
            </p:cNvPr>
            <p:cNvCxnSpPr/>
            <p:nvPr userDrawn="1"/>
          </p:nvCxnSpPr>
          <p:spPr>
            <a:xfrm flipV="1">
              <a:off x="4889660" y="3600153"/>
              <a:ext cx="2960458" cy="2963259"/>
            </a:xfrm>
            <a:prstGeom prst="line">
              <a:avLst/>
            </a:prstGeom>
            <a:ln w="1270">
              <a:gradFill>
                <a:gsLst>
                  <a:gs pos="89000">
                    <a:srgbClr val="003249">
                      <a:alpha val="0"/>
                    </a:srgbClr>
                  </a:gs>
                  <a:gs pos="0">
                    <a:srgbClr val="335E6F"/>
                  </a:gs>
                </a:gsLst>
                <a:lin ang="27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50">
              <a:extLst>
                <a:ext uri="{FF2B5EF4-FFF2-40B4-BE49-F238E27FC236}">
                  <a16:creationId xmlns:a16="http://schemas.microsoft.com/office/drawing/2014/main" id="{78CD91FC-28C9-4AC7-87D2-3236ADA79432}"/>
                </a:ext>
              </a:extLst>
            </p:cNvPr>
            <p:cNvCxnSpPr/>
            <p:nvPr userDrawn="1"/>
          </p:nvCxnSpPr>
          <p:spPr>
            <a:xfrm flipV="1">
              <a:off x="4523327" y="3600153"/>
              <a:ext cx="2960458" cy="2963259"/>
            </a:xfrm>
            <a:prstGeom prst="line">
              <a:avLst/>
            </a:prstGeom>
            <a:ln w="1270">
              <a:gradFill>
                <a:gsLst>
                  <a:gs pos="89000">
                    <a:srgbClr val="003249">
                      <a:alpha val="0"/>
                    </a:srgbClr>
                  </a:gs>
                  <a:gs pos="0">
                    <a:srgbClr val="335E6F"/>
                  </a:gs>
                </a:gsLst>
                <a:lin ang="27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51">
              <a:extLst>
                <a:ext uri="{FF2B5EF4-FFF2-40B4-BE49-F238E27FC236}">
                  <a16:creationId xmlns:a16="http://schemas.microsoft.com/office/drawing/2014/main" id="{43CC5094-48A5-4786-A10E-9CE8FDA8F34F}"/>
                </a:ext>
              </a:extLst>
            </p:cNvPr>
            <p:cNvCxnSpPr/>
            <p:nvPr userDrawn="1"/>
          </p:nvCxnSpPr>
          <p:spPr>
            <a:xfrm flipV="1">
              <a:off x="4155926" y="3600153"/>
              <a:ext cx="2960458" cy="2963259"/>
            </a:xfrm>
            <a:prstGeom prst="line">
              <a:avLst/>
            </a:prstGeom>
            <a:ln w="1270">
              <a:gradFill>
                <a:gsLst>
                  <a:gs pos="89000">
                    <a:srgbClr val="003249">
                      <a:alpha val="0"/>
                    </a:srgbClr>
                  </a:gs>
                  <a:gs pos="0">
                    <a:srgbClr val="335E6F"/>
                  </a:gs>
                </a:gsLst>
                <a:lin ang="27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52">
              <a:extLst>
                <a:ext uri="{FF2B5EF4-FFF2-40B4-BE49-F238E27FC236}">
                  <a16:creationId xmlns:a16="http://schemas.microsoft.com/office/drawing/2014/main" id="{B1CF75A4-9F1F-48F6-AFDA-C7897F2C1B55}"/>
                </a:ext>
              </a:extLst>
            </p:cNvPr>
            <p:cNvCxnSpPr/>
            <p:nvPr userDrawn="1"/>
          </p:nvCxnSpPr>
          <p:spPr>
            <a:xfrm flipV="1">
              <a:off x="3786582" y="3600153"/>
              <a:ext cx="2960458" cy="2963259"/>
            </a:xfrm>
            <a:prstGeom prst="line">
              <a:avLst/>
            </a:prstGeom>
            <a:ln w="1270">
              <a:gradFill>
                <a:gsLst>
                  <a:gs pos="89000">
                    <a:srgbClr val="003249">
                      <a:alpha val="0"/>
                    </a:srgbClr>
                  </a:gs>
                  <a:gs pos="0">
                    <a:srgbClr val="335E6F"/>
                  </a:gs>
                </a:gsLst>
                <a:lin ang="27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53">
              <a:extLst>
                <a:ext uri="{FF2B5EF4-FFF2-40B4-BE49-F238E27FC236}">
                  <a16:creationId xmlns:a16="http://schemas.microsoft.com/office/drawing/2014/main" id="{D8B3EC32-3BCC-4CF3-A8AB-D5695C387FB1}"/>
                </a:ext>
              </a:extLst>
            </p:cNvPr>
            <p:cNvCxnSpPr/>
            <p:nvPr userDrawn="1"/>
          </p:nvCxnSpPr>
          <p:spPr>
            <a:xfrm flipV="1">
              <a:off x="3420490" y="3600153"/>
              <a:ext cx="2960458" cy="2963259"/>
            </a:xfrm>
            <a:prstGeom prst="line">
              <a:avLst/>
            </a:prstGeom>
            <a:ln w="1270">
              <a:gradFill>
                <a:gsLst>
                  <a:gs pos="89000">
                    <a:srgbClr val="003249">
                      <a:alpha val="0"/>
                    </a:srgbClr>
                  </a:gs>
                  <a:gs pos="0">
                    <a:srgbClr val="335E6F"/>
                  </a:gs>
                </a:gsLst>
                <a:lin ang="27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54">
              <a:extLst>
                <a:ext uri="{FF2B5EF4-FFF2-40B4-BE49-F238E27FC236}">
                  <a16:creationId xmlns:a16="http://schemas.microsoft.com/office/drawing/2014/main" id="{646D2636-826F-4188-AECD-8E9F547C330E}"/>
                </a:ext>
              </a:extLst>
            </p:cNvPr>
            <p:cNvCxnSpPr/>
            <p:nvPr userDrawn="1"/>
          </p:nvCxnSpPr>
          <p:spPr>
            <a:xfrm flipV="1">
              <a:off x="3051095" y="3600153"/>
              <a:ext cx="2960458" cy="2963259"/>
            </a:xfrm>
            <a:prstGeom prst="line">
              <a:avLst/>
            </a:prstGeom>
            <a:ln w="1270">
              <a:gradFill>
                <a:gsLst>
                  <a:gs pos="89000">
                    <a:srgbClr val="003249">
                      <a:alpha val="0"/>
                    </a:srgbClr>
                  </a:gs>
                  <a:gs pos="0">
                    <a:srgbClr val="335E6F"/>
                  </a:gs>
                </a:gsLst>
                <a:lin ang="27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55">
              <a:extLst>
                <a:ext uri="{FF2B5EF4-FFF2-40B4-BE49-F238E27FC236}">
                  <a16:creationId xmlns:a16="http://schemas.microsoft.com/office/drawing/2014/main" id="{D5190618-4665-4F2E-8844-020AD30239F6}"/>
                </a:ext>
              </a:extLst>
            </p:cNvPr>
            <p:cNvCxnSpPr/>
            <p:nvPr userDrawn="1"/>
          </p:nvCxnSpPr>
          <p:spPr>
            <a:xfrm flipV="1">
              <a:off x="2674287" y="3600153"/>
              <a:ext cx="2960458" cy="2963259"/>
            </a:xfrm>
            <a:prstGeom prst="line">
              <a:avLst/>
            </a:prstGeom>
            <a:ln w="1270">
              <a:gradFill>
                <a:gsLst>
                  <a:gs pos="89000">
                    <a:srgbClr val="003249">
                      <a:alpha val="0"/>
                    </a:srgbClr>
                  </a:gs>
                  <a:gs pos="0">
                    <a:srgbClr val="335E6F"/>
                  </a:gs>
                </a:gsLst>
                <a:lin ang="27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56">
              <a:extLst>
                <a:ext uri="{FF2B5EF4-FFF2-40B4-BE49-F238E27FC236}">
                  <a16:creationId xmlns:a16="http://schemas.microsoft.com/office/drawing/2014/main" id="{E501E497-7672-440E-967B-911C1D6B4B10}"/>
                </a:ext>
              </a:extLst>
            </p:cNvPr>
            <p:cNvCxnSpPr/>
            <p:nvPr userDrawn="1"/>
          </p:nvCxnSpPr>
          <p:spPr>
            <a:xfrm flipV="1">
              <a:off x="2308530" y="3600153"/>
              <a:ext cx="2960458" cy="2963259"/>
            </a:xfrm>
            <a:prstGeom prst="line">
              <a:avLst/>
            </a:prstGeom>
            <a:ln w="1270">
              <a:gradFill>
                <a:gsLst>
                  <a:gs pos="89000">
                    <a:srgbClr val="003249">
                      <a:alpha val="0"/>
                    </a:srgbClr>
                  </a:gs>
                  <a:gs pos="0">
                    <a:srgbClr val="335E6F"/>
                  </a:gs>
                </a:gsLst>
                <a:lin ang="27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57">
              <a:extLst>
                <a:ext uri="{FF2B5EF4-FFF2-40B4-BE49-F238E27FC236}">
                  <a16:creationId xmlns:a16="http://schemas.microsoft.com/office/drawing/2014/main" id="{8A688C29-83E0-4CC9-A8C5-B6B30A57710C}"/>
                </a:ext>
              </a:extLst>
            </p:cNvPr>
            <p:cNvCxnSpPr/>
            <p:nvPr userDrawn="1"/>
          </p:nvCxnSpPr>
          <p:spPr>
            <a:xfrm flipV="1">
              <a:off x="1931070" y="3600153"/>
              <a:ext cx="2960458" cy="2963259"/>
            </a:xfrm>
            <a:prstGeom prst="line">
              <a:avLst/>
            </a:prstGeom>
            <a:ln w="1270">
              <a:gradFill>
                <a:gsLst>
                  <a:gs pos="89000">
                    <a:srgbClr val="003249">
                      <a:alpha val="0"/>
                    </a:srgbClr>
                  </a:gs>
                  <a:gs pos="0">
                    <a:srgbClr val="335E6F"/>
                  </a:gs>
                </a:gsLst>
                <a:lin ang="27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58">
              <a:extLst>
                <a:ext uri="{FF2B5EF4-FFF2-40B4-BE49-F238E27FC236}">
                  <a16:creationId xmlns:a16="http://schemas.microsoft.com/office/drawing/2014/main" id="{8D3348AE-2C08-472A-92E4-12BF79B738D1}"/>
                </a:ext>
              </a:extLst>
            </p:cNvPr>
            <p:cNvCxnSpPr/>
            <p:nvPr userDrawn="1"/>
          </p:nvCxnSpPr>
          <p:spPr>
            <a:xfrm flipV="1">
              <a:off x="1558445" y="3600153"/>
              <a:ext cx="2960458" cy="2963259"/>
            </a:xfrm>
            <a:prstGeom prst="line">
              <a:avLst/>
            </a:prstGeom>
            <a:ln w="1270">
              <a:gradFill>
                <a:gsLst>
                  <a:gs pos="89000">
                    <a:srgbClr val="003249">
                      <a:alpha val="0"/>
                    </a:srgbClr>
                  </a:gs>
                  <a:gs pos="0">
                    <a:srgbClr val="335E6F"/>
                  </a:gs>
                </a:gsLst>
                <a:lin ang="27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59">
              <a:extLst>
                <a:ext uri="{FF2B5EF4-FFF2-40B4-BE49-F238E27FC236}">
                  <a16:creationId xmlns:a16="http://schemas.microsoft.com/office/drawing/2014/main" id="{D93531AE-9D57-49CA-BC46-F7384685F786}"/>
                </a:ext>
              </a:extLst>
            </p:cNvPr>
            <p:cNvCxnSpPr/>
            <p:nvPr userDrawn="1"/>
          </p:nvCxnSpPr>
          <p:spPr>
            <a:xfrm flipV="1">
              <a:off x="1188389" y="3600153"/>
              <a:ext cx="2960458" cy="2963259"/>
            </a:xfrm>
            <a:prstGeom prst="line">
              <a:avLst/>
            </a:prstGeom>
            <a:ln w="1270">
              <a:gradFill>
                <a:gsLst>
                  <a:gs pos="89000">
                    <a:srgbClr val="003249">
                      <a:alpha val="0"/>
                    </a:srgbClr>
                  </a:gs>
                  <a:gs pos="0">
                    <a:srgbClr val="335E6F"/>
                  </a:gs>
                </a:gsLst>
                <a:lin ang="27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60">
              <a:extLst>
                <a:ext uri="{FF2B5EF4-FFF2-40B4-BE49-F238E27FC236}">
                  <a16:creationId xmlns:a16="http://schemas.microsoft.com/office/drawing/2014/main" id="{6130565B-76F2-434C-8896-54E337D6B462}"/>
                </a:ext>
              </a:extLst>
            </p:cNvPr>
            <p:cNvCxnSpPr/>
            <p:nvPr userDrawn="1"/>
          </p:nvCxnSpPr>
          <p:spPr>
            <a:xfrm flipV="1">
              <a:off x="814086" y="3600153"/>
              <a:ext cx="2960458" cy="2963259"/>
            </a:xfrm>
            <a:prstGeom prst="line">
              <a:avLst/>
            </a:prstGeom>
            <a:ln w="1270">
              <a:gradFill>
                <a:gsLst>
                  <a:gs pos="89000">
                    <a:srgbClr val="003249">
                      <a:alpha val="0"/>
                    </a:srgbClr>
                  </a:gs>
                  <a:gs pos="0">
                    <a:srgbClr val="335E6F"/>
                  </a:gs>
                </a:gsLst>
                <a:lin ang="27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61">
              <a:extLst>
                <a:ext uri="{FF2B5EF4-FFF2-40B4-BE49-F238E27FC236}">
                  <a16:creationId xmlns:a16="http://schemas.microsoft.com/office/drawing/2014/main" id="{A0D45B84-40CC-46CF-ACE4-C3A1732817B3}"/>
                </a:ext>
              </a:extLst>
            </p:cNvPr>
            <p:cNvCxnSpPr/>
            <p:nvPr userDrawn="1"/>
          </p:nvCxnSpPr>
          <p:spPr>
            <a:xfrm flipV="1">
              <a:off x="442260" y="3600153"/>
              <a:ext cx="2960458" cy="2963259"/>
            </a:xfrm>
            <a:prstGeom prst="line">
              <a:avLst/>
            </a:prstGeom>
            <a:ln w="1270">
              <a:gradFill>
                <a:gsLst>
                  <a:gs pos="89000">
                    <a:srgbClr val="003249">
                      <a:alpha val="0"/>
                    </a:srgbClr>
                  </a:gs>
                  <a:gs pos="0">
                    <a:srgbClr val="335E6F"/>
                  </a:gs>
                </a:gsLst>
                <a:lin ang="27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olo 1">
            <a:extLst>
              <a:ext uri="{FF2B5EF4-FFF2-40B4-BE49-F238E27FC236}">
                <a16:creationId xmlns:a16="http://schemas.microsoft.com/office/drawing/2014/main" id="{07D574C9-96B2-42EF-A9BC-D62E458D5C9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altLang="en-US" noProof="0" dirty="0"/>
              <a:t>CLICK TO EDIT MASTER TITLE STYLE</a:t>
            </a:r>
            <a:endParaRPr lang="en-GB" noProof="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B009754-3A1E-461E-B289-FE7FC85C2E4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9600" y="882000"/>
            <a:ext cx="11764800" cy="532800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 dirty="0"/>
          </a:p>
        </p:txBody>
      </p: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D47A283E-2E94-448F-92E5-2474B2498001}"/>
              </a:ext>
            </a:extLst>
          </p:cNvPr>
          <p:cNvCxnSpPr/>
          <p:nvPr userDrawn="1"/>
        </p:nvCxnSpPr>
        <p:spPr>
          <a:xfrm>
            <a:off x="218262" y="882193"/>
            <a:ext cx="11768400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652785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ARK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33D3CCAE-5E68-40B7-96F4-1867CB3C210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altLang="en-US" noProof="0" dirty="0"/>
              <a:t>CLICK TO EDIT MASTER TITLE STYLE</a:t>
            </a:r>
            <a:endParaRPr lang="en-GB" noProof="0" dirty="0"/>
          </a:p>
        </p:txBody>
      </p:sp>
      <p:graphicFrame>
        <p:nvGraphicFramePr>
          <p:cNvPr id="3" name="Chart 62">
            <a:extLst>
              <a:ext uri="{FF2B5EF4-FFF2-40B4-BE49-F238E27FC236}">
                <a16:creationId xmlns:a16="http://schemas.microsoft.com/office/drawing/2014/main" id="{F74DFCCB-83DE-47F4-9FF3-8FAEE5BF92D8}"/>
              </a:ext>
            </a:extLst>
          </p:cNvPr>
          <p:cNvGraphicFramePr/>
          <p:nvPr userDrawn="1"/>
        </p:nvGraphicFramePr>
        <p:xfrm>
          <a:off x="279036" y="1321782"/>
          <a:ext cx="11656060" cy="462389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6" name="Chart 62">
            <a:extLst>
              <a:ext uri="{FF2B5EF4-FFF2-40B4-BE49-F238E27FC236}">
                <a16:creationId xmlns:a16="http://schemas.microsoft.com/office/drawing/2014/main" id="{1D3688BC-A29F-4FC4-A11A-398FE4188E1F}"/>
              </a:ext>
            </a:extLst>
          </p:cNvPr>
          <p:cNvGraphicFramePr/>
          <p:nvPr userDrawn="1">
            <p:extLst>
              <p:ext uri="{D42A27DB-BD31-4B8C-83A1-F6EECF244321}">
                <p14:modId xmlns:p14="http://schemas.microsoft.com/office/powerpoint/2010/main" val="1776204199"/>
              </p:ext>
            </p:extLst>
          </p:nvPr>
        </p:nvGraphicFramePr>
        <p:xfrm>
          <a:off x="278274" y="1348840"/>
          <a:ext cx="11624275" cy="471855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2D8F5593-453E-4297-89C3-AF572A2F008F}"/>
              </a:ext>
            </a:extLst>
          </p:cNvPr>
          <p:cNvCxnSpPr/>
          <p:nvPr userDrawn="1"/>
        </p:nvCxnSpPr>
        <p:spPr>
          <a:xfrm>
            <a:off x="218262" y="882193"/>
            <a:ext cx="11768400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051897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300"/>
                                        <p:tgtEl>
                                          <p:spTgt spid="3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"/>
                            </p:stCondLst>
                            <p:childTnLst>
                              <p:par>
                                <p:cTn id="9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300"/>
                                        <p:tgtEl>
                                          <p:spTgt spid="6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00"/>
                            </p:stCondLst>
                            <p:childTnLst>
                              <p:par>
                                <p:cTn id="13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300"/>
                                        <p:tgtEl>
                                          <p:spTgt spid="6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900"/>
                            </p:stCondLst>
                            <p:childTnLst>
                              <p:par>
                                <p:cTn id="17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300"/>
                                        <p:tgtEl>
                                          <p:spTgt spid="6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200"/>
                            </p:stCondLst>
                            <p:childTnLst>
                              <p:par>
                                <p:cTn id="21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300"/>
                                        <p:tgtEl>
                                          <p:spTgt spid="6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300"/>
                                        <p:tgtEl>
                                          <p:spTgt spid="6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800"/>
                            </p:stCondLst>
                            <p:childTnLst>
                              <p:par>
                                <p:cTn id="29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4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300"/>
                                        <p:tgtEl>
                                          <p:spTgt spid="6">
                                            <p:graphicEl>
                                              <a:chart seriesIdx="-4" categoryIdx="4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100"/>
                            </p:stCondLst>
                            <p:childTnLst>
                              <p:par>
                                <p:cTn id="33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5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300"/>
                                        <p:tgtEl>
                                          <p:spTgt spid="6">
                                            <p:graphicEl>
                                              <a:chart seriesIdx="-4" categoryIdx="5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400"/>
                            </p:stCondLst>
                            <p:childTnLst>
                              <p:par>
                                <p:cTn id="37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6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300"/>
                                        <p:tgtEl>
                                          <p:spTgt spid="6">
                                            <p:graphicEl>
                                              <a:chart seriesIdx="-4" categoryIdx="6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700"/>
                            </p:stCondLst>
                            <p:childTnLst>
                              <p:par>
                                <p:cTn id="41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7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300"/>
                                        <p:tgtEl>
                                          <p:spTgt spid="6">
                                            <p:graphicEl>
                                              <a:chart seriesIdx="-4" categoryIdx="7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000"/>
                            </p:stCondLst>
                            <p:childTnLst>
                              <p:par>
                                <p:cTn id="45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8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300"/>
                                        <p:tgtEl>
                                          <p:spTgt spid="6">
                                            <p:graphicEl>
                                              <a:chart seriesIdx="-4" categoryIdx="8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300"/>
                            </p:stCondLst>
                            <p:childTnLst>
                              <p:par>
                                <p:cTn id="49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9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300"/>
                                        <p:tgtEl>
                                          <p:spTgt spid="6">
                                            <p:graphicEl>
                                              <a:chart seriesIdx="-4" categoryIdx="9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600"/>
                            </p:stCondLst>
                            <p:childTnLst>
                              <p:par>
                                <p:cTn id="53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1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300"/>
                                        <p:tgtEl>
                                          <p:spTgt spid="6">
                                            <p:graphicEl>
                                              <a:chart seriesIdx="-4" categoryIdx="10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3900"/>
                            </p:stCondLst>
                            <p:childTnLst>
                              <p:par>
                                <p:cTn id="57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1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300"/>
                                        <p:tgtEl>
                                          <p:spTgt spid="6">
                                            <p:graphicEl>
                                              <a:chart seriesIdx="-4" categoryIdx="11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200"/>
                            </p:stCondLst>
                            <p:childTnLst>
                              <p:par>
                                <p:cTn id="61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1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300"/>
                                        <p:tgtEl>
                                          <p:spTgt spid="6">
                                            <p:graphicEl>
                                              <a:chart seriesIdx="-4" categoryIdx="12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4500"/>
                            </p:stCondLst>
                            <p:childTnLst>
                              <p:par>
                                <p:cTn id="65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1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300"/>
                                        <p:tgtEl>
                                          <p:spTgt spid="6">
                                            <p:graphicEl>
                                              <a:chart seriesIdx="-4" categoryIdx="13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4800"/>
                            </p:stCondLst>
                            <p:childTnLst>
                              <p:par>
                                <p:cTn id="69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14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300"/>
                                        <p:tgtEl>
                                          <p:spTgt spid="6">
                                            <p:graphicEl>
                                              <a:chart seriesIdx="-4" categoryIdx="14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5100"/>
                            </p:stCondLst>
                            <p:childTnLst>
                              <p:par>
                                <p:cTn id="73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15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5" dur="300"/>
                                        <p:tgtEl>
                                          <p:spTgt spid="6">
                                            <p:graphicEl>
                                              <a:chart seriesIdx="-4" categoryIdx="15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5400"/>
                            </p:stCondLst>
                            <p:childTnLst>
                              <p:par>
                                <p:cTn id="77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16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300"/>
                                        <p:tgtEl>
                                          <p:spTgt spid="6">
                                            <p:graphicEl>
                                              <a:chart seriesIdx="-4" categoryIdx="16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5700"/>
                            </p:stCondLst>
                            <p:childTnLst>
                              <p:par>
                                <p:cTn id="81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17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3" dur="300"/>
                                        <p:tgtEl>
                                          <p:spTgt spid="6">
                                            <p:graphicEl>
                                              <a:chart seriesIdx="-4" categoryIdx="17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6000"/>
                            </p:stCondLst>
                            <p:childTnLst>
                              <p:par>
                                <p:cTn id="85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18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7" dur="300"/>
                                        <p:tgtEl>
                                          <p:spTgt spid="6">
                                            <p:graphicEl>
                                              <a:chart seriesIdx="-4" categoryIdx="18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6300"/>
                            </p:stCondLst>
                            <p:childTnLst>
                              <p:par>
                                <p:cTn id="89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19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1" dur="300"/>
                                        <p:tgtEl>
                                          <p:spTgt spid="6">
                                            <p:graphicEl>
                                              <a:chart seriesIdx="-4" categoryIdx="19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6600"/>
                            </p:stCondLst>
                            <p:childTnLst>
                              <p:par>
                                <p:cTn id="93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2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5" dur="300"/>
                                        <p:tgtEl>
                                          <p:spTgt spid="6">
                                            <p:graphicEl>
                                              <a:chart seriesIdx="-4" categoryIdx="20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6900"/>
                            </p:stCondLst>
                            <p:childTnLst>
                              <p:par>
                                <p:cTn id="97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2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9" dur="300"/>
                                        <p:tgtEl>
                                          <p:spTgt spid="6">
                                            <p:graphicEl>
                                              <a:chart seriesIdx="-4" categoryIdx="21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7200"/>
                            </p:stCondLst>
                            <p:childTnLst>
                              <p:par>
                                <p:cTn id="101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2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3" dur="300"/>
                                        <p:tgtEl>
                                          <p:spTgt spid="6">
                                            <p:graphicEl>
                                              <a:chart seriesIdx="-4" categoryIdx="22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7500"/>
                            </p:stCondLst>
                            <p:childTnLst>
                              <p:par>
                                <p:cTn id="105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2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7" dur="300"/>
                                        <p:tgtEl>
                                          <p:spTgt spid="6">
                                            <p:graphicEl>
                                              <a:chart seriesIdx="-4" categoryIdx="23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" grpId="0">
        <p:bldSub>
          <a:bldChart bld="category"/>
        </p:bldSub>
      </p:bldGraphic>
      <p:bldGraphic spid="6" grpId="0">
        <p:bldSub>
          <a:bldChart bld="category"/>
        </p:bldSub>
      </p:bldGraphic>
    </p:bld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ARK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A1B31BE-8F00-4FD0-B83D-49F14B7AACC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altLang="en-US" noProof="0" dirty="0"/>
              <a:t>CLICK TO EDIT MASTER TITLE STYLE</a:t>
            </a:r>
            <a:endParaRPr lang="en-GB" noProof="0" dirty="0"/>
          </a:p>
        </p:txBody>
      </p:sp>
      <p:graphicFrame>
        <p:nvGraphicFramePr>
          <p:cNvPr id="3" name="Chart 62">
            <a:extLst>
              <a:ext uri="{FF2B5EF4-FFF2-40B4-BE49-F238E27FC236}">
                <a16:creationId xmlns:a16="http://schemas.microsoft.com/office/drawing/2014/main" id="{ACF06B11-18F4-4720-A183-165C1FB85F61}"/>
              </a:ext>
            </a:extLst>
          </p:cNvPr>
          <p:cNvGraphicFramePr/>
          <p:nvPr userDrawn="1">
            <p:extLst>
              <p:ext uri="{D42A27DB-BD31-4B8C-83A1-F6EECF244321}">
                <p14:modId xmlns:p14="http://schemas.microsoft.com/office/powerpoint/2010/main" val="1737926873"/>
              </p:ext>
            </p:extLst>
          </p:nvPr>
        </p:nvGraphicFramePr>
        <p:xfrm>
          <a:off x="279036" y="1219353"/>
          <a:ext cx="11656060" cy="47356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0805BBD0-4E77-4901-8F9B-5C34F6E0468A}"/>
              </a:ext>
            </a:extLst>
          </p:cNvPr>
          <p:cNvCxnSpPr/>
          <p:nvPr userDrawn="1"/>
        </p:nvCxnSpPr>
        <p:spPr>
          <a:xfrm>
            <a:off x="218262" y="882193"/>
            <a:ext cx="11768400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001281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300"/>
                                        <p:tgtEl>
                                          <p:spTgt spid="3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"/>
                            </p:stCondLst>
                            <p:childTnLst>
                              <p:par>
                                <p:cTn id="9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300"/>
                                        <p:tgtEl>
                                          <p:spTgt spid="3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00"/>
                            </p:stCondLst>
                            <p:childTnLst>
                              <p:par>
                                <p:cTn id="13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300"/>
                                        <p:tgtEl>
                                          <p:spTgt spid="3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900"/>
                            </p:stCondLst>
                            <p:childTnLst>
                              <p:par>
                                <p:cTn id="17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300"/>
                                        <p:tgtEl>
                                          <p:spTgt spid="3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200"/>
                            </p:stCondLst>
                            <p:childTnLst>
                              <p:par>
                                <p:cTn id="21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300"/>
                                        <p:tgtEl>
                                          <p:spTgt spid="3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-4" categoryIdx="4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300"/>
                                        <p:tgtEl>
                                          <p:spTgt spid="3">
                                            <p:graphicEl>
                                              <a:chart seriesIdx="-4" categoryIdx="4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800"/>
                            </p:stCondLst>
                            <p:childTnLst>
                              <p:par>
                                <p:cTn id="29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-4" categoryIdx="5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300"/>
                                        <p:tgtEl>
                                          <p:spTgt spid="3">
                                            <p:graphicEl>
                                              <a:chart seriesIdx="-4" categoryIdx="5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100"/>
                            </p:stCondLst>
                            <p:childTnLst>
                              <p:par>
                                <p:cTn id="33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-4" categoryIdx="6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300"/>
                                        <p:tgtEl>
                                          <p:spTgt spid="3">
                                            <p:graphicEl>
                                              <a:chart seriesIdx="-4" categoryIdx="6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400"/>
                            </p:stCondLst>
                            <p:childTnLst>
                              <p:par>
                                <p:cTn id="37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-4" categoryIdx="7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300"/>
                                        <p:tgtEl>
                                          <p:spTgt spid="3">
                                            <p:graphicEl>
                                              <a:chart seriesIdx="-4" categoryIdx="7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700"/>
                            </p:stCondLst>
                            <p:childTnLst>
                              <p:par>
                                <p:cTn id="41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-4" categoryIdx="8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300"/>
                                        <p:tgtEl>
                                          <p:spTgt spid="3">
                                            <p:graphicEl>
                                              <a:chart seriesIdx="-4" categoryIdx="8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000"/>
                            </p:stCondLst>
                            <p:childTnLst>
                              <p:par>
                                <p:cTn id="45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-4" categoryIdx="9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300"/>
                                        <p:tgtEl>
                                          <p:spTgt spid="3">
                                            <p:graphicEl>
                                              <a:chart seriesIdx="-4" categoryIdx="9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300"/>
                            </p:stCondLst>
                            <p:childTnLst>
                              <p:par>
                                <p:cTn id="49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-4" categoryIdx="1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300"/>
                                        <p:tgtEl>
                                          <p:spTgt spid="3">
                                            <p:graphicEl>
                                              <a:chart seriesIdx="-4" categoryIdx="10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600"/>
                            </p:stCondLst>
                            <p:childTnLst>
                              <p:par>
                                <p:cTn id="53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-4" categoryIdx="1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300"/>
                                        <p:tgtEl>
                                          <p:spTgt spid="3">
                                            <p:graphicEl>
                                              <a:chart seriesIdx="-4" categoryIdx="11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3900"/>
                            </p:stCondLst>
                            <p:childTnLst>
                              <p:par>
                                <p:cTn id="57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-4" categoryIdx="1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300"/>
                                        <p:tgtEl>
                                          <p:spTgt spid="3">
                                            <p:graphicEl>
                                              <a:chart seriesIdx="-4" categoryIdx="12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200"/>
                            </p:stCondLst>
                            <p:childTnLst>
                              <p:par>
                                <p:cTn id="61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-4" categoryIdx="1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300"/>
                                        <p:tgtEl>
                                          <p:spTgt spid="3">
                                            <p:graphicEl>
                                              <a:chart seriesIdx="-4" categoryIdx="13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4500"/>
                            </p:stCondLst>
                            <p:childTnLst>
                              <p:par>
                                <p:cTn id="65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-4" categoryIdx="14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300"/>
                                        <p:tgtEl>
                                          <p:spTgt spid="3">
                                            <p:graphicEl>
                                              <a:chart seriesIdx="-4" categoryIdx="14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4800"/>
                            </p:stCondLst>
                            <p:childTnLst>
                              <p:par>
                                <p:cTn id="69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-4" categoryIdx="15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300"/>
                                        <p:tgtEl>
                                          <p:spTgt spid="3">
                                            <p:graphicEl>
                                              <a:chart seriesIdx="-4" categoryIdx="15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5100"/>
                            </p:stCondLst>
                            <p:childTnLst>
                              <p:par>
                                <p:cTn id="73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-4" categoryIdx="16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5" dur="300"/>
                                        <p:tgtEl>
                                          <p:spTgt spid="3">
                                            <p:graphicEl>
                                              <a:chart seriesIdx="-4" categoryIdx="16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5400"/>
                            </p:stCondLst>
                            <p:childTnLst>
                              <p:par>
                                <p:cTn id="77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-4" categoryIdx="17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300"/>
                                        <p:tgtEl>
                                          <p:spTgt spid="3">
                                            <p:graphicEl>
                                              <a:chart seriesIdx="-4" categoryIdx="17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5700"/>
                            </p:stCondLst>
                            <p:childTnLst>
                              <p:par>
                                <p:cTn id="81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-4" categoryIdx="18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3" dur="300"/>
                                        <p:tgtEl>
                                          <p:spTgt spid="3">
                                            <p:graphicEl>
                                              <a:chart seriesIdx="-4" categoryIdx="18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6000"/>
                            </p:stCondLst>
                            <p:childTnLst>
                              <p:par>
                                <p:cTn id="85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-4" categoryIdx="19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7" dur="300"/>
                                        <p:tgtEl>
                                          <p:spTgt spid="3">
                                            <p:graphicEl>
                                              <a:chart seriesIdx="-4" categoryIdx="19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6300"/>
                            </p:stCondLst>
                            <p:childTnLst>
                              <p:par>
                                <p:cTn id="89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-4" categoryIdx="2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1" dur="300"/>
                                        <p:tgtEl>
                                          <p:spTgt spid="3">
                                            <p:graphicEl>
                                              <a:chart seriesIdx="-4" categoryIdx="20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6600"/>
                            </p:stCondLst>
                            <p:childTnLst>
                              <p:par>
                                <p:cTn id="93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-4" categoryIdx="2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5" dur="300"/>
                                        <p:tgtEl>
                                          <p:spTgt spid="3">
                                            <p:graphicEl>
                                              <a:chart seriesIdx="-4" categoryIdx="21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6900"/>
                            </p:stCondLst>
                            <p:childTnLst>
                              <p:par>
                                <p:cTn id="97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-4" categoryIdx="2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9" dur="300"/>
                                        <p:tgtEl>
                                          <p:spTgt spid="3">
                                            <p:graphicEl>
                                              <a:chart seriesIdx="-4" categoryIdx="22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7200"/>
                            </p:stCondLst>
                            <p:childTnLst>
                              <p:par>
                                <p:cTn id="101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-4" categoryIdx="2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3" dur="300"/>
                                        <p:tgtEl>
                                          <p:spTgt spid="3">
                                            <p:graphicEl>
                                              <a:chart seriesIdx="-4" categoryIdx="23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" grpId="0">
        <p:bldSub>
          <a:bldChart bld="category"/>
        </p:bldSub>
      </p:bldGraphic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ARK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5">
            <a:extLst>
              <a:ext uri="{FF2B5EF4-FFF2-40B4-BE49-F238E27FC236}">
                <a16:creationId xmlns:a16="http://schemas.microsoft.com/office/drawing/2014/main" id="{F49FFC1C-3741-4844-8C3F-E4F557524424}"/>
              </a:ext>
            </a:extLst>
          </p:cNvPr>
          <p:cNvGrpSpPr/>
          <p:nvPr userDrawn="1"/>
        </p:nvGrpSpPr>
        <p:grpSpPr>
          <a:xfrm>
            <a:off x="-6583" y="-3"/>
            <a:ext cx="12302859" cy="6858003"/>
            <a:chOff x="-6566" y="-2"/>
            <a:chExt cx="12269309" cy="6858002"/>
          </a:xfrm>
        </p:grpSpPr>
        <p:sp>
          <p:nvSpPr>
            <p:cNvPr id="5" name="Rectangle 36" hidden="1">
              <a:extLst>
                <a:ext uri="{FF2B5EF4-FFF2-40B4-BE49-F238E27FC236}">
                  <a16:creationId xmlns:a16="http://schemas.microsoft.com/office/drawing/2014/main" id="{0BD74276-8ED2-4824-9998-0BAA3955CD95}"/>
                </a:ext>
              </a:extLst>
            </p:cNvPr>
            <p:cNvSpPr/>
            <p:nvPr userDrawn="1"/>
          </p:nvSpPr>
          <p:spPr>
            <a:xfrm>
              <a:off x="-6566" y="-2"/>
              <a:ext cx="12198565" cy="6858002"/>
            </a:xfrm>
            <a:prstGeom prst="rect">
              <a:avLst/>
            </a:prstGeom>
            <a:solidFill>
              <a:srgbClr val="00324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sz="1302" dirty="0"/>
            </a:p>
          </p:txBody>
        </p:sp>
        <p:grpSp>
          <p:nvGrpSpPr>
            <p:cNvPr id="6" name="Group 37" hidden="1">
              <a:extLst>
                <a:ext uri="{FF2B5EF4-FFF2-40B4-BE49-F238E27FC236}">
                  <a16:creationId xmlns:a16="http://schemas.microsoft.com/office/drawing/2014/main" id="{978F2107-068F-4327-9136-6EB3073A4403}"/>
                </a:ext>
              </a:extLst>
            </p:cNvPr>
            <p:cNvGrpSpPr/>
            <p:nvPr userDrawn="1"/>
          </p:nvGrpSpPr>
          <p:grpSpPr>
            <a:xfrm>
              <a:off x="442260" y="3456849"/>
              <a:ext cx="11820483" cy="2970388"/>
              <a:chOff x="442260" y="3600153"/>
              <a:chExt cx="11820483" cy="2970388"/>
            </a:xfrm>
          </p:grpSpPr>
          <p:cxnSp>
            <p:nvCxnSpPr>
              <p:cNvPr id="7" name="Straight Connector 38">
                <a:extLst>
                  <a:ext uri="{FF2B5EF4-FFF2-40B4-BE49-F238E27FC236}">
                    <a16:creationId xmlns:a16="http://schemas.microsoft.com/office/drawing/2014/main" id="{B5909EFF-FFE7-4DCA-BB35-2930538F8575}"/>
                  </a:ext>
                </a:extLst>
              </p:cNvPr>
              <p:cNvCxnSpPr/>
              <p:nvPr userDrawn="1"/>
            </p:nvCxnSpPr>
            <p:spPr>
              <a:xfrm flipV="1">
                <a:off x="9302285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" name="Straight Connector 39">
                <a:extLst>
                  <a:ext uri="{FF2B5EF4-FFF2-40B4-BE49-F238E27FC236}">
                    <a16:creationId xmlns:a16="http://schemas.microsoft.com/office/drawing/2014/main" id="{BBF66BD5-8EBB-4321-AEA7-778A769BCD0F}"/>
                  </a:ext>
                </a:extLst>
              </p:cNvPr>
              <p:cNvCxnSpPr/>
              <p:nvPr userDrawn="1"/>
            </p:nvCxnSpPr>
            <p:spPr>
              <a:xfrm flipV="1">
                <a:off x="8773056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Straight Connector 40">
                <a:extLst>
                  <a:ext uri="{FF2B5EF4-FFF2-40B4-BE49-F238E27FC236}">
                    <a16:creationId xmlns:a16="http://schemas.microsoft.com/office/drawing/2014/main" id="{B6105F55-6F73-4EAC-A6FE-341C1EDD082D}"/>
                  </a:ext>
                </a:extLst>
              </p:cNvPr>
              <p:cNvCxnSpPr/>
              <p:nvPr userDrawn="1"/>
            </p:nvCxnSpPr>
            <p:spPr>
              <a:xfrm flipV="1">
                <a:off x="8235524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Straight Connector 41">
                <a:extLst>
                  <a:ext uri="{FF2B5EF4-FFF2-40B4-BE49-F238E27FC236}">
                    <a16:creationId xmlns:a16="http://schemas.microsoft.com/office/drawing/2014/main" id="{231C4A1D-0D18-4C45-8CD2-9B482D211697}"/>
                  </a:ext>
                </a:extLst>
              </p:cNvPr>
              <p:cNvCxnSpPr/>
              <p:nvPr userDrawn="1"/>
            </p:nvCxnSpPr>
            <p:spPr>
              <a:xfrm flipV="1">
                <a:off x="7866030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Straight Connector 42">
                <a:extLst>
                  <a:ext uri="{FF2B5EF4-FFF2-40B4-BE49-F238E27FC236}">
                    <a16:creationId xmlns:a16="http://schemas.microsoft.com/office/drawing/2014/main" id="{887B699A-26D9-4993-847C-C919922EE7EC}"/>
                  </a:ext>
                </a:extLst>
              </p:cNvPr>
              <p:cNvCxnSpPr/>
              <p:nvPr userDrawn="1"/>
            </p:nvCxnSpPr>
            <p:spPr>
              <a:xfrm flipV="1">
                <a:off x="7498863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Straight Connector 43">
                <a:extLst>
                  <a:ext uri="{FF2B5EF4-FFF2-40B4-BE49-F238E27FC236}">
                    <a16:creationId xmlns:a16="http://schemas.microsoft.com/office/drawing/2014/main" id="{2861B340-F5C1-4BA1-BA98-8D650473066B}"/>
                  </a:ext>
                </a:extLst>
              </p:cNvPr>
              <p:cNvCxnSpPr/>
              <p:nvPr userDrawn="1"/>
            </p:nvCxnSpPr>
            <p:spPr>
              <a:xfrm flipV="1">
                <a:off x="7127208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44">
                <a:extLst>
                  <a:ext uri="{FF2B5EF4-FFF2-40B4-BE49-F238E27FC236}">
                    <a16:creationId xmlns:a16="http://schemas.microsoft.com/office/drawing/2014/main" id="{C3568F9F-131F-4452-A304-F5E5399BCD8C}"/>
                  </a:ext>
                </a:extLst>
              </p:cNvPr>
              <p:cNvCxnSpPr/>
              <p:nvPr userDrawn="1"/>
            </p:nvCxnSpPr>
            <p:spPr>
              <a:xfrm flipV="1">
                <a:off x="6758651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Connector 45">
                <a:extLst>
                  <a:ext uri="{FF2B5EF4-FFF2-40B4-BE49-F238E27FC236}">
                    <a16:creationId xmlns:a16="http://schemas.microsoft.com/office/drawing/2014/main" id="{CF836D01-B716-45B7-86B0-7412F0310BC3}"/>
                  </a:ext>
                </a:extLst>
              </p:cNvPr>
              <p:cNvCxnSpPr/>
              <p:nvPr userDrawn="1"/>
            </p:nvCxnSpPr>
            <p:spPr>
              <a:xfrm flipV="1">
                <a:off x="6389469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Connector 46">
                <a:extLst>
                  <a:ext uri="{FF2B5EF4-FFF2-40B4-BE49-F238E27FC236}">
                    <a16:creationId xmlns:a16="http://schemas.microsoft.com/office/drawing/2014/main" id="{456D7560-3022-407D-A56A-387D1CF7CBBE}"/>
                  </a:ext>
                </a:extLst>
              </p:cNvPr>
              <p:cNvCxnSpPr/>
              <p:nvPr userDrawn="1"/>
            </p:nvCxnSpPr>
            <p:spPr>
              <a:xfrm flipV="1">
                <a:off x="6009868" y="3607282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Straight Connector 47">
                <a:extLst>
                  <a:ext uri="{FF2B5EF4-FFF2-40B4-BE49-F238E27FC236}">
                    <a16:creationId xmlns:a16="http://schemas.microsoft.com/office/drawing/2014/main" id="{C7A0A529-063D-45DD-8385-C74DBDC59E7E}"/>
                  </a:ext>
                </a:extLst>
              </p:cNvPr>
              <p:cNvCxnSpPr/>
              <p:nvPr userDrawn="1"/>
            </p:nvCxnSpPr>
            <p:spPr>
              <a:xfrm flipV="1">
                <a:off x="5643989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Straight Connector 48">
                <a:extLst>
                  <a:ext uri="{FF2B5EF4-FFF2-40B4-BE49-F238E27FC236}">
                    <a16:creationId xmlns:a16="http://schemas.microsoft.com/office/drawing/2014/main" id="{A931E34D-B55F-40AD-83AF-7163B7D714F7}"/>
                  </a:ext>
                </a:extLst>
              </p:cNvPr>
              <p:cNvCxnSpPr/>
              <p:nvPr userDrawn="1"/>
            </p:nvCxnSpPr>
            <p:spPr>
              <a:xfrm flipV="1">
                <a:off x="5269261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Connector 49">
                <a:extLst>
                  <a:ext uri="{FF2B5EF4-FFF2-40B4-BE49-F238E27FC236}">
                    <a16:creationId xmlns:a16="http://schemas.microsoft.com/office/drawing/2014/main" id="{85C0AB43-36CD-4E1C-BBD6-F6E40C7E2D07}"/>
                  </a:ext>
                </a:extLst>
              </p:cNvPr>
              <p:cNvCxnSpPr/>
              <p:nvPr userDrawn="1"/>
            </p:nvCxnSpPr>
            <p:spPr>
              <a:xfrm flipV="1">
                <a:off x="4889660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50">
                <a:extLst>
                  <a:ext uri="{FF2B5EF4-FFF2-40B4-BE49-F238E27FC236}">
                    <a16:creationId xmlns:a16="http://schemas.microsoft.com/office/drawing/2014/main" id="{78CD91FC-28C9-4AC7-87D2-3236ADA79432}"/>
                  </a:ext>
                </a:extLst>
              </p:cNvPr>
              <p:cNvCxnSpPr/>
              <p:nvPr userDrawn="1"/>
            </p:nvCxnSpPr>
            <p:spPr>
              <a:xfrm flipV="1">
                <a:off x="4523327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51">
                <a:extLst>
                  <a:ext uri="{FF2B5EF4-FFF2-40B4-BE49-F238E27FC236}">
                    <a16:creationId xmlns:a16="http://schemas.microsoft.com/office/drawing/2014/main" id="{43CC5094-48A5-4786-A10E-9CE8FDA8F34F}"/>
                  </a:ext>
                </a:extLst>
              </p:cNvPr>
              <p:cNvCxnSpPr/>
              <p:nvPr userDrawn="1"/>
            </p:nvCxnSpPr>
            <p:spPr>
              <a:xfrm flipV="1">
                <a:off x="4155926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Connector 52">
                <a:extLst>
                  <a:ext uri="{FF2B5EF4-FFF2-40B4-BE49-F238E27FC236}">
                    <a16:creationId xmlns:a16="http://schemas.microsoft.com/office/drawing/2014/main" id="{B1CF75A4-9F1F-48F6-AFDA-C7897F2C1B55}"/>
                  </a:ext>
                </a:extLst>
              </p:cNvPr>
              <p:cNvCxnSpPr/>
              <p:nvPr userDrawn="1"/>
            </p:nvCxnSpPr>
            <p:spPr>
              <a:xfrm flipV="1">
                <a:off x="3786582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Straight Connector 53">
                <a:extLst>
                  <a:ext uri="{FF2B5EF4-FFF2-40B4-BE49-F238E27FC236}">
                    <a16:creationId xmlns:a16="http://schemas.microsoft.com/office/drawing/2014/main" id="{D8B3EC32-3BCC-4CF3-A8AB-D5695C387FB1}"/>
                  </a:ext>
                </a:extLst>
              </p:cNvPr>
              <p:cNvCxnSpPr/>
              <p:nvPr userDrawn="1"/>
            </p:nvCxnSpPr>
            <p:spPr>
              <a:xfrm flipV="1">
                <a:off x="3420490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Straight Connector 54">
                <a:extLst>
                  <a:ext uri="{FF2B5EF4-FFF2-40B4-BE49-F238E27FC236}">
                    <a16:creationId xmlns:a16="http://schemas.microsoft.com/office/drawing/2014/main" id="{646D2636-826F-4188-AECD-8E9F547C330E}"/>
                  </a:ext>
                </a:extLst>
              </p:cNvPr>
              <p:cNvCxnSpPr/>
              <p:nvPr userDrawn="1"/>
            </p:nvCxnSpPr>
            <p:spPr>
              <a:xfrm flipV="1">
                <a:off x="3051095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Connector 55">
                <a:extLst>
                  <a:ext uri="{FF2B5EF4-FFF2-40B4-BE49-F238E27FC236}">
                    <a16:creationId xmlns:a16="http://schemas.microsoft.com/office/drawing/2014/main" id="{D5190618-4665-4F2E-8844-020AD30239F6}"/>
                  </a:ext>
                </a:extLst>
              </p:cNvPr>
              <p:cNvCxnSpPr/>
              <p:nvPr userDrawn="1"/>
            </p:nvCxnSpPr>
            <p:spPr>
              <a:xfrm flipV="1">
                <a:off x="2674287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56">
                <a:extLst>
                  <a:ext uri="{FF2B5EF4-FFF2-40B4-BE49-F238E27FC236}">
                    <a16:creationId xmlns:a16="http://schemas.microsoft.com/office/drawing/2014/main" id="{E501E497-7672-440E-967B-911C1D6B4B10}"/>
                  </a:ext>
                </a:extLst>
              </p:cNvPr>
              <p:cNvCxnSpPr/>
              <p:nvPr userDrawn="1"/>
            </p:nvCxnSpPr>
            <p:spPr>
              <a:xfrm flipV="1">
                <a:off x="2308530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57">
                <a:extLst>
                  <a:ext uri="{FF2B5EF4-FFF2-40B4-BE49-F238E27FC236}">
                    <a16:creationId xmlns:a16="http://schemas.microsoft.com/office/drawing/2014/main" id="{8A688C29-83E0-4CC9-A8C5-B6B30A57710C}"/>
                  </a:ext>
                </a:extLst>
              </p:cNvPr>
              <p:cNvCxnSpPr/>
              <p:nvPr userDrawn="1"/>
            </p:nvCxnSpPr>
            <p:spPr>
              <a:xfrm flipV="1">
                <a:off x="1931070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58">
                <a:extLst>
                  <a:ext uri="{FF2B5EF4-FFF2-40B4-BE49-F238E27FC236}">
                    <a16:creationId xmlns:a16="http://schemas.microsoft.com/office/drawing/2014/main" id="{8D3348AE-2C08-472A-92E4-12BF79B738D1}"/>
                  </a:ext>
                </a:extLst>
              </p:cNvPr>
              <p:cNvCxnSpPr/>
              <p:nvPr userDrawn="1"/>
            </p:nvCxnSpPr>
            <p:spPr>
              <a:xfrm flipV="1">
                <a:off x="1558445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59">
                <a:extLst>
                  <a:ext uri="{FF2B5EF4-FFF2-40B4-BE49-F238E27FC236}">
                    <a16:creationId xmlns:a16="http://schemas.microsoft.com/office/drawing/2014/main" id="{D93531AE-9D57-49CA-BC46-F7384685F786}"/>
                  </a:ext>
                </a:extLst>
              </p:cNvPr>
              <p:cNvCxnSpPr/>
              <p:nvPr userDrawn="1"/>
            </p:nvCxnSpPr>
            <p:spPr>
              <a:xfrm flipV="1">
                <a:off x="1188389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60">
                <a:extLst>
                  <a:ext uri="{FF2B5EF4-FFF2-40B4-BE49-F238E27FC236}">
                    <a16:creationId xmlns:a16="http://schemas.microsoft.com/office/drawing/2014/main" id="{6130565B-76F2-434C-8896-54E337D6B462}"/>
                  </a:ext>
                </a:extLst>
              </p:cNvPr>
              <p:cNvCxnSpPr/>
              <p:nvPr userDrawn="1"/>
            </p:nvCxnSpPr>
            <p:spPr>
              <a:xfrm flipV="1">
                <a:off x="814086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61">
                <a:extLst>
                  <a:ext uri="{FF2B5EF4-FFF2-40B4-BE49-F238E27FC236}">
                    <a16:creationId xmlns:a16="http://schemas.microsoft.com/office/drawing/2014/main" id="{A0D45B84-40CC-46CF-ACE4-C3A1732817B3}"/>
                  </a:ext>
                </a:extLst>
              </p:cNvPr>
              <p:cNvCxnSpPr/>
              <p:nvPr userDrawn="1"/>
            </p:nvCxnSpPr>
            <p:spPr>
              <a:xfrm flipV="1">
                <a:off x="442260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" name="Titolo 1">
            <a:extLst>
              <a:ext uri="{FF2B5EF4-FFF2-40B4-BE49-F238E27FC236}">
                <a16:creationId xmlns:a16="http://schemas.microsoft.com/office/drawing/2014/main" id="{07D574C9-96B2-42EF-A9BC-D62E458D5C9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altLang="en-US" noProof="0" dirty="0"/>
              <a:t>CLICK TO EDIT MASTER TITLE STYLE</a:t>
            </a:r>
            <a:endParaRPr lang="en-GB" noProof="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B009754-3A1E-461E-B289-FE7FC85C2E4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8860" y="882000"/>
            <a:ext cx="11764800" cy="532800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12354733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ARK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35">
            <a:extLst>
              <a:ext uri="{FF2B5EF4-FFF2-40B4-BE49-F238E27FC236}">
                <a16:creationId xmlns:a16="http://schemas.microsoft.com/office/drawing/2014/main" id="{15C1165B-50AC-46F5-B945-37FE6AF1F392}"/>
              </a:ext>
            </a:extLst>
          </p:cNvPr>
          <p:cNvGrpSpPr/>
          <p:nvPr userDrawn="1"/>
        </p:nvGrpSpPr>
        <p:grpSpPr>
          <a:xfrm>
            <a:off x="-6583" y="-3"/>
            <a:ext cx="12302859" cy="6858003"/>
            <a:chOff x="-6566" y="-2"/>
            <a:chExt cx="12269309" cy="6858002"/>
          </a:xfrm>
        </p:grpSpPr>
        <p:sp>
          <p:nvSpPr>
            <p:cNvPr id="6" name="Rectangle 36" hidden="1">
              <a:extLst>
                <a:ext uri="{FF2B5EF4-FFF2-40B4-BE49-F238E27FC236}">
                  <a16:creationId xmlns:a16="http://schemas.microsoft.com/office/drawing/2014/main" id="{EA24BE63-1E38-4FA8-B27E-7568D000D456}"/>
                </a:ext>
              </a:extLst>
            </p:cNvPr>
            <p:cNvSpPr/>
            <p:nvPr userDrawn="1"/>
          </p:nvSpPr>
          <p:spPr>
            <a:xfrm>
              <a:off x="-6566" y="-2"/>
              <a:ext cx="12198565" cy="6858002"/>
            </a:xfrm>
            <a:prstGeom prst="rect">
              <a:avLst/>
            </a:prstGeom>
            <a:solidFill>
              <a:srgbClr val="00324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sz="1302" dirty="0"/>
            </a:p>
          </p:txBody>
        </p:sp>
        <p:grpSp>
          <p:nvGrpSpPr>
            <p:cNvPr id="7" name="Group 37" hidden="1">
              <a:extLst>
                <a:ext uri="{FF2B5EF4-FFF2-40B4-BE49-F238E27FC236}">
                  <a16:creationId xmlns:a16="http://schemas.microsoft.com/office/drawing/2014/main" id="{D4DAB8E7-6AD7-4E3B-87D7-9C92D704A0D5}"/>
                </a:ext>
              </a:extLst>
            </p:cNvPr>
            <p:cNvGrpSpPr/>
            <p:nvPr userDrawn="1"/>
          </p:nvGrpSpPr>
          <p:grpSpPr>
            <a:xfrm>
              <a:off x="442260" y="3456849"/>
              <a:ext cx="11820483" cy="2970388"/>
              <a:chOff x="442260" y="3600153"/>
              <a:chExt cx="11820483" cy="2970388"/>
            </a:xfrm>
          </p:grpSpPr>
          <p:cxnSp>
            <p:nvCxnSpPr>
              <p:cNvPr id="8" name="Straight Connector 38">
                <a:extLst>
                  <a:ext uri="{FF2B5EF4-FFF2-40B4-BE49-F238E27FC236}">
                    <a16:creationId xmlns:a16="http://schemas.microsoft.com/office/drawing/2014/main" id="{0F24E6D8-B4AC-477C-A584-BF9803AD059A}"/>
                  </a:ext>
                </a:extLst>
              </p:cNvPr>
              <p:cNvCxnSpPr/>
              <p:nvPr userDrawn="1"/>
            </p:nvCxnSpPr>
            <p:spPr>
              <a:xfrm flipV="1">
                <a:off x="9302285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Straight Connector 39">
                <a:extLst>
                  <a:ext uri="{FF2B5EF4-FFF2-40B4-BE49-F238E27FC236}">
                    <a16:creationId xmlns:a16="http://schemas.microsoft.com/office/drawing/2014/main" id="{2AFEE107-23D8-49B8-B87B-287A589B06A3}"/>
                  </a:ext>
                </a:extLst>
              </p:cNvPr>
              <p:cNvCxnSpPr/>
              <p:nvPr userDrawn="1"/>
            </p:nvCxnSpPr>
            <p:spPr>
              <a:xfrm flipV="1">
                <a:off x="8773056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Straight Connector 40">
                <a:extLst>
                  <a:ext uri="{FF2B5EF4-FFF2-40B4-BE49-F238E27FC236}">
                    <a16:creationId xmlns:a16="http://schemas.microsoft.com/office/drawing/2014/main" id="{FC46F22B-8D16-44B9-B078-5202FAD5506C}"/>
                  </a:ext>
                </a:extLst>
              </p:cNvPr>
              <p:cNvCxnSpPr/>
              <p:nvPr userDrawn="1"/>
            </p:nvCxnSpPr>
            <p:spPr>
              <a:xfrm flipV="1">
                <a:off x="8235524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Straight Connector 41">
                <a:extLst>
                  <a:ext uri="{FF2B5EF4-FFF2-40B4-BE49-F238E27FC236}">
                    <a16:creationId xmlns:a16="http://schemas.microsoft.com/office/drawing/2014/main" id="{84F40097-447D-4345-A231-8E06B5113DAF}"/>
                  </a:ext>
                </a:extLst>
              </p:cNvPr>
              <p:cNvCxnSpPr/>
              <p:nvPr userDrawn="1"/>
            </p:nvCxnSpPr>
            <p:spPr>
              <a:xfrm flipV="1">
                <a:off x="7866030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Straight Connector 42">
                <a:extLst>
                  <a:ext uri="{FF2B5EF4-FFF2-40B4-BE49-F238E27FC236}">
                    <a16:creationId xmlns:a16="http://schemas.microsoft.com/office/drawing/2014/main" id="{42254BF6-C2FE-484E-B8E5-A5FB6CAE68DA}"/>
                  </a:ext>
                </a:extLst>
              </p:cNvPr>
              <p:cNvCxnSpPr/>
              <p:nvPr userDrawn="1"/>
            </p:nvCxnSpPr>
            <p:spPr>
              <a:xfrm flipV="1">
                <a:off x="7498863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43">
                <a:extLst>
                  <a:ext uri="{FF2B5EF4-FFF2-40B4-BE49-F238E27FC236}">
                    <a16:creationId xmlns:a16="http://schemas.microsoft.com/office/drawing/2014/main" id="{E5B7F90F-FC2C-4515-8D32-89F631EBA147}"/>
                  </a:ext>
                </a:extLst>
              </p:cNvPr>
              <p:cNvCxnSpPr/>
              <p:nvPr userDrawn="1"/>
            </p:nvCxnSpPr>
            <p:spPr>
              <a:xfrm flipV="1">
                <a:off x="7127208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Connector 44">
                <a:extLst>
                  <a:ext uri="{FF2B5EF4-FFF2-40B4-BE49-F238E27FC236}">
                    <a16:creationId xmlns:a16="http://schemas.microsoft.com/office/drawing/2014/main" id="{E99345B2-5577-4798-8DBC-A8040E1C170C}"/>
                  </a:ext>
                </a:extLst>
              </p:cNvPr>
              <p:cNvCxnSpPr/>
              <p:nvPr userDrawn="1"/>
            </p:nvCxnSpPr>
            <p:spPr>
              <a:xfrm flipV="1">
                <a:off x="6758651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Connector 45">
                <a:extLst>
                  <a:ext uri="{FF2B5EF4-FFF2-40B4-BE49-F238E27FC236}">
                    <a16:creationId xmlns:a16="http://schemas.microsoft.com/office/drawing/2014/main" id="{F327189C-9AB2-4BE4-BEFF-13F4E1778D06}"/>
                  </a:ext>
                </a:extLst>
              </p:cNvPr>
              <p:cNvCxnSpPr/>
              <p:nvPr userDrawn="1"/>
            </p:nvCxnSpPr>
            <p:spPr>
              <a:xfrm flipV="1">
                <a:off x="6389469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Straight Connector 46">
                <a:extLst>
                  <a:ext uri="{FF2B5EF4-FFF2-40B4-BE49-F238E27FC236}">
                    <a16:creationId xmlns:a16="http://schemas.microsoft.com/office/drawing/2014/main" id="{7F11114A-60DF-4358-A694-BB4FEEA2A6C7}"/>
                  </a:ext>
                </a:extLst>
              </p:cNvPr>
              <p:cNvCxnSpPr/>
              <p:nvPr userDrawn="1"/>
            </p:nvCxnSpPr>
            <p:spPr>
              <a:xfrm flipV="1">
                <a:off x="6009868" y="3607282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Straight Connector 47">
                <a:extLst>
                  <a:ext uri="{FF2B5EF4-FFF2-40B4-BE49-F238E27FC236}">
                    <a16:creationId xmlns:a16="http://schemas.microsoft.com/office/drawing/2014/main" id="{A23FCE7B-565B-4C89-BB57-1638682A4280}"/>
                  </a:ext>
                </a:extLst>
              </p:cNvPr>
              <p:cNvCxnSpPr/>
              <p:nvPr userDrawn="1"/>
            </p:nvCxnSpPr>
            <p:spPr>
              <a:xfrm flipV="1">
                <a:off x="5643989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Connector 48">
                <a:extLst>
                  <a:ext uri="{FF2B5EF4-FFF2-40B4-BE49-F238E27FC236}">
                    <a16:creationId xmlns:a16="http://schemas.microsoft.com/office/drawing/2014/main" id="{0E2613AD-9079-429A-BC7D-F00A04FEFC83}"/>
                  </a:ext>
                </a:extLst>
              </p:cNvPr>
              <p:cNvCxnSpPr/>
              <p:nvPr userDrawn="1"/>
            </p:nvCxnSpPr>
            <p:spPr>
              <a:xfrm flipV="1">
                <a:off x="5269261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49">
                <a:extLst>
                  <a:ext uri="{FF2B5EF4-FFF2-40B4-BE49-F238E27FC236}">
                    <a16:creationId xmlns:a16="http://schemas.microsoft.com/office/drawing/2014/main" id="{D8432CDA-98D7-4A05-A0F3-EDA2D11BC74F}"/>
                  </a:ext>
                </a:extLst>
              </p:cNvPr>
              <p:cNvCxnSpPr/>
              <p:nvPr userDrawn="1"/>
            </p:nvCxnSpPr>
            <p:spPr>
              <a:xfrm flipV="1">
                <a:off x="4889660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50">
                <a:extLst>
                  <a:ext uri="{FF2B5EF4-FFF2-40B4-BE49-F238E27FC236}">
                    <a16:creationId xmlns:a16="http://schemas.microsoft.com/office/drawing/2014/main" id="{9E761685-9937-4475-8FEE-7B969A517733}"/>
                  </a:ext>
                </a:extLst>
              </p:cNvPr>
              <p:cNvCxnSpPr/>
              <p:nvPr userDrawn="1"/>
            </p:nvCxnSpPr>
            <p:spPr>
              <a:xfrm flipV="1">
                <a:off x="4523327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Connector 51">
                <a:extLst>
                  <a:ext uri="{FF2B5EF4-FFF2-40B4-BE49-F238E27FC236}">
                    <a16:creationId xmlns:a16="http://schemas.microsoft.com/office/drawing/2014/main" id="{504C3711-C622-42DC-9899-B3858E082F8D}"/>
                  </a:ext>
                </a:extLst>
              </p:cNvPr>
              <p:cNvCxnSpPr/>
              <p:nvPr userDrawn="1"/>
            </p:nvCxnSpPr>
            <p:spPr>
              <a:xfrm flipV="1">
                <a:off x="4155926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Straight Connector 52">
                <a:extLst>
                  <a:ext uri="{FF2B5EF4-FFF2-40B4-BE49-F238E27FC236}">
                    <a16:creationId xmlns:a16="http://schemas.microsoft.com/office/drawing/2014/main" id="{1A83ECB3-AA6D-4F83-A917-59F1F3CAF53A}"/>
                  </a:ext>
                </a:extLst>
              </p:cNvPr>
              <p:cNvCxnSpPr/>
              <p:nvPr userDrawn="1"/>
            </p:nvCxnSpPr>
            <p:spPr>
              <a:xfrm flipV="1">
                <a:off x="3786582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Straight Connector 53">
                <a:extLst>
                  <a:ext uri="{FF2B5EF4-FFF2-40B4-BE49-F238E27FC236}">
                    <a16:creationId xmlns:a16="http://schemas.microsoft.com/office/drawing/2014/main" id="{3375B322-614F-48CD-9559-DDABC5D9313C}"/>
                  </a:ext>
                </a:extLst>
              </p:cNvPr>
              <p:cNvCxnSpPr/>
              <p:nvPr userDrawn="1"/>
            </p:nvCxnSpPr>
            <p:spPr>
              <a:xfrm flipV="1">
                <a:off x="3420490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Connector 54">
                <a:extLst>
                  <a:ext uri="{FF2B5EF4-FFF2-40B4-BE49-F238E27FC236}">
                    <a16:creationId xmlns:a16="http://schemas.microsoft.com/office/drawing/2014/main" id="{B19264DC-7279-4EAE-9B3E-6C1ADC0DB8DF}"/>
                  </a:ext>
                </a:extLst>
              </p:cNvPr>
              <p:cNvCxnSpPr/>
              <p:nvPr userDrawn="1"/>
            </p:nvCxnSpPr>
            <p:spPr>
              <a:xfrm flipV="1">
                <a:off x="3051095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55">
                <a:extLst>
                  <a:ext uri="{FF2B5EF4-FFF2-40B4-BE49-F238E27FC236}">
                    <a16:creationId xmlns:a16="http://schemas.microsoft.com/office/drawing/2014/main" id="{785CCA65-BECC-4A15-B2F7-9CCF558B8165}"/>
                  </a:ext>
                </a:extLst>
              </p:cNvPr>
              <p:cNvCxnSpPr/>
              <p:nvPr userDrawn="1"/>
            </p:nvCxnSpPr>
            <p:spPr>
              <a:xfrm flipV="1">
                <a:off x="2674287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56">
                <a:extLst>
                  <a:ext uri="{FF2B5EF4-FFF2-40B4-BE49-F238E27FC236}">
                    <a16:creationId xmlns:a16="http://schemas.microsoft.com/office/drawing/2014/main" id="{7CC1776D-4ADE-4C0C-965F-79108AEEF1BC}"/>
                  </a:ext>
                </a:extLst>
              </p:cNvPr>
              <p:cNvCxnSpPr/>
              <p:nvPr userDrawn="1"/>
            </p:nvCxnSpPr>
            <p:spPr>
              <a:xfrm flipV="1">
                <a:off x="2308530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57">
                <a:extLst>
                  <a:ext uri="{FF2B5EF4-FFF2-40B4-BE49-F238E27FC236}">
                    <a16:creationId xmlns:a16="http://schemas.microsoft.com/office/drawing/2014/main" id="{B55C28CF-9862-488A-8C81-3050036A705D}"/>
                  </a:ext>
                </a:extLst>
              </p:cNvPr>
              <p:cNvCxnSpPr/>
              <p:nvPr userDrawn="1"/>
            </p:nvCxnSpPr>
            <p:spPr>
              <a:xfrm flipV="1">
                <a:off x="1931070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58">
                <a:extLst>
                  <a:ext uri="{FF2B5EF4-FFF2-40B4-BE49-F238E27FC236}">
                    <a16:creationId xmlns:a16="http://schemas.microsoft.com/office/drawing/2014/main" id="{21D5562D-7135-49BA-B33A-8426A8A0AD75}"/>
                  </a:ext>
                </a:extLst>
              </p:cNvPr>
              <p:cNvCxnSpPr/>
              <p:nvPr userDrawn="1"/>
            </p:nvCxnSpPr>
            <p:spPr>
              <a:xfrm flipV="1">
                <a:off x="1558445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59">
                <a:extLst>
                  <a:ext uri="{FF2B5EF4-FFF2-40B4-BE49-F238E27FC236}">
                    <a16:creationId xmlns:a16="http://schemas.microsoft.com/office/drawing/2014/main" id="{F39A28E8-9029-4984-AFC2-3FD4EEC51BA7}"/>
                  </a:ext>
                </a:extLst>
              </p:cNvPr>
              <p:cNvCxnSpPr/>
              <p:nvPr userDrawn="1"/>
            </p:nvCxnSpPr>
            <p:spPr>
              <a:xfrm flipV="1">
                <a:off x="1188389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60">
                <a:extLst>
                  <a:ext uri="{FF2B5EF4-FFF2-40B4-BE49-F238E27FC236}">
                    <a16:creationId xmlns:a16="http://schemas.microsoft.com/office/drawing/2014/main" id="{15D4F68C-30B2-45C2-BDD1-B6EBEE511F2B}"/>
                  </a:ext>
                </a:extLst>
              </p:cNvPr>
              <p:cNvCxnSpPr/>
              <p:nvPr userDrawn="1"/>
            </p:nvCxnSpPr>
            <p:spPr>
              <a:xfrm flipV="1">
                <a:off x="814086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61">
                <a:extLst>
                  <a:ext uri="{FF2B5EF4-FFF2-40B4-BE49-F238E27FC236}">
                    <a16:creationId xmlns:a16="http://schemas.microsoft.com/office/drawing/2014/main" id="{051ED23E-8584-4999-8EC5-84277C9290D3}"/>
                  </a:ext>
                </a:extLst>
              </p:cNvPr>
              <p:cNvCxnSpPr/>
              <p:nvPr userDrawn="1"/>
            </p:nvCxnSpPr>
            <p:spPr>
              <a:xfrm flipV="1">
                <a:off x="442260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" name="Titolo 1">
            <a:extLst>
              <a:ext uri="{FF2B5EF4-FFF2-40B4-BE49-F238E27FC236}">
                <a16:creationId xmlns:a16="http://schemas.microsoft.com/office/drawing/2014/main" id="{94A4DDCC-9F42-4948-9645-E86435B98BA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altLang="en-US" noProof="0" dirty="0"/>
              <a:t>CLICK TO EDIT MASTER TITLE STYLE</a:t>
            </a:r>
            <a:endParaRPr lang="en-GB" noProof="0" dirty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E06FD5EE-114E-4722-B4F2-F97B4E5BFF1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8860" y="882000"/>
            <a:ext cx="11764800" cy="532800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 dirty="0"/>
          </a:p>
        </p:txBody>
      </p: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46A4415C-3223-40AA-9C39-316146802F95}"/>
              </a:ext>
            </a:extLst>
          </p:cNvPr>
          <p:cNvCxnSpPr/>
          <p:nvPr userDrawn="1"/>
        </p:nvCxnSpPr>
        <p:spPr>
          <a:xfrm>
            <a:off x="218262" y="882193"/>
            <a:ext cx="11768400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194987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3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5.svg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4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5.svg"/><Relationship Id="rId5" Type="http://schemas.openxmlformats.org/officeDocument/2006/relationships/image" Target="../media/image4.png"/><Relationship Id="rId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1.xml"/><Relationship Id="rId7" Type="http://schemas.openxmlformats.org/officeDocument/2006/relationships/slideLayout" Target="../slideLayouts/slideLayout25.xml"/><Relationship Id="rId12" Type="http://schemas.openxmlformats.org/officeDocument/2006/relationships/slideLayout" Target="../slideLayouts/slideLayout30.xml"/><Relationship Id="rId17" Type="http://schemas.openxmlformats.org/officeDocument/2006/relationships/image" Target="../media/image5.svg"/><Relationship Id="rId2" Type="http://schemas.openxmlformats.org/officeDocument/2006/relationships/slideLayout" Target="../slideLayouts/slideLayout20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4.xml"/><Relationship Id="rId11" Type="http://schemas.openxmlformats.org/officeDocument/2006/relationships/slideLayout" Target="../slideLayouts/slideLayout29.xml"/><Relationship Id="rId5" Type="http://schemas.openxmlformats.org/officeDocument/2006/relationships/slideLayout" Target="../slideLayouts/slideLayout23.xml"/><Relationship Id="rId15" Type="http://schemas.openxmlformats.org/officeDocument/2006/relationships/image" Target="../media/image13.png"/><Relationship Id="rId10" Type="http://schemas.openxmlformats.org/officeDocument/2006/relationships/slideLayout" Target="../slideLayouts/slideLayout28.xml"/><Relationship Id="rId4" Type="http://schemas.openxmlformats.org/officeDocument/2006/relationships/slideLayout" Target="../slideLayouts/slideLayout22.xml"/><Relationship Id="rId9" Type="http://schemas.openxmlformats.org/officeDocument/2006/relationships/slideLayout" Target="../slideLayouts/slideLayout27.xml"/><Relationship Id="rId14" Type="http://schemas.openxmlformats.org/officeDocument/2006/relationships/image" Target="../media/image12.png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5.svg"/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31.xml"/><Relationship Id="rId6" Type="http://schemas.openxmlformats.org/officeDocument/2006/relationships/image" Target="../media/image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05324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Box 38"/>
          <p:cNvSpPr txBox="1">
            <a:spLocks noChangeArrowheads="1"/>
          </p:cNvSpPr>
          <p:nvPr userDrawn="1"/>
        </p:nvSpPr>
        <p:spPr bwMode="auto">
          <a:xfrm>
            <a:off x="221404" y="6202800"/>
            <a:ext cx="121187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GB" sz="800" noProof="0">
                <a:solidFill>
                  <a:srgbClr val="8197A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GB" sz="800" noProof="0" dirty="0">
              <a:solidFill>
                <a:srgbClr val="8197A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Picture 35" hidden="1">
            <a:extLst>
              <a:ext uri="{FF2B5EF4-FFF2-40B4-BE49-F238E27FC236}">
                <a16:creationId xmlns:a16="http://schemas.microsoft.com/office/drawing/2014/main" id="{C995CFAD-3BA1-4EC9-867D-60423D76AD7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225338" cy="6858000"/>
          </a:xfrm>
          <a:prstGeom prst="rect">
            <a:avLst/>
          </a:prstGeom>
        </p:spPr>
      </p:pic>
      <p:sp>
        <p:nvSpPr>
          <p:cNvPr id="9" name="Text Box DG"/>
          <p:cNvSpPr txBox="1">
            <a:spLocks noChangeArrowheads="1"/>
          </p:cNvSpPr>
          <p:nvPr userDrawn="1"/>
        </p:nvSpPr>
        <p:spPr bwMode="auto">
          <a:xfrm>
            <a:off x="772995" y="447366"/>
            <a:ext cx="6706956" cy="2111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GB" sz="772" noProof="0" dirty="0"/>
          </a:p>
        </p:txBody>
      </p:sp>
      <p:sp>
        <p:nvSpPr>
          <p:cNvPr id="10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216000" y="154800"/>
            <a:ext cx="10108800" cy="5652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l" rtl="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en-US" noProof="0"/>
              <a:t>Click to edit Master title style</a:t>
            </a:r>
            <a:endParaRPr lang="en-GB" noProof="0" dirty="0"/>
          </a:p>
        </p:txBody>
      </p:sp>
      <p:sp>
        <p:nvSpPr>
          <p:cNvPr id="72" name="Rectangle 2">
            <a:extLst>
              <a:ext uri="{FF2B5EF4-FFF2-40B4-BE49-F238E27FC236}">
                <a16:creationId xmlns:a16="http://schemas.microsoft.com/office/drawing/2014/main" id="{F152A04D-5063-4E95-9CB5-5C50E37A6E5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19600" y="882000"/>
            <a:ext cx="11764800" cy="532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noProof="0"/>
              <a:t>Click to edit Master text styles</a:t>
            </a:r>
          </a:p>
          <a:p>
            <a:pPr lvl="1"/>
            <a:r>
              <a:rPr lang="en-US" altLang="en-US" noProof="0"/>
              <a:t>Second level</a:t>
            </a:r>
          </a:p>
          <a:p>
            <a:pPr lvl="2"/>
            <a:r>
              <a:rPr lang="en-US" altLang="en-US" noProof="0"/>
              <a:t>Third level</a:t>
            </a:r>
          </a:p>
          <a:p>
            <a:pPr lvl="3"/>
            <a:r>
              <a:rPr lang="en-US" altLang="en-US" noProof="0"/>
              <a:t>Fourth level</a:t>
            </a:r>
          </a:p>
          <a:p>
            <a:pPr lvl="4"/>
            <a:r>
              <a:rPr lang="en-US" altLang="en-US" noProof="0"/>
              <a:t>Fifth level</a:t>
            </a:r>
            <a:endParaRPr lang="en-GB" altLang="en-US" noProof="0" dirty="0"/>
          </a:p>
        </p:txBody>
      </p:sp>
      <p:sp>
        <p:nvSpPr>
          <p:cNvPr id="39" name="Text Box 34"/>
          <p:cNvSpPr txBox="1">
            <a:spLocks noChangeArrowheads="1"/>
          </p:cNvSpPr>
          <p:nvPr userDrawn="1"/>
        </p:nvSpPr>
        <p:spPr bwMode="auto">
          <a:xfrm>
            <a:off x="8204400" y="6202800"/>
            <a:ext cx="3751200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rIns="0">
            <a:spAutoFit/>
          </a:bodyPr>
          <a:lstStyle/>
          <a:p>
            <a:pPr algn="r">
              <a:spcBef>
                <a:spcPct val="50000"/>
              </a:spcBef>
            </a:pPr>
            <a:r>
              <a:rPr lang="it-IT" sz="800" noProof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fld id="{FDAC5C42-9B53-4063-AF51-A40D4C64F718}" type="slidenum">
              <a:rPr lang="it-IT" sz="800" noProof="1" smtClean="0">
                <a:solidFill>
                  <a:srgbClr val="8197A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‹#›</a:t>
            </a:fld>
            <a:endParaRPr lang="en-GB" sz="800" noProof="1">
              <a:solidFill>
                <a:srgbClr val="8197A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7" name="Picture 36">
            <a:extLst>
              <a:ext uri="{FF2B5EF4-FFF2-40B4-BE49-F238E27FC236}">
                <a16:creationId xmlns:a16="http://schemas.microsoft.com/office/drawing/2014/main" id="{6C34021B-66EB-9E45-8BD1-64D5855A5802}"/>
              </a:ext>
            </a:extLst>
          </p:cNvPr>
          <p:cNvPicPr>
            <a:picLocks noChangeAspect="1"/>
          </p:cNvPicPr>
          <p:nvPr userDrawn="1"/>
        </p:nvPicPr>
        <p:blipFill>
          <a:blip r:embed="rId2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31489" y="-216085"/>
            <a:ext cx="2093892" cy="1314000"/>
          </a:xfrm>
          <a:prstGeom prst="rect">
            <a:avLst/>
          </a:prstGeom>
        </p:spPr>
      </p:pic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EE71E5B5-6921-4FB2-A9C4-9C2A029FF0B3}"/>
              </a:ext>
            </a:extLst>
          </p:cNvPr>
          <p:cNvCxnSpPr>
            <a:cxnSpLocks/>
          </p:cNvCxnSpPr>
          <p:nvPr userDrawn="1"/>
        </p:nvCxnSpPr>
        <p:spPr>
          <a:xfrm>
            <a:off x="221435" y="6422971"/>
            <a:ext cx="11736000" cy="0"/>
          </a:xfrm>
          <a:prstGeom prst="line">
            <a:avLst/>
          </a:prstGeom>
          <a:ln w="9525" cmpd="sng">
            <a:solidFill>
              <a:schemeClr val="bg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0" name="Picture 5">
            <a:extLst>
              <a:ext uri="{FF2B5EF4-FFF2-40B4-BE49-F238E27FC236}">
                <a16:creationId xmlns:a16="http://schemas.microsoft.com/office/drawing/2014/main" id="{7B88B654-6870-4EB8-A79A-306A0238640A}"/>
              </a:ext>
            </a:extLst>
          </p:cNvPr>
          <p:cNvPicPr>
            <a:picLocks/>
          </p:cNvPicPr>
          <p:nvPr userDrawn="1"/>
        </p:nvPicPr>
        <p:blipFill>
          <a:blip r:embed="rId2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42800" y="6584400"/>
            <a:ext cx="1638000" cy="104400"/>
          </a:xfrm>
          <a:prstGeom prst="rect">
            <a:avLst/>
          </a:prstGeom>
        </p:spPr>
      </p:pic>
      <p:pic>
        <p:nvPicPr>
          <p:cNvPr id="63" name="Picture 62">
            <a:extLst>
              <a:ext uri="{FF2B5EF4-FFF2-40B4-BE49-F238E27FC236}">
                <a16:creationId xmlns:a16="http://schemas.microsoft.com/office/drawing/2014/main" id="{EBB965BA-5FAA-5543-9444-B14F3D19DD2B}"/>
              </a:ext>
            </a:extLst>
          </p:cNvPr>
          <p:cNvPicPr>
            <a:picLocks noChangeAspect="1"/>
          </p:cNvPicPr>
          <p:nvPr userDrawn="1"/>
        </p:nvPicPr>
        <p:blipFill>
          <a:blip r:embed="rId22">
            <a:extLst>
              <a:ext uri="{96DAC541-7B7A-43D3-8B79-37D633B846F1}">
                <asvg:svgBlip xmlns:asvg="http://schemas.microsoft.com/office/drawing/2016/SVG/main" r:embed="rId23"/>
              </a:ext>
            </a:extLst>
          </a:blip>
          <a:srcRect/>
          <a:stretch/>
        </p:blipFill>
        <p:spPr>
          <a:xfrm>
            <a:off x="0" y="6454225"/>
            <a:ext cx="10159937" cy="430721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29" r:id="rId1"/>
    <p:sldLayoutId id="2147483945" r:id="rId2"/>
    <p:sldLayoutId id="2147483974" r:id="rId3"/>
    <p:sldLayoutId id="2147483975" r:id="rId4"/>
    <p:sldLayoutId id="2147483973" r:id="rId5"/>
    <p:sldLayoutId id="2147483930" r:id="rId6"/>
    <p:sldLayoutId id="2147483931" r:id="rId7"/>
    <p:sldLayoutId id="2147483932" r:id="rId8"/>
    <p:sldLayoutId id="2147483933" r:id="rId9"/>
    <p:sldLayoutId id="2147483935" r:id="rId10"/>
    <p:sldLayoutId id="2147483936" r:id="rId11"/>
    <p:sldLayoutId id="2147483937" r:id="rId12"/>
    <p:sldLayoutId id="2147483938" r:id="rId13"/>
    <p:sldLayoutId id="2147483939" r:id="rId14"/>
    <p:sldLayoutId id="2147483946" r:id="rId15"/>
    <p:sldLayoutId id="2147483947" r:id="rId16"/>
    <p:sldLayoutId id="2147483977" r:id="rId17"/>
  </p:sldLayoutIdLst>
  <p:hf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lang="en-GB" sz="3000" b="1" dirty="0" smtClean="0">
          <a:solidFill>
            <a:schemeClr val="bg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122" b="1">
          <a:solidFill>
            <a:schemeClr val="bg1"/>
          </a:solidFill>
          <a:latin typeface="Verdana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122" b="1">
          <a:solidFill>
            <a:schemeClr val="bg1"/>
          </a:solidFill>
          <a:latin typeface="Verdana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122" b="1">
          <a:solidFill>
            <a:schemeClr val="bg1"/>
          </a:solidFill>
          <a:latin typeface="Verdana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122" b="1">
          <a:solidFill>
            <a:schemeClr val="bg1"/>
          </a:solidFill>
          <a:latin typeface="Verdana" pitchFamily="34" charset="0"/>
        </a:defRPr>
      </a:lvl5pPr>
      <a:lvl6pPr marL="441015" algn="l" rtl="0" eaLnBrk="1" fontAlgn="base" hangingPunct="1">
        <a:spcBef>
          <a:spcPct val="0"/>
        </a:spcBef>
        <a:spcAft>
          <a:spcPct val="0"/>
        </a:spcAft>
        <a:defRPr sz="2122" b="1">
          <a:solidFill>
            <a:schemeClr val="bg1"/>
          </a:solidFill>
          <a:latin typeface="Verdana" pitchFamily="34" charset="0"/>
        </a:defRPr>
      </a:lvl6pPr>
      <a:lvl7pPr marL="882030" algn="l" rtl="0" eaLnBrk="1" fontAlgn="base" hangingPunct="1">
        <a:spcBef>
          <a:spcPct val="0"/>
        </a:spcBef>
        <a:spcAft>
          <a:spcPct val="0"/>
        </a:spcAft>
        <a:defRPr sz="2122" b="1">
          <a:solidFill>
            <a:schemeClr val="bg1"/>
          </a:solidFill>
          <a:latin typeface="Verdana" pitchFamily="34" charset="0"/>
        </a:defRPr>
      </a:lvl7pPr>
      <a:lvl8pPr marL="1323045" algn="l" rtl="0" eaLnBrk="1" fontAlgn="base" hangingPunct="1">
        <a:spcBef>
          <a:spcPct val="0"/>
        </a:spcBef>
        <a:spcAft>
          <a:spcPct val="0"/>
        </a:spcAft>
        <a:defRPr sz="2122" b="1">
          <a:solidFill>
            <a:schemeClr val="bg1"/>
          </a:solidFill>
          <a:latin typeface="Verdana" pitchFamily="34" charset="0"/>
        </a:defRPr>
      </a:lvl8pPr>
      <a:lvl9pPr marL="1764060" algn="l" rtl="0" eaLnBrk="1" fontAlgn="base" hangingPunct="1">
        <a:spcBef>
          <a:spcPct val="0"/>
        </a:spcBef>
        <a:spcAft>
          <a:spcPct val="0"/>
        </a:spcAft>
        <a:defRPr sz="2122" b="1">
          <a:solidFill>
            <a:schemeClr val="bg1"/>
          </a:solidFill>
          <a:latin typeface="Verdana" pitchFamily="34" charset="0"/>
        </a:defRPr>
      </a:lvl9pPr>
    </p:titleStyle>
    <p:bodyStyle>
      <a:lvl1pPr marL="0" indent="0" algn="l" rtl="0" eaLnBrk="1" fontAlgn="base" hangingPunct="1">
        <a:lnSpc>
          <a:spcPct val="119000"/>
        </a:lnSpc>
        <a:spcBef>
          <a:spcPct val="20000"/>
        </a:spcBef>
        <a:spcAft>
          <a:spcPct val="0"/>
        </a:spcAft>
        <a:buClr>
          <a:srgbClr val="8197A6"/>
        </a:buClr>
        <a:buFont typeface="Arial" panose="020B0604020202020204" pitchFamily="34" charset="0"/>
        <a:buNone/>
        <a:defRPr lang="en-GB" sz="1800" dirty="0" smtClean="0">
          <a:solidFill>
            <a:srgbClr val="8197A6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781326" indent="0" algn="l" rtl="0" eaLnBrk="1" fontAlgn="base" hangingPunct="1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None/>
        <a:defRPr lang="en-GB" sz="1800" dirty="0" smtClean="0">
          <a:solidFill>
            <a:srgbClr val="8197A6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357771" indent="0" algn="l" rtl="0" eaLnBrk="1" fontAlgn="base" hangingPunct="1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None/>
        <a:defRPr lang="en-GB" sz="1800" dirty="0" smtClean="0">
          <a:solidFill>
            <a:srgbClr val="8197A6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934216" indent="0" algn="l" rtl="0" eaLnBrk="1" fontAlgn="base" hangingPunct="1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None/>
        <a:defRPr lang="en-GB" sz="1800" dirty="0" smtClean="0">
          <a:solidFill>
            <a:srgbClr val="8197A6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510661" indent="0" algn="l" rtl="0" eaLnBrk="1" fontAlgn="base" hangingPunct="1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None/>
        <a:defRPr lang="en-GB" sz="1800" dirty="0" smtClean="0">
          <a:solidFill>
            <a:srgbClr val="8197A6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3356615" indent="-404264" algn="l" rtl="0" eaLnBrk="1" fontAlgn="base" hangingPunct="1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Char char="–"/>
        <a:defRPr sz="1543">
          <a:solidFill>
            <a:schemeClr val="bg2"/>
          </a:solidFill>
          <a:latin typeface="+mn-lt"/>
        </a:defRPr>
      </a:lvl6pPr>
      <a:lvl7pPr marL="3797630" indent="-404264" algn="l" rtl="0" eaLnBrk="1" fontAlgn="base" hangingPunct="1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Char char="–"/>
        <a:defRPr sz="1543">
          <a:solidFill>
            <a:schemeClr val="bg2"/>
          </a:solidFill>
          <a:latin typeface="+mn-lt"/>
        </a:defRPr>
      </a:lvl7pPr>
      <a:lvl8pPr marL="4238645" indent="-404264" algn="l" rtl="0" eaLnBrk="1" fontAlgn="base" hangingPunct="1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Char char="–"/>
        <a:defRPr sz="1543">
          <a:solidFill>
            <a:schemeClr val="bg2"/>
          </a:solidFill>
          <a:latin typeface="+mn-lt"/>
        </a:defRPr>
      </a:lvl8pPr>
      <a:lvl9pPr marL="4679660" indent="-404264" algn="l" rtl="0" eaLnBrk="1" fontAlgn="base" hangingPunct="1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Char char="–"/>
        <a:defRPr sz="1543">
          <a:solidFill>
            <a:schemeClr val="bg2"/>
          </a:solidFill>
          <a:latin typeface="+mn-lt"/>
        </a:defRPr>
      </a:lvl9pPr>
    </p:bodyStyle>
    <p:otherStyle>
      <a:defPPr>
        <a:defRPr lang="en-US"/>
      </a:defPPr>
      <a:lvl1pPr marL="0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1pPr>
      <a:lvl2pPr marL="441015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2pPr>
      <a:lvl3pPr marL="882030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3pPr>
      <a:lvl4pPr marL="1323045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4pPr>
      <a:lvl5pPr marL="1764060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5pPr>
      <a:lvl6pPr marL="2205076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6pPr>
      <a:lvl7pPr marL="2646091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7pPr>
      <a:lvl8pPr marL="3087106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8pPr>
      <a:lvl9pPr marL="3528121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51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Box DG"/>
          <p:cNvSpPr txBox="1">
            <a:spLocks noChangeArrowheads="1"/>
          </p:cNvSpPr>
          <p:nvPr userDrawn="1"/>
        </p:nvSpPr>
        <p:spPr bwMode="auto">
          <a:xfrm>
            <a:off x="772995" y="447366"/>
            <a:ext cx="6706956" cy="2111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GB" sz="772" noProof="0" dirty="0"/>
          </a:p>
        </p:txBody>
      </p:sp>
      <p:sp>
        <p:nvSpPr>
          <p:cNvPr id="10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216000" y="154800"/>
            <a:ext cx="10108800" cy="5652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l" rtl="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GB" altLang="en-US" noProof="0" dirty="0"/>
              <a:t>CLICK TO EDIT MASTER TITLE STYLE</a:t>
            </a:r>
            <a:endParaRPr lang="en-GB" noProof="0" dirty="0"/>
          </a:p>
        </p:txBody>
      </p:sp>
      <p:sp>
        <p:nvSpPr>
          <p:cNvPr id="14" name="Text Box 38"/>
          <p:cNvSpPr txBox="1">
            <a:spLocks noChangeArrowheads="1"/>
          </p:cNvSpPr>
          <p:nvPr userDrawn="1"/>
        </p:nvSpPr>
        <p:spPr bwMode="auto">
          <a:xfrm>
            <a:off x="221404" y="6202800"/>
            <a:ext cx="121187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GB" sz="800" noProof="0">
                <a:solidFill>
                  <a:srgbClr val="8197A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GB" sz="800" noProof="0" dirty="0">
              <a:solidFill>
                <a:srgbClr val="8197A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3" name="Rectangle 2">
            <a:extLst>
              <a:ext uri="{FF2B5EF4-FFF2-40B4-BE49-F238E27FC236}">
                <a16:creationId xmlns:a16="http://schemas.microsoft.com/office/drawing/2014/main" id="{0341B57B-D657-44D2-A69B-8571F2FEB2F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18860" y="882000"/>
            <a:ext cx="11764800" cy="532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/>
              <a:t>Click to edit Master text styles</a:t>
            </a:r>
          </a:p>
          <a:p>
            <a:pPr lvl="1"/>
            <a:r>
              <a:rPr lang="en-US" altLang="en-US" dirty="0"/>
              <a:t>Second level</a:t>
            </a:r>
          </a:p>
          <a:p>
            <a:pPr lvl="2"/>
            <a:r>
              <a:rPr lang="en-US" altLang="en-US" dirty="0"/>
              <a:t>Third level</a:t>
            </a:r>
          </a:p>
          <a:p>
            <a:pPr lvl="3"/>
            <a:r>
              <a:rPr lang="en-US" altLang="en-US" dirty="0"/>
              <a:t>Fourth level</a:t>
            </a:r>
          </a:p>
          <a:p>
            <a:pPr lvl="4"/>
            <a:r>
              <a:rPr lang="en-US" altLang="en-US" dirty="0"/>
              <a:t>Fifth level</a:t>
            </a:r>
            <a:endParaRPr lang="en-GB" altLang="en-US" dirty="0"/>
          </a:p>
        </p:txBody>
      </p:sp>
      <p:pic>
        <p:nvPicPr>
          <p:cNvPr id="7" name="Picture 5">
            <a:extLst>
              <a:ext uri="{FF2B5EF4-FFF2-40B4-BE49-F238E27FC236}">
                <a16:creationId xmlns:a16="http://schemas.microsoft.com/office/drawing/2014/main" id="{109A9530-2671-487F-A9F5-FDB35D172B87}"/>
              </a:ext>
            </a:extLst>
          </p:cNvPr>
          <p:cNvPicPr>
            <a:picLocks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42800" y="6584400"/>
            <a:ext cx="1638000" cy="104400"/>
          </a:xfrm>
          <a:prstGeom prst="rect">
            <a:avLst/>
          </a:prstGeom>
        </p:spPr>
      </p:pic>
      <p:sp>
        <p:nvSpPr>
          <p:cNvPr id="3" name="Text Box 34">
            <a:extLst>
              <a:ext uri="{FF2B5EF4-FFF2-40B4-BE49-F238E27FC236}">
                <a16:creationId xmlns:a16="http://schemas.microsoft.com/office/drawing/2014/main" id="{174566EC-B884-414A-9831-F2C2C01CAF72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8204400" y="6202800"/>
            <a:ext cx="3751200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rIns="0">
            <a:spAutoFit/>
          </a:bodyPr>
          <a:lstStyle/>
          <a:p>
            <a:pPr algn="r">
              <a:spcBef>
                <a:spcPct val="50000"/>
              </a:spcBef>
            </a:pPr>
            <a:r>
              <a:rPr lang="it-IT" sz="800" noProof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fld id="{FDAC5C42-9B53-4063-AF51-A40D4C64F718}" type="slidenum">
              <a:rPr lang="it-IT" sz="800" noProof="1" smtClean="0">
                <a:solidFill>
                  <a:srgbClr val="8197A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‹#›</a:t>
            </a:fld>
            <a:endParaRPr lang="en-GB" sz="800" noProof="1">
              <a:solidFill>
                <a:srgbClr val="8197A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2" name="Picture 61">
            <a:extLst>
              <a:ext uri="{FF2B5EF4-FFF2-40B4-BE49-F238E27FC236}">
                <a16:creationId xmlns:a16="http://schemas.microsoft.com/office/drawing/2014/main" id="{68673324-7E47-2849-ABFE-CFCE924180D4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31489" y="-216085"/>
            <a:ext cx="2093892" cy="1314000"/>
          </a:xfrm>
          <a:prstGeom prst="rect">
            <a:avLst/>
          </a:prstGeom>
        </p:spPr>
      </p:pic>
      <p:cxnSp>
        <p:nvCxnSpPr>
          <p:cNvPr id="65" name="Straight Connector 64">
            <a:extLst>
              <a:ext uri="{FF2B5EF4-FFF2-40B4-BE49-F238E27FC236}">
                <a16:creationId xmlns:a16="http://schemas.microsoft.com/office/drawing/2014/main" id="{B6E905FD-56C1-4FF6-A433-C72EFE86E9E9}"/>
              </a:ext>
            </a:extLst>
          </p:cNvPr>
          <p:cNvCxnSpPr>
            <a:cxnSpLocks/>
          </p:cNvCxnSpPr>
          <p:nvPr userDrawn="1"/>
        </p:nvCxnSpPr>
        <p:spPr>
          <a:xfrm>
            <a:off x="221435" y="6422971"/>
            <a:ext cx="11736000" cy="0"/>
          </a:xfrm>
          <a:prstGeom prst="line">
            <a:avLst/>
          </a:prstGeom>
          <a:ln w="9525" cmpd="sng">
            <a:solidFill>
              <a:schemeClr val="bg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7" name="Picture 36">
            <a:extLst>
              <a:ext uri="{FF2B5EF4-FFF2-40B4-BE49-F238E27FC236}">
                <a16:creationId xmlns:a16="http://schemas.microsoft.com/office/drawing/2014/main" id="{EBB965BA-5FAA-5543-9444-B14F3D19DD2B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/>
        </p:blipFill>
        <p:spPr>
          <a:xfrm>
            <a:off x="1" y="6457664"/>
            <a:ext cx="10159937" cy="4307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47985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51" r:id="rId1"/>
  </p:sldLayoutIdLst>
  <p:hf sldNum="0" hdr="0" dt="0"/>
  <p:txStyles>
    <p:titleStyle>
      <a:lvl1pPr algn="just" rtl="0" fontAlgn="base">
        <a:spcBef>
          <a:spcPct val="0"/>
        </a:spcBef>
        <a:spcAft>
          <a:spcPct val="0"/>
        </a:spcAft>
        <a:defRPr lang="en-GB" sz="3000" b="1" dirty="0" smtClean="0">
          <a:solidFill>
            <a:schemeClr val="bg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  <a:lvl2pPr algn="l" rtl="0" fontAlgn="base">
        <a:spcBef>
          <a:spcPct val="0"/>
        </a:spcBef>
        <a:spcAft>
          <a:spcPct val="0"/>
        </a:spcAft>
        <a:defRPr sz="2122" b="1">
          <a:solidFill>
            <a:schemeClr val="bg1"/>
          </a:solidFill>
          <a:latin typeface="Verdana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2122" b="1">
          <a:solidFill>
            <a:schemeClr val="bg1"/>
          </a:solidFill>
          <a:latin typeface="Verdana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2122" b="1">
          <a:solidFill>
            <a:schemeClr val="bg1"/>
          </a:solidFill>
          <a:latin typeface="Verdana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2122" b="1">
          <a:solidFill>
            <a:schemeClr val="bg1"/>
          </a:solidFill>
          <a:latin typeface="Verdana" pitchFamily="34" charset="0"/>
        </a:defRPr>
      </a:lvl5pPr>
      <a:lvl6pPr marL="441015" algn="l" rtl="0" fontAlgn="base">
        <a:spcBef>
          <a:spcPct val="0"/>
        </a:spcBef>
        <a:spcAft>
          <a:spcPct val="0"/>
        </a:spcAft>
        <a:defRPr sz="2122" b="1">
          <a:solidFill>
            <a:schemeClr val="bg1"/>
          </a:solidFill>
          <a:latin typeface="Verdana" pitchFamily="34" charset="0"/>
        </a:defRPr>
      </a:lvl6pPr>
      <a:lvl7pPr marL="882030" algn="l" rtl="0" fontAlgn="base">
        <a:spcBef>
          <a:spcPct val="0"/>
        </a:spcBef>
        <a:spcAft>
          <a:spcPct val="0"/>
        </a:spcAft>
        <a:defRPr sz="2122" b="1">
          <a:solidFill>
            <a:schemeClr val="bg1"/>
          </a:solidFill>
          <a:latin typeface="Verdana" pitchFamily="34" charset="0"/>
        </a:defRPr>
      </a:lvl7pPr>
      <a:lvl8pPr marL="1323045" algn="l" rtl="0" fontAlgn="base">
        <a:spcBef>
          <a:spcPct val="0"/>
        </a:spcBef>
        <a:spcAft>
          <a:spcPct val="0"/>
        </a:spcAft>
        <a:defRPr sz="2122" b="1">
          <a:solidFill>
            <a:schemeClr val="bg1"/>
          </a:solidFill>
          <a:latin typeface="Verdana" pitchFamily="34" charset="0"/>
        </a:defRPr>
      </a:lvl8pPr>
      <a:lvl9pPr marL="1764060" algn="l" rtl="0" fontAlgn="base">
        <a:spcBef>
          <a:spcPct val="0"/>
        </a:spcBef>
        <a:spcAft>
          <a:spcPct val="0"/>
        </a:spcAft>
        <a:defRPr sz="2122" b="1">
          <a:solidFill>
            <a:schemeClr val="bg1"/>
          </a:solidFill>
          <a:latin typeface="Verdana" pitchFamily="34" charset="0"/>
        </a:defRPr>
      </a:lvl9pPr>
    </p:titleStyle>
    <p:bodyStyle>
      <a:lvl1pPr marL="0" indent="0" algn="l" rtl="0" eaLnBrk="0" fontAlgn="base" hangingPunct="0">
        <a:lnSpc>
          <a:spcPct val="119000"/>
        </a:lnSpc>
        <a:spcBef>
          <a:spcPct val="20000"/>
        </a:spcBef>
        <a:spcAft>
          <a:spcPct val="0"/>
        </a:spcAft>
        <a:buClr>
          <a:srgbClr val="8197A6"/>
        </a:buClr>
        <a:buFont typeface="Arial" panose="020B0604020202020204" pitchFamily="34" charset="0"/>
        <a:buNone/>
        <a:defRPr lang="en-US" altLang="en-US" sz="1800" dirty="0">
          <a:solidFill>
            <a:srgbClr val="8197A6"/>
          </a:solidFill>
          <a:latin typeface="Arial" panose="020B0604020202020204" pitchFamily="34" charset="0"/>
          <a:ea typeface="MS PGothic" pitchFamily="34" charset="-128"/>
          <a:cs typeface="Arial" panose="020B0604020202020204" pitchFamily="34" charset="0"/>
        </a:defRPr>
      </a:lvl1pPr>
      <a:lvl2pPr marL="781326" indent="0" algn="l" rtl="0" eaLnBrk="0" fontAlgn="base" hangingPunct="0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None/>
        <a:defRPr lang="en-US" altLang="en-US" sz="1800" dirty="0">
          <a:solidFill>
            <a:srgbClr val="8197A6"/>
          </a:solidFill>
          <a:latin typeface="Arial" panose="020B0604020202020204" pitchFamily="34" charset="0"/>
          <a:ea typeface="MS PGothic" pitchFamily="34" charset="-128"/>
          <a:cs typeface="Arial" panose="020B0604020202020204" pitchFamily="34" charset="0"/>
        </a:defRPr>
      </a:lvl2pPr>
      <a:lvl3pPr marL="1357771" indent="0" algn="l" rtl="0" eaLnBrk="0" fontAlgn="base" hangingPunct="0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None/>
        <a:defRPr lang="en-US" altLang="en-US" sz="1800" dirty="0">
          <a:solidFill>
            <a:srgbClr val="8197A6"/>
          </a:solidFill>
          <a:latin typeface="Arial" panose="020B0604020202020204" pitchFamily="34" charset="0"/>
          <a:ea typeface="MS PGothic" pitchFamily="34" charset="-128"/>
          <a:cs typeface="Arial" panose="020B0604020202020204" pitchFamily="34" charset="0"/>
        </a:defRPr>
      </a:lvl3pPr>
      <a:lvl4pPr marL="1934216" indent="0" algn="l" rtl="0" eaLnBrk="0" fontAlgn="base" hangingPunct="0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None/>
        <a:defRPr lang="en-US" altLang="en-US" sz="1800" dirty="0">
          <a:solidFill>
            <a:srgbClr val="8197A6"/>
          </a:solidFill>
          <a:latin typeface="Arial" charset="0"/>
          <a:ea typeface="MS PGothic" pitchFamily="34" charset="-128"/>
          <a:cs typeface="Arial" charset="0"/>
        </a:defRPr>
      </a:lvl4pPr>
      <a:lvl5pPr marL="2510661" indent="0" algn="l" rtl="0" eaLnBrk="0" fontAlgn="base" hangingPunct="0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None/>
        <a:defRPr lang="en-GB" altLang="en-US" sz="1800" dirty="0">
          <a:solidFill>
            <a:srgbClr val="8197A6"/>
          </a:solidFill>
          <a:latin typeface="Arial" charset="0"/>
          <a:ea typeface="MS PGothic" pitchFamily="34" charset="-128"/>
          <a:cs typeface="Arial" charset="0"/>
        </a:defRPr>
      </a:lvl5pPr>
      <a:lvl6pPr marL="3356615" indent="-404264" algn="l" rtl="0" fontAlgn="base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Char char="–"/>
        <a:defRPr sz="1543">
          <a:solidFill>
            <a:schemeClr val="bg2"/>
          </a:solidFill>
          <a:latin typeface="+mn-lt"/>
        </a:defRPr>
      </a:lvl6pPr>
      <a:lvl7pPr marL="3797630" indent="-404264" algn="l" rtl="0" fontAlgn="base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Char char="–"/>
        <a:defRPr sz="1543">
          <a:solidFill>
            <a:schemeClr val="bg2"/>
          </a:solidFill>
          <a:latin typeface="+mn-lt"/>
        </a:defRPr>
      </a:lvl7pPr>
      <a:lvl8pPr marL="4238645" indent="-404264" algn="l" rtl="0" fontAlgn="base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Char char="–"/>
        <a:defRPr sz="1543">
          <a:solidFill>
            <a:schemeClr val="bg2"/>
          </a:solidFill>
          <a:latin typeface="+mn-lt"/>
        </a:defRPr>
      </a:lvl8pPr>
      <a:lvl9pPr marL="4679660" indent="-404264" algn="l" rtl="0" fontAlgn="base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Char char="–"/>
        <a:defRPr sz="1543">
          <a:solidFill>
            <a:schemeClr val="bg2"/>
          </a:solidFill>
          <a:latin typeface="+mn-lt"/>
        </a:defRPr>
      </a:lvl9pPr>
    </p:bodyStyle>
    <p:otherStyle>
      <a:defPPr>
        <a:defRPr lang="en-US"/>
      </a:defPPr>
      <a:lvl1pPr marL="0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1pPr>
      <a:lvl2pPr marL="441015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2pPr>
      <a:lvl3pPr marL="882030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3pPr>
      <a:lvl4pPr marL="1323045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4pPr>
      <a:lvl5pPr marL="1764060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5pPr>
      <a:lvl6pPr marL="2205076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6pPr>
      <a:lvl7pPr marL="2646091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7pPr>
      <a:lvl8pPr marL="3087106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8pPr>
      <a:lvl9pPr marL="3528121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51" userDrawn="1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Box DG"/>
          <p:cNvSpPr txBox="1">
            <a:spLocks noChangeArrowheads="1"/>
          </p:cNvSpPr>
          <p:nvPr userDrawn="1"/>
        </p:nvSpPr>
        <p:spPr bwMode="auto">
          <a:xfrm>
            <a:off x="772995" y="447366"/>
            <a:ext cx="6706956" cy="2111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GB" sz="772" noProof="0" dirty="0"/>
          </a:p>
        </p:txBody>
      </p:sp>
      <p:sp>
        <p:nvSpPr>
          <p:cNvPr id="10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216000" y="154800"/>
            <a:ext cx="10108800" cy="5652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l" rtl="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GB" altLang="en-US" noProof="0" dirty="0"/>
              <a:t>CLICK TO EDIT MASTER TITLE STYLE</a:t>
            </a:r>
            <a:endParaRPr lang="en-GB" noProof="0" dirty="0"/>
          </a:p>
        </p:txBody>
      </p:sp>
      <p:sp>
        <p:nvSpPr>
          <p:cNvPr id="63" name="Rectangle 2">
            <a:extLst>
              <a:ext uri="{FF2B5EF4-FFF2-40B4-BE49-F238E27FC236}">
                <a16:creationId xmlns:a16="http://schemas.microsoft.com/office/drawing/2014/main" id="{0341B57B-D657-44D2-A69B-8571F2FEB2F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19600" y="882000"/>
            <a:ext cx="11764800" cy="532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noProof="0" dirty="0"/>
              <a:t>Click to edit Master text styles</a:t>
            </a:r>
          </a:p>
          <a:p>
            <a:pPr lvl="1"/>
            <a:r>
              <a:rPr lang="en-GB" altLang="en-US" noProof="0" dirty="0"/>
              <a:t>Second level</a:t>
            </a:r>
          </a:p>
          <a:p>
            <a:pPr lvl="2"/>
            <a:r>
              <a:rPr lang="en-GB" altLang="en-US" noProof="0" dirty="0"/>
              <a:t>Third level</a:t>
            </a:r>
          </a:p>
          <a:p>
            <a:pPr lvl="3"/>
            <a:r>
              <a:rPr lang="en-GB" altLang="en-US" noProof="0" dirty="0"/>
              <a:t>Fourth level</a:t>
            </a:r>
          </a:p>
          <a:p>
            <a:pPr lvl="4"/>
            <a:r>
              <a:rPr lang="en-GB" altLang="en-US" noProof="0" dirty="0"/>
              <a:t>Fifth level</a:t>
            </a:r>
          </a:p>
        </p:txBody>
      </p:sp>
      <p:sp>
        <p:nvSpPr>
          <p:cNvPr id="67" name="Text Box DG">
            <a:extLst>
              <a:ext uri="{FF2B5EF4-FFF2-40B4-BE49-F238E27FC236}">
                <a16:creationId xmlns:a16="http://schemas.microsoft.com/office/drawing/2014/main" id="{041D4B4D-8C28-4798-BDA6-9AF59297F358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772995" y="447366"/>
            <a:ext cx="6706956" cy="2111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GB" sz="772" noProof="0" dirty="0"/>
          </a:p>
        </p:txBody>
      </p:sp>
      <p:sp>
        <p:nvSpPr>
          <p:cNvPr id="14" name="Text Box 38"/>
          <p:cNvSpPr txBox="1">
            <a:spLocks noChangeArrowheads="1"/>
          </p:cNvSpPr>
          <p:nvPr userDrawn="1"/>
        </p:nvSpPr>
        <p:spPr bwMode="auto">
          <a:xfrm>
            <a:off x="221404" y="6202800"/>
            <a:ext cx="121187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GB" sz="800" noProof="0">
                <a:solidFill>
                  <a:srgbClr val="8197A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GB" sz="800" noProof="0" dirty="0">
              <a:solidFill>
                <a:srgbClr val="8197A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ext Box 34">
            <a:extLst>
              <a:ext uri="{FF2B5EF4-FFF2-40B4-BE49-F238E27FC236}">
                <a16:creationId xmlns:a16="http://schemas.microsoft.com/office/drawing/2014/main" id="{06E20340-F309-4C15-A091-9346422556E1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8204400" y="6202800"/>
            <a:ext cx="3751200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rIns="0">
            <a:spAutoFit/>
          </a:bodyPr>
          <a:lstStyle/>
          <a:p>
            <a:pPr algn="r">
              <a:spcBef>
                <a:spcPct val="50000"/>
              </a:spcBef>
            </a:pPr>
            <a:r>
              <a:rPr lang="it-IT" sz="800" noProof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fld id="{FDAC5C42-9B53-4063-AF51-A40D4C64F718}" type="slidenum">
              <a:rPr lang="it-IT" sz="800" noProof="1" smtClean="0">
                <a:solidFill>
                  <a:srgbClr val="8197A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‹#›</a:t>
            </a:fld>
            <a:endParaRPr lang="en-GB" sz="800" noProof="1">
              <a:solidFill>
                <a:srgbClr val="8197A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8" name="Picture 37">
            <a:extLst>
              <a:ext uri="{FF2B5EF4-FFF2-40B4-BE49-F238E27FC236}">
                <a16:creationId xmlns:a16="http://schemas.microsoft.com/office/drawing/2014/main" id="{AA5060D9-A09D-4130-9267-1E715CE49C5B}"/>
              </a:ext>
            </a:extLst>
          </p:cNvPr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3245" y="6585917"/>
            <a:ext cx="1636920" cy="105918"/>
          </a:xfrm>
          <a:prstGeom prst="rect">
            <a:avLst/>
          </a:prstGeom>
        </p:spPr>
      </p:pic>
      <p:pic>
        <p:nvPicPr>
          <p:cNvPr id="94" name="Picture 93">
            <a:extLst>
              <a:ext uri="{FF2B5EF4-FFF2-40B4-BE49-F238E27FC236}">
                <a16:creationId xmlns:a16="http://schemas.microsoft.com/office/drawing/2014/main" id="{4732B035-7DC9-457A-B11E-1F17E69F566A}"/>
              </a:ext>
            </a:extLst>
          </p:cNvPr>
          <p:cNvPicPr>
            <a:picLocks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31489" y="-215904"/>
            <a:ext cx="2095200" cy="1314000"/>
          </a:xfrm>
          <a:prstGeom prst="rect">
            <a:avLst/>
          </a:prstGeom>
        </p:spPr>
      </p:pic>
      <p:pic>
        <p:nvPicPr>
          <p:cNvPr id="37" name="Picture 36">
            <a:extLst>
              <a:ext uri="{FF2B5EF4-FFF2-40B4-BE49-F238E27FC236}">
                <a16:creationId xmlns:a16="http://schemas.microsoft.com/office/drawing/2014/main" id="{EBB965BA-5FAA-5543-9444-B14F3D19DD2B}"/>
              </a:ext>
            </a:extLst>
          </p:cNvPr>
          <p:cNvPicPr>
            <a:picLocks noChangeAspect="1"/>
          </p:cNvPicPr>
          <p:nvPr userDrawn="1"/>
        </p:nvPicPr>
        <p:blipFill>
          <a:blip r:embed="rId16">
            <a:extLst>
              <a:ext uri="{96DAC541-7B7A-43D3-8B79-37D633B846F1}">
                <asvg:svgBlip xmlns:asvg="http://schemas.microsoft.com/office/drawing/2016/SVG/main" r:embed="rId17"/>
              </a:ext>
            </a:extLst>
          </a:blip>
          <a:srcRect/>
          <a:stretch/>
        </p:blipFill>
        <p:spPr>
          <a:xfrm>
            <a:off x="1" y="6457517"/>
            <a:ext cx="10159937" cy="4307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93915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76" r:id="rId1"/>
    <p:sldLayoutId id="2147483961" r:id="rId2"/>
    <p:sldLayoutId id="2147483962" r:id="rId3"/>
    <p:sldLayoutId id="2147483963" r:id="rId4"/>
    <p:sldLayoutId id="2147483964" r:id="rId5"/>
    <p:sldLayoutId id="2147483965" r:id="rId6"/>
    <p:sldLayoutId id="2147483972" r:id="rId7"/>
    <p:sldLayoutId id="2147483966" r:id="rId8"/>
    <p:sldLayoutId id="2147483967" r:id="rId9"/>
    <p:sldLayoutId id="2147483968" r:id="rId10"/>
    <p:sldLayoutId id="2147483969" r:id="rId11"/>
    <p:sldLayoutId id="2147483978" r:id="rId12"/>
  </p:sldLayoutIdLst>
  <p:hf sldNum="0" hdr="0" dt="0"/>
  <p:txStyles>
    <p:titleStyle>
      <a:lvl1pPr algn="just" rtl="0" fontAlgn="base">
        <a:spcBef>
          <a:spcPct val="0"/>
        </a:spcBef>
        <a:spcAft>
          <a:spcPct val="0"/>
        </a:spcAft>
        <a:defRPr lang="en-GB" sz="3000" b="1" dirty="0" smtClean="0">
          <a:solidFill>
            <a:srgbClr val="003249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  <a:lvl2pPr algn="l" rtl="0" fontAlgn="base">
        <a:spcBef>
          <a:spcPct val="0"/>
        </a:spcBef>
        <a:spcAft>
          <a:spcPct val="0"/>
        </a:spcAft>
        <a:defRPr sz="2122" b="1">
          <a:solidFill>
            <a:schemeClr val="bg1"/>
          </a:solidFill>
          <a:latin typeface="Verdana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2122" b="1">
          <a:solidFill>
            <a:schemeClr val="bg1"/>
          </a:solidFill>
          <a:latin typeface="Verdana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2122" b="1">
          <a:solidFill>
            <a:schemeClr val="bg1"/>
          </a:solidFill>
          <a:latin typeface="Verdana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2122" b="1">
          <a:solidFill>
            <a:schemeClr val="bg1"/>
          </a:solidFill>
          <a:latin typeface="Verdana" pitchFamily="34" charset="0"/>
        </a:defRPr>
      </a:lvl5pPr>
      <a:lvl6pPr marL="441015" algn="l" rtl="0" fontAlgn="base">
        <a:spcBef>
          <a:spcPct val="0"/>
        </a:spcBef>
        <a:spcAft>
          <a:spcPct val="0"/>
        </a:spcAft>
        <a:defRPr sz="2122" b="1">
          <a:solidFill>
            <a:schemeClr val="bg1"/>
          </a:solidFill>
          <a:latin typeface="Verdana" pitchFamily="34" charset="0"/>
        </a:defRPr>
      </a:lvl6pPr>
      <a:lvl7pPr marL="882030" algn="l" rtl="0" fontAlgn="base">
        <a:spcBef>
          <a:spcPct val="0"/>
        </a:spcBef>
        <a:spcAft>
          <a:spcPct val="0"/>
        </a:spcAft>
        <a:defRPr sz="2122" b="1">
          <a:solidFill>
            <a:schemeClr val="bg1"/>
          </a:solidFill>
          <a:latin typeface="Verdana" pitchFamily="34" charset="0"/>
        </a:defRPr>
      </a:lvl7pPr>
      <a:lvl8pPr marL="1323045" algn="l" rtl="0" fontAlgn="base">
        <a:spcBef>
          <a:spcPct val="0"/>
        </a:spcBef>
        <a:spcAft>
          <a:spcPct val="0"/>
        </a:spcAft>
        <a:defRPr sz="2122" b="1">
          <a:solidFill>
            <a:schemeClr val="bg1"/>
          </a:solidFill>
          <a:latin typeface="Verdana" pitchFamily="34" charset="0"/>
        </a:defRPr>
      </a:lvl8pPr>
      <a:lvl9pPr marL="1764060" algn="l" rtl="0" fontAlgn="base">
        <a:spcBef>
          <a:spcPct val="0"/>
        </a:spcBef>
        <a:spcAft>
          <a:spcPct val="0"/>
        </a:spcAft>
        <a:defRPr sz="2122" b="1">
          <a:solidFill>
            <a:schemeClr val="bg1"/>
          </a:solidFill>
          <a:latin typeface="Verdana" pitchFamily="34" charset="0"/>
        </a:defRPr>
      </a:lvl9pPr>
    </p:titleStyle>
    <p:bodyStyle>
      <a:lvl1pPr marL="0" indent="0" algn="l" rtl="0" eaLnBrk="0" fontAlgn="base" hangingPunct="0">
        <a:lnSpc>
          <a:spcPct val="119000"/>
        </a:lnSpc>
        <a:spcBef>
          <a:spcPct val="20000"/>
        </a:spcBef>
        <a:spcAft>
          <a:spcPct val="0"/>
        </a:spcAft>
        <a:buClr>
          <a:srgbClr val="8197A6"/>
        </a:buClr>
        <a:buFont typeface="Arial" panose="020B0604020202020204" pitchFamily="34" charset="0"/>
        <a:buNone/>
        <a:defRPr lang="en-US" altLang="en-US" sz="1800" dirty="0">
          <a:solidFill>
            <a:srgbClr val="8197A6"/>
          </a:solidFill>
          <a:latin typeface="Arial" panose="020B0604020202020204" pitchFamily="34" charset="0"/>
          <a:ea typeface="MS PGothic" pitchFamily="34" charset="-128"/>
          <a:cs typeface="Arial" panose="020B0604020202020204" pitchFamily="34" charset="0"/>
        </a:defRPr>
      </a:lvl1pPr>
      <a:lvl2pPr marL="781326" indent="0" algn="l" rtl="0" eaLnBrk="0" fontAlgn="base" hangingPunct="0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None/>
        <a:defRPr lang="en-US" altLang="en-US" sz="1800" dirty="0">
          <a:solidFill>
            <a:srgbClr val="8197A6"/>
          </a:solidFill>
          <a:latin typeface="Arial" panose="020B0604020202020204" pitchFamily="34" charset="0"/>
          <a:ea typeface="MS PGothic" pitchFamily="34" charset="-128"/>
          <a:cs typeface="Arial" panose="020B0604020202020204" pitchFamily="34" charset="0"/>
        </a:defRPr>
      </a:lvl2pPr>
      <a:lvl3pPr marL="1357771" indent="0" algn="l" rtl="0" eaLnBrk="0" fontAlgn="base" hangingPunct="0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None/>
        <a:defRPr lang="en-US" altLang="en-US" sz="1800" dirty="0">
          <a:solidFill>
            <a:srgbClr val="8197A6"/>
          </a:solidFill>
          <a:latin typeface="Arial" panose="020B0604020202020204" pitchFamily="34" charset="0"/>
          <a:ea typeface="MS PGothic" pitchFamily="34" charset="-128"/>
          <a:cs typeface="Arial" panose="020B0604020202020204" pitchFamily="34" charset="0"/>
        </a:defRPr>
      </a:lvl3pPr>
      <a:lvl4pPr marL="1934216" indent="0" algn="l" rtl="0" eaLnBrk="0" fontAlgn="base" hangingPunct="0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None/>
        <a:defRPr lang="en-US" altLang="en-US" sz="1800" dirty="0">
          <a:solidFill>
            <a:srgbClr val="8197A6"/>
          </a:solidFill>
          <a:latin typeface="Arial" charset="0"/>
          <a:ea typeface="MS PGothic" pitchFamily="34" charset="-128"/>
          <a:cs typeface="Arial" charset="0"/>
        </a:defRPr>
      </a:lvl4pPr>
      <a:lvl5pPr marL="2510661" indent="0" algn="l" rtl="0" eaLnBrk="0" fontAlgn="base" hangingPunct="0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None/>
        <a:defRPr lang="en-GB" altLang="en-US" sz="1800" dirty="0">
          <a:solidFill>
            <a:srgbClr val="8197A6"/>
          </a:solidFill>
          <a:latin typeface="Arial" charset="0"/>
          <a:ea typeface="MS PGothic" pitchFamily="34" charset="-128"/>
          <a:cs typeface="Arial" charset="0"/>
        </a:defRPr>
      </a:lvl5pPr>
      <a:lvl6pPr marL="3356615" indent="-404264" algn="l" rtl="0" fontAlgn="base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Char char="–"/>
        <a:defRPr sz="1543">
          <a:solidFill>
            <a:schemeClr val="bg2"/>
          </a:solidFill>
          <a:latin typeface="+mn-lt"/>
        </a:defRPr>
      </a:lvl6pPr>
      <a:lvl7pPr marL="3797630" indent="-404264" algn="l" rtl="0" fontAlgn="base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Char char="–"/>
        <a:defRPr sz="1543">
          <a:solidFill>
            <a:schemeClr val="bg2"/>
          </a:solidFill>
          <a:latin typeface="+mn-lt"/>
        </a:defRPr>
      </a:lvl7pPr>
      <a:lvl8pPr marL="4238645" indent="-404264" algn="l" rtl="0" fontAlgn="base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Char char="–"/>
        <a:defRPr sz="1543">
          <a:solidFill>
            <a:schemeClr val="bg2"/>
          </a:solidFill>
          <a:latin typeface="+mn-lt"/>
        </a:defRPr>
      </a:lvl8pPr>
      <a:lvl9pPr marL="4679660" indent="-404264" algn="l" rtl="0" fontAlgn="base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Char char="–"/>
        <a:defRPr sz="1543">
          <a:solidFill>
            <a:schemeClr val="bg2"/>
          </a:solidFill>
          <a:latin typeface="+mn-lt"/>
        </a:defRPr>
      </a:lvl9pPr>
    </p:bodyStyle>
    <p:otherStyle>
      <a:defPPr>
        <a:defRPr lang="en-US"/>
      </a:defPPr>
      <a:lvl1pPr marL="0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1pPr>
      <a:lvl2pPr marL="441015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2pPr>
      <a:lvl3pPr marL="882030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3pPr>
      <a:lvl4pPr marL="1323045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4pPr>
      <a:lvl5pPr marL="1764060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5pPr>
      <a:lvl6pPr marL="2205076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6pPr>
      <a:lvl7pPr marL="2646091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7pPr>
      <a:lvl8pPr marL="3087106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8pPr>
      <a:lvl9pPr marL="3528121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51" userDrawn="1">
          <p15:clr>
            <a:srgbClr val="F26B43"/>
          </p15:clr>
        </p15:guide>
      </p15:sldGuideLst>
    </p:ext>
  </p:extLst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Box DG"/>
          <p:cNvSpPr txBox="1">
            <a:spLocks noChangeArrowheads="1"/>
          </p:cNvSpPr>
          <p:nvPr userDrawn="1"/>
        </p:nvSpPr>
        <p:spPr bwMode="auto">
          <a:xfrm>
            <a:off x="772995" y="447366"/>
            <a:ext cx="6706956" cy="2111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GB" sz="772" noProof="0" dirty="0"/>
          </a:p>
        </p:txBody>
      </p:sp>
      <p:sp>
        <p:nvSpPr>
          <p:cNvPr id="10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216000" y="154800"/>
            <a:ext cx="9748800" cy="5652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l" rtl="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GB" altLang="en-US" noProof="0" dirty="0"/>
              <a:t>CLICK TO EDIT MASTER TITLE STYLE</a:t>
            </a:r>
            <a:endParaRPr lang="en-GB" noProof="0" dirty="0"/>
          </a:p>
        </p:txBody>
      </p:sp>
      <p:sp>
        <p:nvSpPr>
          <p:cNvPr id="14" name="Text Box 38"/>
          <p:cNvSpPr txBox="1">
            <a:spLocks noChangeArrowheads="1"/>
          </p:cNvSpPr>
          <p:nvPr userDrawn="1"/>
        </p:nvSpPr>
        <p:spPr bwMode="auto">
          <a:xfrm>
            <a:off x="221404" y="6202800"/>
            <a:ext cx="121187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GB" sz="800" noProof="0">
                <a:solidFill>
                  <a:srgbClr val="8197A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GB" sz="800" noProof="0" dirty="0">
              <a:solidFill>
                <a:srgbClr val="8197A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4" name="Straight Connector 64">
            <a:extLst>
              <a:ext uri="{FF2B5EF4-FFF2-40B4-BE49-F238E27FC236}">
                <a16:creationId xmlns:a16="http://schemas.microsoft.com/office/drawing/2014/main" id="{8F972EA9-1462-4B0E-A09A-25D9F39ABE44}"/>
              </a:ext>
            </a:extLst>
          </p:cNvPr>
          <p:cNvCxnSpPr>
            <a:cxnSpLocks/>
          </p:cNvCxnSpPr>
          <p:nvPr userDrawn="1"/>
        </p:nvCxnSpPr>
        <p:spPr>
          <a:xfrm>
            <a:off x="222041" y="6411947"/>
            <a:ext cx="11768092" cy="0"/>
          </a:xfrm>
          <a:prstGeom prst="line">
            <a:avLst/>
          </a:prstGeom>
          <a:ln w="9525" cmpd="sng">
            <a:solidFill>
              <a:schemeClr val="bg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5">
            <a:extLst>
              <a:ext uri="{FF2B5EF4-FFF2-40B4-BE49-F238E27FC236}">
                <a16:creationId xmlns:a16="http://schemas.microsoft.com/office/drawing/2014/main" id="{5217072E-26F2-4536-B7A4-4922A861EFC0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71529" y="6578011"/>
            <a:ext cx="1641396" cy="113828"/>
          </a:xfrm>
          <a:prstGeom prst="rect">
            <a:avLst/>
          </a:prstGeom>
        </p:spPr>
      </p:pic>
      <p:sp>
        <p:nvSpPr>
          <p:cNvPr id="63" name="Rectangle 2">
            <a:extLst>
              <a:ext uri="{FF2B5EF4-FFF2-40B4-BE49-F238E27FC236}">
                <a16:creationId xmlns:a16="http://schemas.microsoft.com/office/drawing/2014/main" id="{0341B57B-D657-44D2-A69B-8571F2FEB2F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18859" y="882000"/>
            <a:ext cx="11764800" cy="532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noProof="0" dirty="0"/>
              <a:t>Click to edit Master text styles</a:t>
            </a:r>
          </a:p>
          <a:p>
            <a:pPr lvl="1"/>
            <a:r>
              <a:rPr lang="en-GB" altLang="en-US" noProof="0" dirty="0"/>
              <a:t>Second level</a:t>
            </a:r>
          </a:p>
          <a:p>
            <a:pPr lvl="2"/>
            <a:r>
              <a:rPr lang="en-GB" altLang="en-US" noProof="0" dirty="0"/>
              <a:t>Third level</a:t>
            </a:r>
          </a:p>
          <a:p>
            <a:pPr lvl="3"/>
            <a:r>
              <a:rPr lang="en-GB" altLang="en-US" noProof="0" dirty="0"/>
              <a:t>Fourth level</a:t>
            </a:r>
          </a:p>
          <a:p>
            <a:pPr lvl="4"/>
            <a:r>
              <a:rPr lang="en-GB" altLang="en-US" noProof="0" dirty="0"/>
              <a:t>Fifth level</a:t>
            </a:r>
          </a:p>
        </p:txBody>
      </p:sp>
      <p:sp>
        <p:nvSpPr>
          <p:cNvPr id="5" name="Text Box 34">
            <a:extLst>
              <a:ext uri="{FF2B5EF4-FFF2-40B4-BE49-F238E27FC236}">
                <a16:creationId xmlns:a16="http://schemas.microsoft.com/office/drawing/2014/main" id="{3DFCB740-7646-4EBC-AD20-3EBB6A01A799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8204400" y="6202800"/>
            <a:ext cx="3751200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rIns="0">
            <a:spAutoFit/>
          </a:bodyPr>
          <a:lstStyle/>
          <a:p>
            <a:pPr algn="r">
              <a:spcBef>
                <a:spcPct val="50000"/>
              </a:spcBef>
            </a:pPr>
            <a:r>
              <a:rPr lang="it-IT" sz="800" noProof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fld id="{FDAC5C42-9B53-4063-AF51-A40D4C64F718}" type="slidenum">
              <a:rPr lang="it-IT" sz="800" noProof="1" smtClean="0">
                <a:solidFill>
                  <a:srgbClr val="8197A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‹#›</a:t>
            </a:fld>
            <a:endParaRPr lang="en-GB" sz="800" noProof="1">
              <a:solidFill>
                <a:srgbClr val="8197A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7" name="Picture 36">
            <a:extLst>
              <a:ext uri="{FF2B5EF4-FFF2-40B4-BE49-F238E27FC236}">
                <a16:creationId xmlns:a16="http://schemas.microsoft.com/office/drawing/2014/main" id="{CEC1D1E1-F167-4275-B0D3-2DDB714BE631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3245" y="6585917"/>
            <a:ext cx="1636920" cy="105918"/>
          </a:xfrm>
          <a:prstGeom prst="rect">
            <a:avLst/>
          </a:prstGeom>
        </p:spPr>
      </p:pic>
      <p:pic>
        <p:nvPicPr>
          <p:cNvPr id="94" name="Picture 93">
            <a:extLst>
              <a:ext uri="{FF2B5EF4-FFF2-40B4-BE49-F238E27FC236}">
                <a16:creationId xmlns:a16="http://schemas.microsoft.com/office/drawing/2014/main" id="{EE9226E0-2BA4-4DC2-994B-AD70CB993B22}"/>
              </a:ext>
            </a:extLst>
          </p:cNvPr>
          <p:cNvPicPr>
            <a:picLocks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31489" y="-215904"/>
            <a:ext cx="2095200" cy="1314000"/>
          </a:xfrm>
          <a:prstGeom prst="rect">
            <a:avLst/>
          </a:prstGeom>
        </p:spPr>
      </p:pic>
      <p:pic>
        <p:nvPicPr>
          <p:cNvPr id="38" name="Picture 37">
            <a:extLst>
              <a:ext uri="{FF2B5EF4-FFF2-40B4-BE49-F238E27FC236}">
                <a16:creationId xmlns:a16="http://schemas.microsoft.com/office/drawing/2014/main" id="{EBB965BA-5FAA-5543-9444-B14F3D19DD2B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rcRect/>
          <a:stretch/>
        </p:blipFill>
        <p:spPr>
          <a:xfrm>
            <a:off x="1" y="6457664"/>
            <a:ext cx="10159937" cy="4307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03368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71" r:id="rId1"/>
  </p:sldLayoutIdLst>
  <p:hf sldNum="0" hdr="0" dt="0"/>
  <p:txStyles>
    <p:titleStyle>
      <a:lvl1pPr algn="just" rtl="0" fontAlgn="base">
        <a:spcBef>
          <a:spcPct val="0"/>
        </a:spcBef>
        <a:spcAft>
          <a:spcPct val="0"/>
        </a:spcAft>
        <a:defRPr lang="en-GB" sz="3000" b="1" dirty="0" smtClean="0">
          <a:solidFill>
            <a:srgbClr val="003249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  <a:lvl2pPr algn="l" rtl="0" fontAlgn="base">
        <a:spcBef>
          <a:spcPct val="0"/>
        </a:spcBef>
        <a:spcAft>
          <a:spcPct val="0"/>
        </a:spcAft>
        <a:defRPr sz="2122" b="1">
          <a:solidFill>
            <a:schemeClr val="bg1"/>
          </a:solidFill>
          <a:latin typeface="Verdana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2122" b="1">
          <a:solidFill>
            <a:schemeClr val="bg1"/>
          </a:solidFill>
          <a:latin typeface="Verdana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2122" b="1">
          <a:solidFill>
            <a:schemeClr val="bg1"/>
          </a:solidFill>
          <a:latin typeface="Verdana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2122" b="1">
          <a:solidFill>
            <a:schemeClr val="bg1"/>
          </a:solidFill>
          <a:latin typeface="Verdana" pitchFamily="34" charset="0"/>
        </a:defRPr>
      </a:lvl5pPr>
      <a:lvl6pPr marL="441015" algn="l" rtl="0" fontAlgn="base">
        <a:spcBef>
          <a:spcPct val="0"/>
        </a:spcBef>
        <a:spcAft>
          <a:spcPct val="0"/>
        </a:spcAft>
        <a:defRPr sz="2122" b="1">
          <a:solidFill>
            <a:schemeClr val="bg1"/>
          </a:solidFill>
          <a:latin typeface="Verdana" pitchFamily="34" charset="0"/>
        </a:defRPr>
      </a:lvl6pPr>
      <a:lvl7pPr marL="882030" algn="l" rtl="0" fontAlgn="base">
        <a:spcBef>
          <a:spcPct val="0"/>
        </a:spcBef>
        <a:spcAft>
          <a:spcPct val="0"/>
        </a:spcAft>
        <a:defRPr sz="2122" b="1">
          <a:solidFill>
            <a:schemeClr val="bg1"/>
          </a:solidFill>
          <a:latin typeface="Verdana" pitchFamily="34" charset="0"/>
        </a:defRPr>
      </a:lvl7pPr>
      <a:lvl8pPr marL="1323045" algn="l" rtl="0" fontAlgn="base">
        <a:spcBef>
          <a:spcPct val="0"/>
        </a:spcBef>
        <a:spcAft>
          <a:spcPct val="0"/>
        </a:spcAft>
        <a:defRPr sz="2122" b="1">
          <a:solidFill>
            <a:schemeClr val="bg1"/>
          </a:solidFill>
          <a:latin typeface="Verdana" pitchFamily="34" charset="0"/>
        </a:defRPr>
      </a:lvl8pPr>
      <a:lvl9pPr marL="1764060" algn="l" rtl="0" fontAlgn="base">
        <a:spcBef>
          <a:spcPct val="0"/>
        </a:spcBef>
        <a:spcAft>
          <a:spcPct val="0"/>
        </a:spcAft>
        <a:defRPr sz="2122" b="1">
          <a:solidFill>
            <a:schemeClr val="bg1"/>
          </a:solidFill>
          <a:latin typeface="Verdana" pitchFamily="34" charset="0"/>
        </a:defRPr>
      </a:lvl9pPr>
    </p:titleStyle>
    <p:bodyStyle>
      <a:lvl1pPr marL="0" indent="0" algn="l" rtl="0" eaLnBrk="0" fontAlgn="base" hangingPunct="0">
        <a:lnSpc>
          <a:spcPct val="119000"/>
        </a:lnSpc>
        <a:spcBef>
          <a:spcPct val="20000"/>
        </a:spcBef>
        <a:spcAft>
          <a:spcPct val="0"/>
        </a:spcAft>
        <a:buClr>
          <a:srgbClr val="8197A6"/>
        </a:buClr>
        <a:buFont typeface="Arial" panose="020B0604020202020204" pitchFamily="34" charset="0"/>
        <a:buNone/>
        <a:defRPr lang="en-US" altLang="en-US" sz="1800" dirty="0">
          <a:solidFill>
            <a:srgbClr val="8197A6"/>
          </a:solidFill>
          <a:latin typeface="Arial" panose="020B0604020202020204" pitchFamily="34" charset="0"/>
          <a:ea typeface="MS PGothic" pitchFamily="34" charset="-128"/>
          <a:cs typeface="Arial" panose="020B0604020202020204" pitchFamily="34" charset="0"/>
        </a:defRPr>
      </a:lvl1pPr>
      <a:lvl2pPr marL="781326" indent="0" algn="l" rtl="0" eaLnBrk="0" fontAlgn="base" hangingPunct="0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None/>
        <a:defRPr lang="en-US" altLang="en-US" sz="1800" dirty="0">
          <a:solidFill>
            <a:srgbClr val="8197A6"/>
          </a:solidFill>
          <a:latin typeface="Arial" panose="020B0604020202020204" pitchFamily="34" charset="0"/>
          <a:ea typeface="MS PGothic" pitchFamily="34" charset="-128"/>
          <a:cs typeface="Arial" panose="020B0604020202020204" pitchFamily="34" charset="0"/>
        </a:defRPr>
      </a:lvl2pPr>
      <a:lvl3pPr marL="1357771" indent="0" algn="l" rtl="0" eaLnBrk="0" fontAlgn="base" hangingPunct="0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None/>
        <a:defRPr lang="en-US" altLang="en-US" sz="1800" dirty="0">
          <a:solidFill>
            <a:srgbClr val="8197A6"/>
          </a:solidFill>
          <a:latin typeface="Arial" panose="020B0604020202020204" pitchFamily="34" charset="0"/>
          <a:ea typeface="MS PGothic" pitchFamily="34" charset="-128"/>
          <a:cs typeface="Arial" panose="020B0604020202020204" pitchFamily="34" charset="0"/>
        </a:defRPr>
      </a:lvl3pPr>
      <a:lvl4pPr marL="1934216" indent="0" algn="l" rtl="0" eaLnBrk="0" fontAlgn="base" hangingPunct="0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None/>
        <a:defRPr lang="en-US" altLang="en-US" sz="1800" dirty="0">
          <a:solidFill>
            <a:srgbClr val="8197A6"/>
          </a:solidFill>
          <a:latin typeface="Arial" charset="0"/>
          <a:ea typeface="MS PGothic" pitchFamily="34" charset="-128"/>
          <a:cs typeface="Arial" charset="0"/>
        </a:defRPr>
      </a:lvl4pPr>
      <a:lvl5pPr marL="2510661" indent="0" algn="l" rtl="0" eaLnBrk="0" fontAlgn="base" hangingPunct="0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None/>
        <a:defRPr lang="en-GB" altLang="en-US" sz="1800" dirty="0">
          <a:solidFill>
            <a:srgbClr val="8197A6"/>
          </a:solidFill>
          <a:latin typeface="Arial" charset="0"/>
          <a:ea typeface="MS PGothic" pitchFamily="34" charset="-128"/>
          <a:cs typeface="Arial" charset="0"/>
        </a:defRPr>
      </a:lvl5pPr>
      <a:lvl6pPr marL="3356615" indent="-404264" algn="l" rtl="0" fontAlgn="base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Char char="–"/>
        <a:defRPr sz="1543">
          <a:solidFill>
            <a:schemeClr val="bg2"/>
          </a:solidFill>
          <a:latin typeface="+mn-lt"/>
        </a:defRPr>
      </a:lvl6pPr>
      <a:lvl7pPr marL="3797630" indent="-404264" algn="l" rtl="0" fontAlgn="base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Char char="–"/>
        <a:defRPr sz="1543">
          <a:solidFill>
            <a:schemeClr val="bg2"/>
          </a:solidFill>
          <a:latin typeface="+mn-lt"/>
        </a:defRPr>
      </a:lvl7pPr>
      <a:lvl8pPr marL="4238645" indent="-404264" algn="l" rtl="0" fontAlgn="base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Char char="–"/>
        <a:defRPr sz="1543">
          <a:solidFill>
            <a:schemeClr val="bg2"/>
          </a:solidFill>
          <a:latin typeface="+mn-lt"/>
        </a:defRPr>
      </a:lvl8pPr>
      <a:lvl9pPr marL="4679660" indent="-404264" algn="l" rtl="0" fontAlgn="base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Char char="–"/>
        <a:defRPr sz="1543">
          <a:solidFill>
            <a:schemeClr val="bg2"/>
          </a:solidFill>
          <a:latin typeface="+mn-lt"/>
        </a:defRPr>
      </a:lvl9pPr>
    </p:bodyStyle>
    <p:otherStyle>
      <a:defPPr>
        <a:defRPr lang="en-US"/>
      </a:defPPr>
      <a:lvl1pPr marL="0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1pPr>
      <a:lvl2pPr marL="441015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2pPr>
      <a:lvl3pPr marL="882030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3pPr>
      <a:lvl4pPr marL="1323045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4pPr>
      <a:lvl5pPr marL="1764060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5pPr>
      <a:lvl6pPr marL="2205076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6pPr>
      <a:lvl7pPr marL="2646091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7pPr>
      <a:lvl8pPr marL="3087106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8pPr>
      <a:lvl9pPr marL="3528121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5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9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sv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30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2.xml"/><Relationship Id="rId5" Type="http://schemas.openxmlformats.org/officeDocument/2006/relationships/image" Target="../media/image17.svg"/><Relationship Id="rId4" Type="http://schemas.openxmlformats.org/officeDocument/2006/relationships/image" Target="../media/image1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2.xml"/><Relationship Id="rId4" Type="http://schemas.openxmlformats.org/officeDocument/2006/relationships/image" Target="../media/image19.sv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sv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30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doing-business.sso.esa.int/" TargetMode="External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svg"/><Relationship Id="rId3" Type="http://schemas.openxmlformats.org/officeDocument/2006/relationships/hyperlink" Target="http://doing-business.sso.esa.int/" TargetMode="External"/><Relationship Id="rId7" Type="http://schemas.openxmlformats.org/officeDocument/2006/relationships/image" Target="../media/image23.png"/><Relationship Id="rId2" Type="http://schemas.openxmlformats.org/officeDocument/2006/relationships/hyperlink" Target="https://esastar-emr.sso.esa.int/" TargetMode="External"/><Relationship Id="rId1" Type="http://schemas.openxmlformats.org/officeDocument/2006/relationships/slideLayout" Target="../slideLayouts/slideLayout22.xml"/><Relationship Id="rId6" Type="http://schemas.openxmlformats.org/officeDocument/2006/relationships/hyperlink" Target="https://esastar.sso.esa.int/Lists/List%20Training/Forms/AllItems.aspx" TargetMode="External"/><Relationship Id="rId5" Type="http://schemas.openxmlformats.org/officeDocument/2006/relationships/hyperlink" Target="https://www.esa.int/About_Us/Business_with_ESA/esa-star_open_for_business" TargetMode="External"/><Relationship Id="rId4" Type="http://schemas.openxmlformats.org/officeDocument/2006/relationships/hyperlink" Target="https://esastar-esamatch.sso.esa.int/" TargetMode="Externa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9"/>
          <p:cNvSpPr txBox="1">
            <a:spLocks noChangeArrowheads="1"/>
          </p:cNvSpPr>
          <p:nvPr/>
        </p:nvSpPr>
        <p:spPr bwMode="auto">
          <a:xfrm>
            <a:off x="217439" y="2128239"/>
            <a:ext cx="11524481" cy="19357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88202" tIns="44101" rIns="88202" bIns="44101" numCol="1" anchor="b" anchorCtr="0" compatLnSpc="1">
            <a:prstTxWarp prst="textNoShape">
              <a:avLst/>
            </a:prstTxWarp>
            <a:spAutoFit/>
          </a:bodyPr>
          <a:lstStyle/>
          <a:p>
            <a:pPr defTabSz="882030">
              <a:defRPr/>
            </a:pPr>
            <a:r>
              <a:rPr lang="en-GB" sz="4000" b="1" dirty="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Introduction:</a:t>
            </a:r>
          </a:p>
          <a:p>
            <a:pPr defTabSz="882030">
              <a:defRPr/>
            </a:pPr>
            <a:r>
              <a:rPr lang="en-GB" sz="4000" b="1" dirty="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3</a:t>
            </a:r>
            <a:r>
              <a:rPr lang="en-GB" sz="4000" b="1" baseline="30000" dirty="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rd</a:t>
            </a:r>
            <a:r>
              <a:rPr lang="en-GB" sz="4000" b="1" dirty="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 Fixed Call for Proposals under the Plan for European Cooperating States (PECS) in Malta</a:t>
            </a:r>
          </a:p>
        </p:txBody>
      </p:sp>
      <p:sp>
        <p:nvSpPr>
          <p:cNvPr id="2" name="Text Box 99">
            <a:extLst>
              <a:ext uri="{FF2B5EF4-FFF2-40B4-BE49-F238E27FC236}">
                <a16:creationId xmlns:a16="http://schemas.microsoft.com/office/drawing/2014/main" id="{B06A49EE-0921-4A0E-99D9-29F5A2AC6E1F}"/>
              </a:ext>
            </a:extLst>
          </p:cNvPr>
          <p:cNvSpPr/>
          <p:nvPr/>
        </p:nvSpPr>
        <p:spPr>
          <a:xfrm>
            <a:off x="7288567" y="5590659"/>
            <a:ext cx="4750834" cy="21704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GB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 Box 25">
            <a:extLst>
              <a:ext uri="{FF2B5EF4-FFF2-40B4-BE49-F238E27FC236}">
                <a16:creationId xmlns:a16="http://schemas.microsoft.com/office/drawing/2014/main" id="{732EF9C1-26A5-968B-E0E1-83A43DE0D51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915681" y="5885467"/>
            <a:ext cx="5123720" cy="307777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/>
          <a:p>
            <a:pPr algn="r">
              <a:spcBef>
                <a:spcPts val="0"/>
              </a:spcBef>
            </a:pPr>
            <a:r>
              <a:rPr lang="en-GB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Valletta, October 9, 2025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DC78A6B7-6149-2FFE-46EC-A8F5B0200F1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duotone>
              <a:schemeClr val="accent6">
                <a:shade val="45000"/>
                <a:satMod val="135000"/>
              </a:schemeClr>
              <a:prstClr val="white"/>
            </a:duotone>
          </a:blip>
          <a:srcRect t="6602" b="8699"/>
          <a:stretch/>
        </p:blipFill>
        <p:spPr>
          <a:xfrm>
            <a:off x="230269" y="923147"/>
            <a:ext cx="11764800" cy="547022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C056D88-15FF-4B7E-B934-FB34E3F302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6000" y="175790"/>
            <a:ext cx="10108800" cy="523220"/>
          </a:xfrm>
        </p:spPr>
        <p:txBody>
          <a:bodyPr/>
          <a:lstStyle/>
          <a:p>
            <a:r>
              <a:rPr lang="en-GB" sz="2800" dirty="0"/>
              <a:t>1. ESA Tools – Basics of ESA Procurement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D4B5456-9EF4-4B07-A4B1-C6593D901D5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altLang="en-US" sz="2000" b="1" dirty="0">
                <a:solidFill>
                  <a:schemeClr val="tx1"/>
                </a:solidFill>
                <a:highlight>
                  <a:srgbClr val="76C8AE"/>
                </a:highlight>
              </a:rPr>
              <a:t>esa-star Publication</a:t>
            </a:r>
            <a:endParaRPr lang="en-GB" sz="2000" dirty="0">
              <a:highlight>
                <a:srgbClr val="76C8AE"/>
              </a:highlight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7F754A0-3CFF-4E41-9797-29EA6671DCB5}"/>
              </a:ext>
            </a:extLst>
          </p:cNvPr>
          <p:cNvSpPr txBox="1"/>
          <p:nvPr/>
        </p:nvSpPr>
        <p:spPr>
          <a:xfrm>
            <a:off x="216000" y="2588738"/>
            <a:ext cx="4523131" cy="1406188"/>
          </a:xfrm>
          <a:prstGeom prst="rightArrow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2000" b="1" dirty="0">
                <a:ln w="0"/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Access Tenders and </a:t>
            </a:r>
          </a:p>
          <a:p>
            <a:pPr algn="ctr"/>
            <a:r>
              <a:rPr lang="en-GB" sz="2000" b="1" dirty="0">
                <a:ln w="0"/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ESA procurement related news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93E6B158-2A69-A2AE-1AAC-5A33868B30F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8416" t="31420" r="45986" b="44865"/>
          <a:stretch/>
        </p:blipFill>
        <p:spPr>
          <a:xfrm>
            <a:off x="4749801" y="2526015"/>
            <a:ext cx="1835150" cy="15316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57426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77D4B648-449B-8AEE-08F1-1A86BDD25BF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duotone>
              <a:schemeClr val="accent6">
                <a:shade val="45000"/>
                <a:satMod val="135000"/>
              </a:schemeClr>
              <a:prstClr val="white"/>
            </a:duotone>
          </a:blip>
          <a:srcRect t="6602" b="8699"/>
          <a:stretch/>
        </p:blipFill>
        <p:spPr>
          <a:xfrm>
            <a:off x="230269" y="923147"/>
            <a:ext cx="11764800" cy="547022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DEE753D-EB74-4621-85B3-E93C980F0B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6000" y="175790"/>
            <a:ext cx="10108800" cy="523220"/>
          </a:xfrm>
        </p:spPr>
        <p:txBody>
          <a:bodyPr/>
          <a:lstStyle/>
          <a:p>
            <a:r>
              <a:rPr lang="en-GB" sz="2800" dirty="0"/>
              <a:t>1. ESA Tools – Basics of ESA Procurement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DC5464A-6A8E-408F-8277-1B87117F363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altLang="en-US" sz="2000" b="1" dirty="0" err="1">
                <a:solidFill>
                  <a:schemeClr val="tx1"/>
                </a:solidFill>
                <a:highlight>
                  <a:srgbClr val="76C8AE"/>
                </a:highlight>
              </a:rPr>
              <a:t>esa</a:t>
            </a:r>
            <a:r>
              <a:rPr lang="en-GB" altLang="en-US" sz="2000" b="1" dirty="0">
                <a:solidFill>
                  <a:schemeClr val="tx1"/>
                </a:solidFill>
                <a:highlight>
                  <a:srgbClr val="76C8AE"/>
                </a:highlight>
              </a:rPr>
              <a:t>-star Tendering</a:t>
            </a:r>
            <a:endParaRPr lang="en-GB" dirty="0">
              <a:solidFill>
                <a:schemeClr val="tx2"/>
              </a:solidFill>
              <a:highlight>
                <a:srgbClr val="76C8AE"/>
              </a:highlight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DE1378A-7DBD-4BCA-BBEC-0CED97107D28}"/>
              </a:ext>
            </a:extLst>
          </p:cNvPr>
          <p:cNvSpPr txBox="1"/>
          <p:nvPr/>
        </p:nvSpPr>
        <p:spPr>
          <a:xfrm>
            <a:off x="4665219" y="2894431"/>
            <a:ext cx="5124057" cy="794802"/>
          </a:xfrm>
          <a:prstGeom prst="leftArrow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en-GB" sz="2000" b="1" dirty="0">
                <a:ln w="0"/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Submit your proposal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079A860-74CD-F94C-761D-915977E0C6F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1766" t="31420" r="62393" b="44865"/>
          <a:stretch/>
        </p:blipFill>
        <p:spPr>
          <a:xfrm>
            <a:off x="2790825" y="2526015"/>
            <a:ext cx="1863725" cy="15316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74854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82A861A7-82AB-08A5-8251-63B4B5EE811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duotone>
              <a:schemeClr val="accent6">
                <a:shade val="45000"/>
                <a:satMod val="135000"/>
              </a:schemeClr>
              <a:prstClr val="white"/>
            </a:duotone>
          </a:blip>
          <a:srcRect t="6602" b="8699"/>
          <a:stretch/>
        </p:blipFill>
        <p:spPr>
          <a:xfrm>
            <a:off x="230269" y="923147"/>
            <a:ext cx="11764800" cy="547022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ADFF8B5-4EC4-4BA5-BAA4-C24E251D81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6000" y="175790"/>
            <a:ext cx="10108800" cy="523220"/>
          </a:xfrm>
        </p:spPr>
        <p:txBody>
          <a:bodyPr/>
          <a:lstStyle/>
          <a:p>
            <a:r>
              <a:rPr lang="en-GB" sz="2800" dirty="0"/>
              <a:t>1. ESA Tools – Basics of ESA Procurement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E03A861-6EA4-4758-B342-37C433E74D7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altLang="en-US" sz="2000" b="1" dirty="0">
                <a:solidFill>
                  <a:schemeClr val="tx1"/>
                </a:solidFill>
                <a:highlight>
                  <a:srgbClr val="76C8AE"/>
                </a:highlight>
              </a:rPr>
              <a:t>esa-star esa-match</a:t>
            </a:r>
            <a:endParaRPr lang="en-GB" sz="2000" dirty="0">
              <a:highlight>
                <a:srgbClr val="76C8AE"/>
              </a:highlight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1059603-9D99-5806-984B-EDE48311E118}"/>
              </a:ext>
            </a:extLst>
          </p:cNvPr>
          <p:cNvSpPr txBox="1"/>
          <p:nvPr/>
        </p:nvSpPr>
        <p:spPr>
          <a:xfrm>
            <a:off x="311250" y="2894431"/>
            <a:ext cx="6368950" cy="794802"/>
          </a:xfrm>
          <a:prstGeom prst="rightArrow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2000" b="1" dirty="0">
                <a:ln w="0"/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Network, find partners, advertise what you offer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D8529AC6-4884-5CF2-9BF9-830FD3794DD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4823" t="31420" r="29417" b="44865"/>
          <a:stretch/>
        </p:blipFill>
        <p:spPr>
          <a:xfrm>
            <a:off x="6680200" y="2526015"/>
            <a:ext cx="1854200" cy="15316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20720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61ECEC-2E14-4708-932B-F794A5BDAF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58069" y="3152001"/>
            <a:ext cx="10109200" cy="553998"/>
          </a:xfrm>
          <a:solidFill>
            <a:srgbClr val="335E6F">
              <a:alpha val="50000"/>
            </a:srgbClr>
          </a:solidFill>
        </p:spPr>
        <p:txBody>
          <a:bodyPr/>
          <a:lstStyle/>
          <a:p>
            <a:pPr algn="ctr"/>
            <a:r>
              <a:rPr lang="en-GB" dirty="0"/>
              <a:t>2. </a:t>
            </a:r>
            <a:r>
              <a:rPr lang="en-GB" sz="2800" b="1" kern="0" dirty="0">
                <a:solidFill>
                  <a:schemeClr val="bg1"/>
                </a:solidFill>
              </a:rPr>
              <a:t>Type of Activity Overview</a:t>
            </a:r>
            <a:endParaRPr lang="en-GB" dirty="0"/>
          </a:p>
        </p:txBody>
      </p:sp>
      <p:pic>
        <p:nvPicPr>
          <p:cNvPr id="6" name="Content Placeholder 4" descr="Signpost outline">
            <a:extLst>
              <a:ext uri="{FF2B5EF4-FFF2-40B4-BE49-F238E27FC236}">
                <a16:creationId xmlns:a16="http://schemas.microsoft.com/office/drawing/2014/main" id="{5C7C5D5A-1D58-607A-63AA-26482BFD9E6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5212669" y="4200750"/>
            <a:ext cx="1800000" cy="180000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210188827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A7B71DC-28BD-4E2F-9E89-C4253A80D8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6000" y="175790"/>
            <a:ext cx="10108800" cy="523220"/>
          </a:xfrm>
        </p:spPr>
        <p:txBody>
          <a:bodyPr/>
          <a:lstStyle/>
          <a:p>
            <a:r>
              <a:rPr lang="en-GB" sz="2800" dirty="0">
                <a:solidFill>
                  <a:schemeClr val="tx1"/>
                </a:solidFill>
              </a:rPr>
              <a:t>2. Types of Activity</a:t>
            </a:r>
            <a:endParaRPr lang="en-GB" sz="2400" dirty="0">
              <a:solidFill>
                <a:schemeClr val="tx1"/>
              </a:solidFill>
            </a:endParaRPr>
          </a:p>
        </p:txBody>
      </p:sp>
      <p:graphicFrame>
        <p:nvGraphicFramePr>
          <p:cNvPr id="3" name="Table 3">
            <a:extLst>
              <a:ext uri="{FF2B5EF4-FFF2-40B4-BE49-F238E27FC236}">
                <a16:creationId xmlns:a16="http://schemas.microsoft.com/office/drawing/2014/main" id="{7DCEF497-EFF3-DF81-C80C-E6B79345852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13008565"/>
              </p:ext>
            </p:extLst>
          </p:nvPr>
        </p:nvGraphicFramePr>
        <p:xfrm>
          <a:off x="625985" y="1452424"/>
          <a:ext cx="10973367" cy="4884433"/>
        </p:xfrm>
        <a:graphic>
          <a:graphicData uri="http://schemas.openxmlformats.org/drawingml/2006/table">
            <a:tbl>
              <a:tblPr firstRow="1" bandRow="1">
                <a:tableStyleId>{793D81CF-94F2-401A-BA57-92F5A7B2D0C5}</a:tableStyleId>
              </a:tblPr>
              <a:tblGrid>
                <a:gridCol w="5390149">
                  <a:extLst>
                    <a:ext uri="{9D8B030D-6E8A-4147-A177-3AD203B41FA5}">
                      <a16:colId xmlns:a16="http://schemas.microsoft.com/office/drawing/2014/main" val="3642062616"/>
                    </a:ext>
                  </a:extLst>
                </a:gridCol>
                <a:gridCol w="5583218">
                  <a:extLst>
                    <a:ext uri="{9D8B030D-6E8A-4147-A177-3AD203B41FA5}">
                      <a16:colId xmlns:a16="http://schemas.microsoft.com/office/drawing/2014/main" val="3438561091"/>
                    </a:ext>
                  </a:extLst>
                </a:gridCol>
              </a:tblGrid>
              <a:tr h="1250714">
                <a:tc>
                  <a:txBody>
                    <a:bodyPr/>
                    <a:lstStyle/>
                    <a:p>
                      <a:pPr marL="0" marR="0" lvl="0" indent="0" algn="ctr" defTabSz="88203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en-US" sz="2000" b="0" dirty="0">
                          <a:solidFill>
                            <a:schemeClr val="bg1"/>
                          </a:solidFill>
                          <a:ea typeface="Verdana" pitchFamily="34" charset="0"/>
                          <a:cs typeface="Verdana" pitchFamily="34" charset="0"/>
                        </a:rPr>
                        <a:t>ESA-STAR</a:t>
                      </a:r>
                    </a:p>
                    <a:p>
                      <a:pPr marL="0" marR="0" lvl="0" indent="0" algn="ctr" defTabSz="88203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i="0" u="none" strike="noStrike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11</a:t>
                      </a:r>
                      <a:r>
                        <a:rPr lang="en-US" sz="1200" b="1" i="0" u="none" strike="noStrike" baseline="3000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th</a:t>
                      </a:r>
                      <a:r>
                        <a:rPr lang="en-US" sz="1200" b="1" i="0" u="none" strike="noStrike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 Fixed Calls for Proposals under the PECS in Bulgaria</a:t>
                      </a:r>
                      <a:endParaRPr lang="en-US" altLang="en-US" sz="1200" b="1" dirty="0">
                        <a:solidFill>
                          <a:schemeClr val="bg1"/>
                        </a:solidFill>
                        <a:ea typeface="Verdana" pitchFamily="34" charset="0"/>
                        <a:cs typeface="Verdana" pitchFamily="34" charset="0"/>
                      </a:endParaRPr>
                    </a:p>
                    <a:p>
                      <a:pPr marL="0" marR="0" lvl="0" indent="0" algn="ctr" defTabSz="88203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en-US" sz="1200" b="1" dirty="0" err="1">
                          <a:solidFill>
                            <a:schemeClr val="bg1"/>
                          </a:solidFill>
                          <a:ea typeface="Verdana" pitchFamily="34" charset="0"/>
                          <a:cs typeface="Verdana" pitchFamily="34" charset="0"/>
                        </a:rPr>
                        <a:t>CfP</a:t>
                      </a:r>
                      <a:r>
                        <a:rPr lang="en-US" altLang="en-US" sz="1200" b="1" dirty="0">
                          <a:solidFill>
                            <a:schemeClr val="bg1"/>
                          </a:solidFill>
                          <a:ea typeface="Verdana" pitchFamily="34" charset="0"/>
                          <a:cs typeface="Verdana" pitchFamily="34" charset="0"/>
                        </a:rPr>
                        <a:t>/5-50145/25/NL/MH/cd </a:t>
                      </a:r>
                      <a:endParaRPr lang="en-US" sz="1200" b="0" i="0" u="none" strike="noStrike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8203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en-US" sz="2000" b="0" dirty="0">
                          <a:solidFill>
                            <a:schemeClr val="bg1"/>
                          </a:solidFill>
                          <a:ea typeface="Verdana" pitchFamily="34" charset="0"/>
                          <a:cs typeface="Verdana" pitchFamily="34" charset="0"/>
                        </a:rPr>
                        <a:t>ESA-STAR</a:t>
                      </a:r>
                    </a:p>
                    <a:p>
                      <a:pPr marL="0" marR="0" lvl="0" indent="0" algn="ctr" defTabSz="88203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altLang="en-US" sz="1200" b="1" dirty="0">
                          <a:solidFill>
                            <a:schemeClr val="bg1"/>
                          </a:solidFill>
                          <a:ea typeface="Verdana" pitchFamily="34" charset="0"/>
                          <a:cs typeface="Verdana" pitchFamily="34" charset="0"/>
                        </a:rPr>
                        <a:t>Fixed Call for Proposals for Co-Sponsored Research Activities (PhD Theses) under the PECS in </a:t>
                      </a:r>
                      <a:r>
                        <a:rPr lang="de-DE" altLang="en-US" sz="1200" b="1" dirty="0" err="1">
                          <a:solidFill>
                            <a:schemeClr val="bg1"/>
                          </a:solidFill>
                          <a:ea typeface="Verdana" pitchFamily="34" charset="0"/>
                          <a:cs typeface="Verdana" pitchFamily="34" charset="0"/>
                        </a:rPr>
                        <a:t>Bulgaria</a:t>
                      </a:r>
                      <a:endParaRPr lang="en-US" altLang="en-US" sz="1200" b="1" dirty="0">
                        <a:solidFill>
                          <a:schemeClr val="bg1"/>
                        </a:solidFill>
                        <a:ea typeface="Verdana" pitchFamily="34" charset="0"/>
                        <a:cs typeface="Verdana" pitchFamily="34" charset="0"/>
                      </a:endParaRPr>
                    </a:p>
                    <a:p>
                      <a:pPr marL="0" marR="0" lvl="0" indent="0" algn="ctr" defTabSz="88203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en-US" sz="1200" b="1" dirty="0" err="1">
                          <a:solidFill>
                            <a:schemeClr val="bg1"/>
                          </a:solidFill>
                          <a:ea typeface="Verdana" pitchFamily="34" charset="0"/>
                          <a:cs typeface="Verdana" pitchFamily="34" charset="0"/>
                        </a:rPr>
                        <a:t>CfP</a:t>
                      </a:r>
                      <a:r>
                        <a:rPr lang="en-US" altLang="en-US" sz="1200" b="1" dirty="0">
                          <a:solidFill>
                            <a:schemeClr val="bg1"/>
                          </a:solidFill>
                          <a:ea typeface="Verdana" pitchFamily="34" charset="0"/>
                          <a:cs typeface="Verdana" pitchFamily="34" charset="0"/>
                        </a:rPr>
                        <a:t>/5-50146/25/NL/MH/cd 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47225058"/>
                  </a:ext>
                </a:extLst>
              </a:tr>
              <a:tr h="465641">
                <a:tc>
                  <a:txBody>
                    <a:bodyPr/>
                    <a:lstStyle/>
                    <a:p>
                      <a:pPr marL="0" marR="0" lvl="0" indent="0" algn="l" defTabSz="88203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6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Type A </a:t>
                      </a:r>
                      <a:r>
                        <a:rPr lang="pl-PL" sz="16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– Research and preparatory a</a:t>
                      </a:r>
                      <a:r>
                        <a:rPr lang="en-US" sz="16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c</a:t>
                      </a:r>
                      <a:r>
                        <a:rPr lang="pl-PL" sz="16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tivity</a:t>
                      </a:r>
                      <a:r>
                        <a:rPr lang="en-GB" sz="1600" b="0" dirty="0">
                          <a:solidFill>
                            <a:schemeClr val="tx1"/>
                          </a:solidFill>
                          <a:effectLst/>
                        </a:rPr>
                        <a:t>​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rowSpan="7">
                  <a:txBody>
                    <a:bodyPr/>
                    <a:lstStyle/>
                    <a:p>
                      <a:pPr lvl="0">
                        <a:lnSpc>
                          <a:spcPct val="100000"/>
                        </a:lnSpc>
                        <a:spcBef>
                          <a:spcPts val="600"/>
                        </a:spcBef>
                      </a:pPr>
                      <a:r>
                        <a:rPr lang="en-GB" sz="1600" b="1" dirty="0">
                          <a:solidFill>
                            <a:schemeClr val="tx1"/>
                          </a:solidFill>
                          <a:effectLst/>
                        </a:rPr>
                        <a:t>Type G2 </a:t>
                      </a:r>
                      <a:r>
                        <a:rPr lang="en-GB" sz="1600" b="0" dirty="0">
                          <a:solidFill>
                            <a:schemeClr val="tx1"/>
                          </a:solidFill>
                          <a:effectLst/>
                        </a:rPr>
                        <a:t>– Education activities – PhD Theses</a:t>
                      </a:r>
                    </a:p>
                    <a:p>
                      <a:pPr lvl="0">
                        <a:lnSpc>
                          <a:spcPct val="100000"/>
                        </a:lnSpc>
                      </a:pPr>
                      <a:endParaRPr lang="en-GB" sz="1600" b="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marR="0" lvl="0" indent="0" algn="l" defTabSz="88203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 i="0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This Call for Proposals is handled separately on</a:t>
                      </a:r>
                      <a:r>
                        <a:rPr lang="en-GB" sz="16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6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ESA-STAR. </a:t>
                      </a:r>
                    </a:p>
                    <a:p>
                      <a:pPr lvl="0">
                        <a:lnSpc>
                          <a:spcPct val="100000"/>
                        </a:lnSpc>
                      </a:pPr>
                      <a:endParaRPr lang="en-GB" sz="1600" b="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marR="0" lvl="0" indent="0" algn="l" defTabSz="88203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kern="1200" dirty="0">
                          <a:solidFill>
                            <a:schemeClr val="accent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Please see separate presentation on Type G2.</a:t>
                      </a:r>
                      <a:endParaRPr lang="en-GB" sz="1600" b="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lvl="0">
                        <a:lnSpc>
                          <a:spcPct val="100000"/>
                        </a:lnSpc>
                      </a:pPr>
                      <a:endParaRPr lang="en-GB" sz="16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30080012"/>
                  </a:ext>
                </a:extLst>
              </a:tr>
              <a:tr h="612433">
                <a:tc>
                  <a:txBody>
                    <a:bodyPr/>
                    <a:lstStyle/>
                    <a:p>
                      <a:pPr marL="0" marR="0" lvl="0" indent="0" algn="l" defTabSz="88203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6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Type B </a:t>
                      </a:r>
                      <a:r>
                        <a:rPr lang="pl-PL" sz="16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– </a:t>
                      </a:r>
                      <a:r>
                        <a:rPr lang="en-GB" sz="16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Product or Service Development (for Flight, Ground Segment or Downstream Applications)</a:t>
                      </a:r>
                      <a:endParaRPr lang="en-US" sz="16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91481518"/>
                  </a:ext>
                </a:extLst>
              </a:tr>
              <a:tr h="470920">
                <a:tc>
                  <a:txBody>
                    <a:bodyPr/>
                    <a:lstStyle/>
                    <a:p>
                      <a:pPr marL="0" marR="0" lvl="0" indent="0" algn="l" defTabSz="88203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u="none" strike="sngStrike" dirty="0">
                          <a:solidFill>
                            <a:schemeClr val="tx1"/>
                          </a:solidFill>
                          <a:effectLst/>
                        </a:rPr>
                        <a:t>Type C </a:t>
                      </a:r>
                      <a:r>
                        <a:rPr lang="en-US" sz="1600" b="0" u="none" strike="sngStrike" dirty="0">
                          <a:solidFill>
                            <a:schemeClr val="tx1"/>
                          </a:solidFill>
                          <a:effectLst/>
                        </a:rPr>
                        <a:t>– </a:t>
                      </a:r>
                      <a:r>
                        <a:rPr lang="en-GB" sz="1600" b="0" u="none" strike="sngStrike" dirty="0">
                          <a:solidFill>
                            <a:schemeClr val="tx1"/>
                          </a:solidFill>
                          <a:effectLst/>
                        </a:rPr>
                        <a:t>Flight Opportunities</a:t>
                      </a:r>
                      <a:r>
                        <a:rPr lang="en-US" sz="1600" b="0" strike="sngStrike" dirty="0">
                          <a:solidFill>
                            <a:schemeClr val="tx1"/>
                          </a:solidFill>
                          <a:effectLst/>
                        </a:rPr>
                        <a:t>​</a:t>
                      </a:r>
                      <a:endParaRPr lang="en-GB" sz="1600" strike="sngStrike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10519060"/>
                  </a:ext>
                </a:extLst>
              </a:tr>
              <a:tr h="486046">
                <a:tc>
                  <a:txBody>
                    <a:bodyPr/>
                    <a:lstStyle/>
                    <a:p>
                      <a:pPr marL="0" marR="0" lvl="0" indent="0" algn="l" defTabSz="88203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Type D </a:t>
                      </a:r>
                      <a:r>
                        <a:rPr lang="en-US" sz="16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– </a:t>
                      </a:r>
                      <a:r>
                        <a:rPr lang="en-GB" sz="16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Space science activities</a:t>
                      </a:r>
                      <a:r>
                        <a:rPr lang="en-US" sz="1600" b="0" strike="noStrike" dirty="0">
                          <a:solidFill>
                            <a:schemeClr val="tx1"/>
                          </a:solidFill>
                          <a:effectLst/>
                        </a:rPr>
                        <a:t>​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86501923"/>
                  </a:ext>
                </a:extLst>
              </a:tr>
              <a:tr h="503613">
                <a:tc>
                  <a:txBody>
                    <a:bodyPr/>
                    <a:lstStyle/>
                    <a:p>
                      <a:pPr marL="0" marR="0" lvl="0" indent="0" algn="l" defTabSz="88203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u="none" strike="sngStrike" dirty="0">
                          <a:solidFill>
                            <a:schemeClr val="tx1"/>
                          </a:solidFill>
                          <a:effectLst/>
                        </a:rPr>
                        <a:t>Type E</a:t>
                      </a:r>
                      <a:r>
                        <a:rPr lang="en-US" sz="1600" b="0" u="none" strike="sngStrike" dirty="0">
                          <a:solidFill>
                            <a:schemeClr val="tx1"/>
                          </a:solidFill>
                          <a:effectLst/>
                        </a:rPr>
                        <a:t> –</a:t>
                      </a:r>
                      <a:r>
                        <a:rPr lang="en-GB" sz="1600" b="0" u="none" strike="sngStrike" dirty="0">
                          <a:solidFill>
                            <a:schemeClr val="tx1"/>
                          </a:solidFill>
                          <a:effectLst/>
                        </a:rPr>
                        <a:t> Satellite development</a:t>
                      </a:r>
                      <a:endParaRPr lang="en-GB" sz="1600" strike="sngStrike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6152748"/>
                  </a:ext>
                </a:extLst>
              </a:tr>
              <a:tr h="468478">
                <a:tc>
                  <a:txBody>
                    <a:bodyPr/>
                    <a:lstStyle/>
                    <a:p>
                      <a:pPr marL="0" marR="0" lvl="0" indent="0" algn="l" defTabSz="88203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Type F </a:t>
                      </a:r>
                      <a:r>
                        <a:rPr lang="en-US" sz="16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– </a:t>
                      </a:r>
                      <a:r>
                        <a:rPr lang="en-GB" sz="16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Space (downstream) Applications</a:t>
                      </a:r>
                      <a:endParaRPr lang="pl-PL" sz="1600" b="0" strike="noStrike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16299975"/>
                  </a:ext>
                </a:extLst>
              </a:tr>
              <a:tr h="626588">
                <a:tc>
                  <a:txBody>
                    <a:bodyPr/>
                    <a:lstStyle/>
                    <a:p>
                      <a:pPr marL="0" marR="0" lvl="0" indent="0" algn="l" defTabSz="88203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Type G1 </a:t>
                      </a:r>
                      <a:r>
                        <a:rPr lang="en-US" sz="16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– Education activities – University courses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54830338"/>
                  </a:ext>
                </a:extLst>
              </a:tr>
            </a:tbl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1391ED5F-9415-CA04-4D6A-183CF4A389DB}"/>
              </a:ext>
            </a:extLst>
          </p:cNvPr>
          <p:cNvSpPr txBox="1"/>
          <p:nvPr/>
        </p:nvSpPr>
        <p:spPr>
          <a:xfrm>
            <a:off x="216000" y="974814"/>
            <a:ext cx="1176264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rtl="0" fontAlgn="base"/>
            <a:r>
              <a:rPr lang="en-US" sz="2000" dirty="0">
                <a:latin typeface="Arial" panose="020B0604020202020204" pitchFamily="34" charset="0"/>
              </a:rPr>
              <a:t>T</a:t>
            </a:r>
            <a:r>
              <a:rPr lang="en-US" sz="2000" b="0" i="0" u="none" strike="noStrike" dirty="0">
                <a:effectLst/>
                <a:latin typeface="Arial" panose="020B0604020202020204" pitchFamily="34" charset="0"/>
              </a:rPr>
              <a:t>his briefing is exclusively for the following activity types, divided into three presentations as follow</a:t>
            </a:r>
            <a:r>
              <a:rPr lang="en-US" sz="2000" dirty="0">
                <a:latin typeface="Arial" panose="020B0604020202020204" pitchFamily="34" charset="0"/>
              </a:rPr>
              <a:t>s:</a:t>
            </a:r>
            <a:r>
              <a:rPr lang="en-GB" sz="2000" b="0" i="0" dirty="0">
                <a:solidFill>
                  <a:srgbClr val="335E6E"/>
                </a:solidFill>
                <a:effectLst/>
                <a:latin typeface="Arial" panose="020B0604020202020204" pitchFamily="34" charset="0"/>
              </a:rPr>
              <a:t>​</a:t>
            </a:r>
            <a:endParaRPr lang="en-GB" sz="2000" b="0" i="0" dirty="0">
              <a:solidFill>
                <a:srgbClr val="003249"/>
              </a:solidFill>
              <a:effectLst/>
              <a:latin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4716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0E8CE3-2DCC-6A60-AC8C-7EC1A8F500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Arial"/>
                <a:cs typeface="Arial"/>
              </a:rPr>
              <a:t>Agenda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12205F7-C83F-0BE8-362B-BFF500095D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6000" y="1065676"/>
            <a:ext cx="11764800" cy="5328000"/>
          </a:xfrm>
        </p:spPr>
        <p:txBody>
          <a:bodyPr/>
          <a:lstStyle/>
          <a:p>
            <a:pPr algn="just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</a:pPr>
            <a:r>
              <a:rPr lang="en-US" dirty="0">
                <a:solidFill>
                  <a:schemeClr val="bg1"/>
                </a:solidFill>
                <a:latin typeface="Arial"/>
                <a:cs typeface="Arial"/>
              </a:rPr>
              <a:t>09:00 – 10:15</a:t>
            </a:r>
            <a:r>
              <a:rPr lang="en-US" b="1" dirty="0">
                <a:solidFill>
                  <a:schemeClr val="bg1"/>
                </a:solidFill>
                <a:latin typeface="Arial"/>
                <a:cs typeface="Arial"/>
              </a:rPr>
              <a:t>	Briefing Part 1: 3</a:t>
            </a:r>
            <a:r>
              <a:rPr lang="en-US" b="1" baseline="30000" dirty="0">
                <a:solidFill>
                  <a:schemeClr val="bg1"/>
                </a:solidFill>
                <a:latin typeface="Arial"/>
                <a:cs typeface="Arial"/>
              </a:rPr>
              <a:t>rd</a:t>
            </a:r>
            <a:r>
              <a:rPr lang="en-US" b="1" dirty="0">
                <a:solidFill>
                  <a:schemeClr val="bg1"/>
                </a:solidFill>
                <a:latin typeface="Arial"/>
                <a:cs typeface="Arial"/>
              </a:rPr>
              <a:t>  Fixed Call for Proposals under PECS in Malta</a:t>
            </a:r>
            <a:endParaRPr lang="en-US" b="1" dirty="0">
              <a:solidFill>
                <a:schemeClr val="bg1"/>
              </a:solidFill>
            </a:endParaRPr>
          </a:p>
          <a:p>
            <a:pPr algn="just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</a:pPr>
            <a:endParaRPr lang="en-US" dirty="0">
              <a:solidFill>
                <a:schemeClr val="bg1"/>
              </a:solidFill>
            </a:endParaRPr>
          </a:p>
          <a:p>
            <a:pPr algn="just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</a:pPr>
            <a:r>
              <a:rPr lang="en-US" dirty="0">
                <a:solidFill>
                  <a:schemeClr val="bg1"/>
                </a:solidFill>
                <a:latin typeface="Arial"/>
                <a:cs typeface="Arial"/>
              </a:rPr>
              <a:t>10:15 – 10:30	</a:t>
            </a:r>
            <a:r>
              <a:rPr lang="en-US" b="1" dirty="0">
                <a:solidFill>
                  <a:schemeClr val="bg1"/>
                </a:solidFill>
                <a:latin typeface="Arial"/>
                <a:cs typeface="Arial"/>
              </a:rPr>
              <a:t>Briefing Part 2: Type G2 – PhD Theses Briefing</a:t>
            </a:r>
          </a:p>
          <a:p>
            <a:pPr algn="just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</a:pPr>
            <a:r>
              <a:rPr lang="en-US" dirty="0">
                <a:solidFill>
                  <a:schemeClr val="bg1"/>
                </a:solidFill>
                <a:latin typeface="Arial"/>
                <a:cs typeface="Arial"/>
              </a:rPr>
              <a:t>  </a:t>
            </a:r>
          </a:p>
          <a:p>
            <a:pPr algn="just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</a:pPr>
            <a:r>
              <a:rPr lang="en-US" dirty="0">
                <a:solidFill>
                  <a:schemeClr val="bg1"/>
                </a:solidFill>
                <a:latin typeface="Arial"/>
                <a:cs typeface="Arial"/>
              </a:rPr>
              <a:t>10:30 – 10:45	</a:t>
            </a:r>
            <a:r>
              <a:rPr lang="en-US" b="1" dirty="0">
                <a:solidFill>
                  <a:schemeClr val="bg1"/>
                </a:solidFill>
                <a:latin typeface="Arial"/>
                <a:cs typeface="Arial"/>
              </a:rPr>
              <a:t>Briefing Part 3: Education and Outreach activity</a:t>
            </a:r>
          </a:p>
          <a:p>
            <a:pPr algn="just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</a:pPr>
            <a:endParaRPr lang="en-US" dirty="0">
              <a:solidFill>
                <a:schemeClr val="bg1"/>
              </a:solidFill>
              <a:latin typeface="Arial"/>
              <a:cs typeface="Arial"/>
            </a:endParaRPr>
          </a:p>
          <a:p>
            <a:pPr algn="just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</a:pPr>
            <a:r>
              <a:rPr lang="en-US" dirty="0">
                <a:solidFill>
                  <a:schemeClr val="bg1"/>
                </a:solidFill>
                <a:latin typeface="Arial"/>
                <a:cs typeface="Arial"/>
              </a:rPr>
              <a:t>11:00 – 12:30	</a:t>
            </a:r>
            <a:r>
              <a:rPr lang="en-US" b="1" dirty="0">
                <a:solidFill>
                  <a:schemeClr val="bg1"/>
                </a:solidFill>
                <a:latin typeface="Arial"/>
                <a:cs typeface="Arial"/>
              </a:rPr>
              <a:t>The Proposal Template – Hints &amp; Tips</a:t>
            </a:r>
          </a:p>
          <a:p>
            <a:pPr algn="just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</a:pPr>
            <a:endParaRPr lang="en-US" dirty="0">
              <a:solidFill>
                <a:schemeClr val="bg1"/>
              </a:solidFill>
              <a:latin typeface="Arial"/>
              <a:cs typeface="Arial"/>
            </a:endParaRPr>
          </a:p>
          <a:p>
            <a:pPr algn="just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</a:pPr>
            <a:r>
              <a:rPr lang="en-US" dirty="0">
                <a:solidFill>
                  <a:schemeClr val="bg1"/>
                </a:solidFill>
                <a:latin typeface="Arial"/>
                <a:cs typeface="Arial"/>
              </a:rPr>
              <a:t>12:30 – 13:30	</a:t>
            </a:r>
            <a:r>
              <a:rPr lang="en-US" b="1" dirty="0">
                <a:solidFill>
                  <a:schemeClr val="bg1"/>
                </a:solidFill>
                <a:latin typeface="Arial"/>
                <a:cs typeface="Arial"/>
              </a:rPr>
              <a:t>Lunch</a:t>
            </a:r>
          </a:p>
          <a:p>
            <a:pPr algn="just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</a:pPr>
            <a:endParaRPr lang="en-US" dirty="0">
              <a:solidFill>
                <a:schemeClr val="bg1"/>
              </a:solidFill>
              <a:latin typeface="Arial"/>
              <a:cs typeface="Arial"/>
            </a:endParaRPr>
          </a:p>
          <a:p>
            <a:pPr algn="just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</a:pPr>
            <a:r>
              <a:rPr lang="en-US" dirty="0">
                <a:solidFill>
                  <a:schemeClr val="bg1"/>
                </a:solidFill>
                <a:latin typeface="Arial"/>
                <a:cs typeface="Arial"/>
              </a:rPr>
              <a:t>13:30 – 17:30	</a:t>
            </a:r>
            <a:r>
              <a:rPr lang="en-US" b="1" dirty="0">
                <a:solidFill>
                  <a:schemeClr val="bg1"/>
                </a:solidFill>
                <a:latin typeface="Arial"/>
                <a:cs typeface="Arial"/>
              </a:rPr>
              <a:t>1-2-1 Meetings</a:t>
            </a:r>
          </a:p>
          <a:p>
            <a:pPr algn="just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</a:pPr>
            <a:endParaRPr lang="en-US" dirty="0">
              <a:solidFill>
                <a:schemeClr val="bg1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4776514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Titolo 1">
            <a:extLst>
              <a:ext uri="{FF2B5EF4-FFF2-40B4-BE49-F238E27FC236}">
                <a16:creationId xmlns:a16="http://schemas.microsoft.com/office/drawing/2014/main" id="{7C89975C-695C-4393-BC2A-21C07CCBDFE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16000" y="175790"/>
            <a:ext cx="10108800" cy="523220"/>
          </a:xfrm>
          <a:solidFill>
            <a:schemeClr val="accent2">
              <a:lumMod val="20000"/>
              <a:lumOff val="80000"/>
            </a:schemeClr>
          </a:solidFill>
        </p:spPr>
        <p:txBody>
          <a:bodyPr/>
          <a:lstStyle/>
          <a:p>
            <a:pPr eaLnBrk="1" hangingPunct="1"/>
            <a:r>
              <a:rPr lang="en-US" altLang="en-US" sz="2800" dirty="0"/>
              <a:t>Disclaimer</a:t>
            </a:r>
          </a:p>
        </p:txBody>
      </p:sp>
      <p:sp>
        <p:nvSpPr>
          <p:cNvPr id="39939" name="Content Placeholder 5">
            <a:extLst>
              <a:ext uri="{FF2B5EF4-FFF2-40B4-BE49-F238E27FC236}">
                <a16:creationId xmlns:a16="http://schemas.microsoft.com/office/drawing/2014/main" id="{609E2D4A-BD33-4D6F-B793-1AF70C7D3F7F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19075" y="882650"/>
            <a:ext cx="11764963" cy="5327650"/>
          </a:xfrm>
        </p:spPr>
        <p:txBody>
          <a:bodyPr/>
          <a:lstStyle/>
          <a:p>
            <a:pPr algn="just"/>
            <a:endParaRPr lang="en-GB" sz="2000" dirty="0">
              <a:solidFill>
                <a:schemeClr val="tx2"/>
              </a:solidFill>
            </a:endParaRPr>
          </a:p>
          <a:p>
            <a:pPr algn="just"/>
            <a:r>
              <a:rPr lang="en-GB" sz="2000" dirty="0">
                <a:solidFill>
                  <a:schemeClr val="tx2"/>
                </a:solidFill>
              </a:rPr>
              <a:t>This presentation material does not contain sufficient information to be used, in any way, in the context of the Fixed Call for Proposals </a:t>
            </a:r>
            <a:r>
              <a:rPr lang="en-US" altLang="en-US" sz="2000" b="1" dirty="0" err="1">
                <a:solidFill>
                  <a:schemeClr val="tx1"/>
                </a:solidFill>
                <a:ea typeface="Verdana" pitchFamily="34" charset="0"/>
                <a:cs typeface="Verdana" pitchFamily="34" charset="0"/>
              </a:rPr>
              <a:t>CfP</a:t>
            </a:r>
            <a:r>
              <a:rPr lang="en-US" altLang="en-US" sz="2000" b="1" dirty="0">
                <a:solidFill>
                  <a:schemeClr val="tx1"/>
                </a:solidFill>
                <a:ea typeface="Verdana" pitchFamily="34" charset="0"/>
                <a:cs typeface="Verdana" pitchFamily="34" charset="0"/>
              </a:rPr>
              <a:t>/5-50157/25/NL/MH/yd </a:t>
            </a:r>
            <a:endParaRPr lang="en-GB" sz="2000" dirty="0">
              <a:solidFill>
                <a:schemeClr val="tx2"/>
              </a:solidFill>
            </a:endParaRPr>
          </a:p>
          <a:p>
            <a:pPr algn="just"/>
            <a:endParaRPr lang="en-GB" sz="2000" dirty="0">
              <a:solidFill>
                <a:schemeClr val="tx2"/>
              </a:solidFill>
            </a:endParaRPr>
          </a:p>
          <a:p>
            <a:pPr algn="just"/>
            <a:r>
              <a:rPr lang="en-GB" sz="2000" dirty="0">
                <a:solidFill>
                  <a:schemeClr val="tx2"/>
                </a:solidFill>
                <a:latin typeface="Arial"/>
                <a:ea typeface="MS PGothic"/>
                <a:cs typeface="Arial"/>
              </a:rPr>
              <a:t>This presentation is just to help understand in a simplified manner some of the Rules and Procedures associated with ESA procurements, in particular for this Call for Proposals.</a:t>
            </a:r>
          </a:p>
          <a:p>
            <a:pPr algn="just"/>
            <a:endParaRPr lang="en-GB" sz="2000" dirty="0">
              <a:solidFill>
                <a:schemeClr val="tx2"/>
              </a:solidFill>
            </a:endParaRPr>
          </a:p>
          <a:p>
            <a:pPr algn="just"/>
            <a:endParaRPr lang="en-GB" sz="2000" dirty="0">
              <a:solidFill>
                <a:schemeClr val="tx2"/>
              </a:solidFill>
            </a:endParaRPr>
          </a:p>
          <a:p>
            <a:pPr algn="just"/>
            <a:r>
              <a:rPr lang="en-GB" sz="2000" dirty="0">
                <a:solidFill>
                  <a:schemeClr val="accent2"/>
                </a:solidFill>
                <a:latin typeface="Arial"/>
                <a:ea typeface="MS PGothic"/>
                <a:cs typeface="Arial"/>
              </a:rPr>
              <a:t>Please ensure that your Proposal is compliant with the requirements contained in </a:t>
            </a:r>
            <a:r>
              <a:rPr lang="en-GB" sz="2000" b="1" dirty="0">
                <a:solidFill>
                  <a:schemeClr val="accent2"/>
                </a:solidFill>
                <a:latin typeface="Arial"/>
                <a:ea typeface="MS PGothic"/>
                <a:cs typeface="Arial"/>
              </a:rPr>
              <a:t>the Fixed Call for Proposals </a:t>
            </a:r>
            <a:r>
              <a:rPr lang="en-GB" sz="2000" b="1" dirty="0" err="1">
                <a:solidFill>
                  <a:schemeClr val="accent2"/>
                </a:solidFill>
                <a:latin typeface="Arial"/>
                <a:ea typeface="MS PGothic"/>
                <a:cs typeface="Arial"/>
              </a:rPr>
              <a:t>CfP</a:t>
            </a:r>
            <a:r>
              <a:rPr lang="en-GB" sz="2000" b="1">
                <a:solidFill>
                  <a:schemeClr val="accent2"/>
                </a:solidFill>
                <a:latin typeface="Arial"/>
                <a:ea typeface="MS PGothic"/>
                <a:cs typeface="Arial"/>
              </a:rPr>
              <a:t>/5-50157/25/NL/MH/yd documentation</a:t>
            </a:r>
            <a:r>
              <a:rPr lang="en-GB" sz="2000">
                <a:solidFill>
                  <a:schemeClr val="accent2"/>
                </a:solidFill>
                <a:latin typeface="Arial"/>
                <a:ea typeface="MS PGothic"/>
                <a:cs typeface="Arial"/>
              </a:rPr>
              <a:t> </a:t>
            </a:r>
            <a:r>
              <a:rPr lang="en-GB" sz="2000" dirty="0">
                <a:solidFill>
                  <a:schemeClr val="accent2"/>
                </a:solidFill>
                <a:latin typeface="Arial"/>
                <a:ea typeface="MS PGothic"/>
                <a:cs typeface="Arial"/>
              </a:rPr>
              <a:t>that will be published on </a:t>
            </a:r>
            <a:r>
              <a:rPr lang="en-GB" sz="2000" dirty="0" err="1">
                <a:solidFill>
                  <a:schemeClr val="accent2"/>
                </a:solidFill>
                <a:latin typeface="Arial"/>
                <a:ea typeface="MS PGothic"/>
                <a:cs typeface="Arial"/>
              </a:rPr>
              <a:t>esa</a:t>
            </a:r>
            <a:r>
              <a:rPr lang="en-GB" sz="2000" dirty="0">
                <a:solidFill>
                  <a:schemeClr val="accent2"/>
                </a:solidFill>
                <a:latin typeface="Arial"/>
                <a:ea typeface="MS PGothic"/>
                <a:cs typeface="Arial"/>
              </a:rPr>
              <a:t>-star Publication.</a:t>
            </a:r>
          </a:p>
          <a:p>
            <a:pPr algn="just"/>
            <a:endParaRPr lang="en-GB" sz="2400" dirty="0">
              <a:solidFill>
                <a:schemeClr val="tx2"/>
              </a:solidFill>
            </a:endParaRP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91EE55DA-8BB8-4CA0-B0F5-A388A50004DF}"/>
              </a:ext>
            </a:extLst>
          </p:cNvPr>
          <p:cNvCxnSpPr>
            <a:cxnSpLocks/>
          </p:cNvCxnSpPr>
          <p:nvPr/>
        </p:nvCxnSpPr>
        <p:spPr>
          <a:xfrm>
            <a:off x="4312669" y="3743325"/>
            <a:ext cx="3600000" cy="0"/>
          </a:xfrm>
          <a:prstGeom prst="line">
            <a:avLst/>
          </a:prstGeom>
          <a:ln w="1905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D195232-191F-4FE4-82EB-FE3E0F4FED5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2082" y="882193"/>
            <a:ext cx="10356158" cy="2546807"/>
          </a:xfrm>
        </p:spPr>
        <p:txBody>
          <a:bodyPr/>
          <a:lstStyle/>
          <a:p>
            <a:r>
              <a:rPr lang="en-GB" sz="2000" b="1" dirty="0">
                <a:solidFill>
                  <a:schemeClr val="tx1"/>
                </a:solidFill>
                <a:latin typeface="+mn-lt"/>
                <a:ea typeface="Verdana" panose="020B0604030504040204" pitchFamily="34" charset="0"/>
              </a:rPr>
              <a:t>The key goals are:</a:t>
            </a:r>
          </a:p>
          <a:p>
            <a:pPr marL="284163" indent="-284163">
              <a:lnSpc>
                <a:spcPct val="100000"/>
              </a:lnSpc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tx2"/>
                </a:solidFill>
                <a:latin typeface="+mn-lt"/>
                <a:ea typeface="Verdana" panose="020B0604030504040204" pitchFamily="34" charset="0"/>
              </a:rPr>
              <a:t>To increase the national space competences in industry, academia and through education </a:t>
            </a:r>
          </a:p>
          <a:p>
            <a:pPr marL="11430" indent="-284972">
              <a:lnSpc>
                <a:spcPct val="100000"/>
              </a:lnSpc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tx2"/>
                </a:solidFill>
                <a:latin typeface="+mn-lt"/>
                <a:ea typeface="Verdana" panose="020B0604030504040204" pitchFamily="34" charset="0"/>
              </a:rPr>
              <a:t>To enable ESA and the ECS to working together on concrete activities</a:t>
            </a:r>
          </a:p>
          <a:p>
            <a:pPr marL="284163" indent="-284163">
              <a:lnSpc>
                <a:spcPct val="100000"/>
              </a:lnSpc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tx2"/>
                </a:solidFill>
                <a:latin typeface="+mn-lt"/>
                <a:ea typeface="Verdana" panose="020B0604030504040204" pitchFamily="34" charset="0"/>
              </a:rPr>
              <a:t>To associate the ECS with ESA programmes, activities and use of ECSS via dedicated  Announcements of Opportunities</a:t>
            </a:r>
          </a:p>
          <a:p>
            <a:pPr marL="11430" indent="-284972">
              <a:lnSpc>
                <a:spcPct val="100000"/>
              </a:lnSpc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tx2"/>
                </a:solidFill>
                <a:latin typeface="+mn-lt"/>
                <a:ea typeface="Verdana" panose="020B0604030504040204" pitchFamily="34" charset="0"/>
              </a:rPr>
              <a:t>To prepare in the most efficient manner to potentially become an Associate Member</a:t>
            </a:r>
          </a:p>
          <a:p>
            <a:pPr algn="ctr"/>
            <a:r>
              <a:rPr lang="en-GB" sz="2000" dirty="0">
                <a:solidFill>
                  <a:schemeClr val="tx1"/>
                </a:solidFill>
                <a:latin typeface="+mn-lt"/>
                <a:ea typeface="Verdana" panose="020B0604030504040204" pitchFamily="34" charset="0"/>
              </a:rPr>
              <a:t>	</a:t>
            </a:r>
          </a:p>
          <a:p>
            <a:endParaRPr lang="en-GB" sz="2000" dirty="0">
              <a:solidFill>
                <a:schemeClr val="tx1"/>
              </a:solidFill>
              <a:latin typeface="+mn-lt"/>
              <a:ea typeface="Verdana" panose="020B0604030504040204" pitchFamily="34" charset="0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7419DB6-344C-4D28-9D37-0384384C4D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2082" y="165563"/>
            <a:ext cx="10081233" cy="543675"/>
          </a:xfrm>
        </p:spPr>
        <p:txBody>
          <a:bodyPr/>
          <a:lstStyle/>
          <a:p>
            <a:r>
              <a:rPr lang="en-US" sz="2933" dirty="0">
                <a:solidFill>
                  <a:schemeClr val="tx1"/>
                </a:solidFill>
                <a:latin typeface="+mn-lt"/>
              </a:rPr>
              <a:t>The objectives of PECS</a:t>
            </a:r>
            <a:endParaRPr lang="en-GB" sz="2933" dirty="0">
              <a:solidFill>
                <a:schemeClr val="tx1"/>
              </a:solidFill>
              <a:latin typeface="+mn-lt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974B5E7-19EF-497F-B8F5-95F111DB467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96282" y="242726"/>
            <a:ext cx="1815046" cy="389347"/>
          </a:xfrm>
          <a:prstGeom prst="rect">
            <a:avLst/>
          </a:prstGeom>
        </p:spPr>
      </p:pic>
      <p:sp>
        <p:nvSpPr>
          <p:cNvPr id="5" name="Content Placeholder 1">
            <a:extLst>
              <a:ext uri="{FF2B5EF4-FFF2-40B4-BE49-F238E27FC236}">
                <a16:creationId xmlns:a16="http://schemas.microsoft.com/office/drawing/2014/main" id="{CA3C6144-EE07-FBDF-4519-EE476F2AB465}"/>
              </a:ext>
            </a:extLst>
          </p:cNvPr>
          <p:cNvSpPr txBox="1">
            <a:spLocks/>
          </p:cNvSpPr>
          <p:nvPr/>
        </p:nvSpPr>
        <p:spPr bwMode="auto">
          <a:xfrm>
            <a:off x="118221" y="3507703"/>
            <a:ext cx="11875035" cy="28715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lnSpc>
                <a:spcPct val="119000"/>
              </a:lnSpc>
              <a:spcBef>
                <a:spcPct val="20000"/>
              </a:spcBef>
              <a:spcAft>
                <a:spcPct val="0"/>
              </a:spcAft>
              <a:buClr>
                <a:srgbClr val="8197A6"/>
              </a:buClr>
              <a:buFont typeface="Arial" panose="020B0604020202020204" pitchFamily="34" charset="0"/>
              <a:defRPr lang="en-US" altLang="en-US" sz="1346">
                <a:solidFill>
                  <a:srgbClr val="8197A6"/>
                </a:solidFill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defRPr>
            </a:lvl1pPr>
            <a:lvl2pPr marL="584225" algn="l" rtl="0" eaLnBrk="0" fontAlgn="base" hangingPunct="0">
              <a:lnSpc>
                <a:spcPct val="119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Verdana" panose="020B0604030504040204" pitchFamily="34" charset="0"/>
              <a:defRPr lang="en-US" altLang="en-US" sz="1346">
                <a:solidFill>
                  <a:srgbClr val="8197A6"/>
                </a:solidFill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defRPr>
            </a:lvl2pPr>
            <a:lvl3pPr marL="1015270" algn="l" rtl="0" eaLnBrk="0" fontAlgn="base" hangingPunct="0">
              <a:lnSpc>
                <a:spcPct val="119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Verdana" panose="020B0604030504040204" pitchFamily="34" charset="0"/>
              <a:defRPr lang="en-US" altLang="en-US" sz="1346">
                <a:solidFill>
                  <a:srgbClr val="8197A6"/>
                </a:solidFill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defRPr>
            </a:lvl3pPr>
            <a:lvl4pPr marL="1446314" algn="l" rtl="0" eaLnBrk="0" fontAlgn="base" hangingPunct="0">
              <a:lnSpc>
                <a:spcPct val="119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Verdana" panose="020B0604030504040204" pitchFamily="34" charset="0"/>
              <a:defRPr lang="en-US" altLang="en-US" sz="1346">
                <a:solidFill>
                  <a:srgbClr val="8197A6"/>
                </a:solidFill>
                <a:latin typeface="Arial" charset="0"/>
                <a:ea typeface="MS PGothic" pitchFamily="34" charset="-128"/>
                <a:cs typeface="Arial" charset="0"/>
              </a:defRPr>
            </a:lvl4pPr>
            <a:lvl5pPr marL="1877359" algn="l" rtl="0" eaLnBrk="0" fontAlgn="base" hangingPunct="0">
              <a:lnSpc>
                <a:spcPct val="119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Verdana" panose="020B0604030504040204" pitchFamily="34" charset="0"/>
              <a:defRPr lang="en-GB" altLang="en-US" sz="1346">
                <a:solidFill>
                  <a:srgbClr val="8197A6"/>
                </a:solidFill>
                <a:latin typeface="Arial" charset="0"/>
                <a:ea typeface="MS PGothic" pitchFamily="34" charset="-128"/>
                <a:cs typeface="Arial" charset="0"/>
              </a:defRPr>
            </a:lvl5pPr>
            <a:lvl6pPr marL="2510748" indent="-302389" algn="l" rtl="0" fontAlgn="base">
              <a:lnSpc>
                <a:spcPct val="119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Verdana" pitchFamily="34" charset="0"/>
              <a:buChar char="–"/>
              <a:defRPr sz="1154">
                <a:solidFill>
                  <a:schemeClr val="bg2"/>
                </a:solidFill>
                <a:latin typeface="+mn-lt"/>
              </a:defRPr>
            </a:lvl6pPr>
            <a:lvl7pPr marL="2840627" indent="-302389" algn="l" rtl="0" fontAlgn="base">
              <a:lnSpc>
                <a:spcPct val="119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Verdana" pitchFamily="34" charset="0"/>
              <a:buChar char="–"/>
              <a:defRPr sz="1154">
                <a:solidFill>
                  <a:schemeClr val="bg2"/>
                </a:solidFill>
                <a:latin typeface="+mn-lt"/>
              </a:defRPr>
            </a:lvl7pPr>
            <a:lvl8pPr marL="3170506" indent="-302389" algn="l" rtl="0" fontAlgn="base">
              <a:lnSpc>
                <a:spcPct val="119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Verdana" pitchFamily="34" charset="0"/>
              <a:buChar char="–"/>
              <a:defRPr sz="1154">
                <a:solidFill>
                  <a:schemeClr val="bg2"/>
                </a:solidFill>
                <a:latin typeface="+mn-lt"/>
              </a:defRPr>
            </a:lvl8pPr>
            <a:lvl9pPr marL="3500386" indent="-302389" algn="l" rtl="0" fontAlgn="base">
              <a:lnSpc>
                <a:spcPct val="119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Verdana" pitchFamily="34" charset="0"/>
              <a:buChar char="–"/>
              <a:defRPr sz="1154">
                <a:solidFill>
                  <a:schemeClr val="bg2"/>
                </a:solidFill>
                <a:latin typeface="+mn-lt"/>
              </a:defRPr>
            </a:lvl9pPr>
          </a:lstStyle>
          <a:p>
            <a:r>
              <a:rPr lang="en-GB" sz="2000" b="1" kern="0" dirty="0">
                <a:solidFill>
                  <a:schemeClr val="tx1"/>
                </a:solidFill>
                <a:latin typeface="+mn-lt"/>
                <a:ea typeface="Verdana" panose="020B0604030504040204" pitchFamily="34" charset="0"/>
              </a:rPr>
              <a:t>What this means:</a:t>
            </a:r>
          </a:p>
          <a:p>
            <a:pPr marL="208531" indent="-284972">
              <a:lnSpc>
                <a:spcPct val="100000"/>
              </a:lnSpc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en-GB" sz="2000" kern="0" dirty="0">
                <a:solidFill>
                  <a:schemeClr val="tx2"/>
                </a:solidFill>
                <a:latin typeface="+mn-lt"/>
                <a:ea typeface="Verdana" panose="020B0604030504040204" pitchFamily="34" charset="0"/>
              </a:rPr>
              <a:t>Raise awareness and improve space related education</a:t>
            </a:r>
          </a:p>
          <a:p>
            <a:pPr marL="208531" indent="-284972">
              <a:lnSpc>
                <a:spcPct val="100000"/>
              </a:lnSpc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en-GB" sz="2000" kern="0" dirty="0">
                <a:solidFill>
                  <a:schemeClr val="tx2"/>
                </a:solidFill>
                <a:latin typeface="+mn-lt"/>
                <a:ea typeface="Verdana" panose="020B0604030504040204" pitchFamily="34" charset="0"/>
              </a:rPr>
              <a:t>Spin out academic research to industry</a:t>
            </a:r>
          </a:p>
          <a:p>
            <a:pPr marL="208531" indent="-284972">
              <a:lnSpc>
                <a:spcPct val="100000"/>
              </a:lnSpc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en-GB" sz="2000" kern="0" dirty="0">
                <a:solidFill>
                  <a:schemeClr val="tx2"/>
                </a:solidFill>
                <a:latin typeface="+mn-lt"/>
                <a:ea typeface="Verdana" panose="020B0604030504040204" pitchFamily="34" charset="0"/>
              </a:rPr>
              <a:t>Improve the knowledge, skills and experience in space (‘build the company CV’)</a:t>
            </a:r>
          </a:p>
          <a:p>
            <a:pPr marL="208531" indent="-284972">
              <a:lnSpc>
                <a:spcPct val="100000"/>
              </a:lnSpc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en-GB" sz="2000" kern="0" dirty="0">
                <a:solidFill>
                  <a:schemeClr val="tx2"/>
                </a:solidFill>
                <a:latin typeface="+mn-lt"/>
                <a:ea typeface="Verdana" panose="020B0604030504040204" pitchFamily="34" charset="0"/>
              </a:rPr>
              <a:t>Develop products and services that can be sold on a recurring basis (build ‘sustainable’ business)</a:t>
            </a:r>
          </a:p>
          <a:p>
            <a:pPr marL="208531" indent="-284972">
              <a:lnSpc>
                <a:spcPct val="100000"/>
              </a:lnSpc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en-GB" sz="2000" kern="0" dirty="0">
                <a:solidFill>
                  <a:schemeClr val="tx2"/>
                </a:solidFill>
                <a:latin typeface="+mn-lt"/>
                <a:ea typeface="Verdana" panose="020B0604030504040204" pitchFamily="34" charset="0"/>
              </a:rPr>
              <a:t>Build international cooperations, connections and supply chains</a:t>
            </a:r>
          </a:p>
          <a:p>
            <a:pPr algn="ctr"/>
            <a:r>
              <a:rPr lang="en-GB" sz="2000" kern="0" dirty="0">
                <a:solidFill>
                  <a:schemeClr val="tx1"/>
                </a:solidFill>
                <a:latin typeface="+mn-lt"/>
                <a:ea typeface="Verdana" panose="020B0604030504040204" pitchFamily="34" charset="0"/>
              </a:rPr>
              <a:t>	</a:t>
            </a:r>
          </a:p>
          <a:p>
            <a:endParaRPr lang="en-GB" sz="2000" kern="0" dirty="0">
              <a:solidFill>
                <a:schemeClr val="tx1"/>
              </a:solidFill>
              <a:latin typeface="+mn-lt"/>
              <a:ea typeface="Verdana" panose="020B060403050404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9FD9766-C8A6-37CD-D839-82B8CDE88D93}"/>
              </a:ext>
            </a:extLst>
          </p:cNvPr>
          <p:cNvSpPr txBox="1"/>
          <p:nvPr/>
        </p:nvSpPr>
        <p:spPr>
          <a:xfrm>
            <a:off x="675903" y="6064151"/>
            <a:ext cx="1101484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1600" dirty="0">
                <a:solidFill>
                  <a:srgbClr val="8197A6"/>
                </a:solidFill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rPr>
              <a:t>Note: PECS does this via contracts that fund mainly manpower/IPR development – it does not fund infrastructure</a:t>
            </a:r>
          </a:p>
        </p:txBody>
      </p:sp>
      <p:pic>
        <p:nvPicPr>
          <p:cNvPr id="7" name="Graphic 6" descr="Bullseye with solid fill">
            <a:extLst>
              <a:ext uri="{FF2B5EF4-FFF2-40B4-BE49-F238E27FC236}">
                <a16:creationId xmlns:a16="http://schemas.microsoft.com/office/drawing/2014/main" id="{A8AEEF7A-84FB-15D0-4BA0-B8786B90F51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0348865" y="1396770"/>
            <a:ext cx="1644392" cy="16443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05244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EC819FE-71DD-4432-ACCA-09AB45CF992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6000" y="970280"/>
            <a:ext cx="6085971" cy="5527040"/>
          </a:xfrm>
        </p:spPr>
        <p:txBody>
          <a:bodyPr/>
          <a:lstStyle/>
          <a:p>
            <a:pPr marL="342900" indent="-342900" algn="just">
              <a:lnSpc>
                <a:spcPct val="100000"/>
              </a:lnSpc>
              <a:spcBef>
                <a:spcPts val="800"/>
              </a:spcBef>
              <a:spcAft>
                <a:spcPts val="600"/>
              </a:spcAft>
              <a:buClrTx/>
              <a:buFont typeface="+mj-lt"/>
              <a:buAutoNum type="arabicPeriod"/>
            </a:pPr>
            <a:r>
              <a:rPr lang="en-US" altLang="en-US" dirty="0">
                <a:solidFill>
                  <a:schemeClr val="tx1"/>
                </a:solidFill>
                <a:ea typeface="Verdana" pitchFamily="34" charset="0"/>
                <a:cs typeface="Verdana" pitchFamily="34" charset="0"/>
              </a:rPr>
              <a:t>ESA Tools – Basics of ESA procurement</a:t>
            </a:r>
          </a:p>
          <a:p>
            <a:pPr marL="342900" indent="-342900" algn="just">
              <a:lnSpc>
                <a:spcPct val="100000"/>
              </a:lnSpc>
              <a:spcBef>
                <a:spcPts val="800"/>
              </a:spcBef>
              <a:spcAft>
                <a:spcPts val="600"/>
              </a:spcAft>
              <a:buClrTx/>
              <a:buFont typeface="+mj-lt"/>
              <a:buAutoNum type="arabicPeriod"/>
            </a:pPr>
            <a:r>
              <a:rPr lang="en-US" altLang="en-US" dirty="0">
                <a:solidFill>
                  <a:schemeClr val="tx1"/>
                </a:solidFill>
                <a:ea typeface="Verdana" pitchFamily="34" charset="0"/>
                <a:cs typeface="Verdana" pitchFamily="34" charset="0"/>
              </a:rPr>
              <a:t>Type of Activity Overview</a:t>
            </a:r>
          </a:p>
          <a:p>
            <a:pPr marL="342900" indent="-342900" algn="just">
              <a:lnSpc>
                <a:spcPct val="100000"/>
              </a:lnSpc>
              <a:spcBef>
                <a:spcPts val="800"/>
              </a:spcBef>
              <a:spcAft>
                <a:spcPts val="600"/>
              </a:spcAft>
              <a:buClrTx/>
              <a:buFont typeface="+mj-lt"/>
              <a:buAutoNum type="arabicPeriod"/>
            </a:pPr>
            <a:r>
              <a:rPr lang="en-US" altLang="en-US" dirty="0">
                <a:solidFill>
                  <a:schemeClr val="tx1"/>
                </a:solidFill>
                <a:ea typeface="Verdana" pitchFamily="34" charset="0"/>
                <a:cs typeface="Verdana" pitchFamily="34" charset="0"/>
              </a:rPr>
              <a:t>Tender Package for Fixed Call for Proposals</a:t>
            </a:r>
          </a:p>
          <a:p>
            <a:pPr marL="1124226" lvl="1" indent="-342900" algn="just">
              <a:lnSpc>
                <a:spcPct val="100000"/>
              </a:lnSpc>
              <a:spcBef>
                <a:spcPts val="800"/>
              </a:spcBef>
              <a:spcAft>
                <a:spcPts val="600"/>
              </a:spcAft>
              <a:buClrTx/>
              <a:buFont typeface="+mj-lt"/>
              <a:buAutoNum type="alphaLcPeriod"/>
            </a:pPr>
            <a:r>
              <a:rPr lang="en-US" altLang="en-US" dirty="0">
                <a:solidFill>
                  <a:schemeClr val="tx2"/>
                </a:solidFill>
                <a:ea typeface="Verdana" pitchFamily="34" charset="0"/>
                <a:cs typeface="Verdana" pitchFamily="34" charset="0"/>
              </a:rPr>
              <a:t>Cover Letter</a:t>
            </a:r>
          </a:p>
          <a:p>
            <a:pPr marL="1124226" lvl="1" indent="-342900" algn="just">
              <a:lnSpc>
                <a:spcPct val="100000"/>
              </a:lnSpc>
              <a:spcBef>
                <a:spcPts val="800"/>
              </a:spcBef>
              <a:spcAft>
                <a:spcPts val="600"/>
              </a:spcAft>
              <a:buClrTx/>
              <a:buFont typeface="+mj-lt"/>
              <a:buAutoNum type="alphaLcPeriod"/>
            </a:pPr>
            <a:r>
              <a:rPr lang="en-US" altLang="en-US" dirty="0">
                <a:solidFill>
                  <a:schemeClr val="tx2"/>
                </a:solidFill>
                <a:ea typeface="Verdana" pitchFamily="34" charset="0"/>
                <a:cs typeface="Verdana" pitchFamily="34" charset="0"/>
              </a:rPr>
              <a:t>Draft Contract</a:t>
            </a:r>
          </a:p>
          <a:p>
            <a:pPr marL="1124226" lvl="1" indent="-342900" algn="just">
              <a:lnSpc>
                <a:spcPct val="100000"/>
              </a:lnSpc>
              <a:spcBef>
                <a:spcPts val="800"/>
              </a:spcBef>
              <a:spcAft>
                <a:spcPts val="600"/>
              </a:spcAft>
              <a:buClrTx/>
              <a:buFont typeface="+mj-lt"/>
              <a:buAutoNum type="alphaLcPeriod"/>
            </a:pPr>
            <a:r>
              <a:rPr lang="en-US" altLang="en-US" dirty="0">
                <a:solidFill>
                  <a:schemeClr val="tx2"/>
                </a:solidFill>
                <a:ea typeface="Verdana" pitchFamily="34" charset="0"/>
                <a:cs typeface="Verdana" pitchFamily="34" charset="0"/>
              </a:rPr>
              <a:t>Tendering Conditions</a:t>
            </a:r>
          </a:p>
          <a:p>
            <a:pPr marL="1124226" lvl="1" indent="-342900" algn="just">
              <a:lnSpc>
                <a:spcPct val="100000"/>
              </a:lnSpc>
              <a:spcBef>
                <a:spcPts val="800"/>
              </a:spcBef>
              <a:spcAft>
                <a:spcPts val="600"/>
              </a:spcAft>
              <a:buClrTx/>
              <a:buFont typeface="+mj-lt"/>
              <a:buAutoNum type="alphaLcPeriod"/>
            </a:pPr>
            <a:r>
              <a:rPr lang="en-US" altLang="en-US" dirty="0">
                <a:solidFill>
                  <a:schemeClr val="tx2"/>
                </a:solidFill>
                <a:ea typeface="Verdana" pitchFamily="34" charset="0"/>
                <a:cs typeface="Verdana" pitchFamily="34" charset="0"/>
              </a:rPr>
              <a:t>Proposal Template</a:t>
            </a:r>
          </a:p>
          <a:p>
            <a:pPr marL="342900" indent="-342900" algn="just">
              <a:lnSpc>
                <a:spcPct val="100000"/>
              </a:lnSpc>
              <a:spcBef>
                <a:spcPts val="800"/>
              </a:spcBef>
              <a:spcAft>
                <a:spcPts val="600"/>
              </a:spcAft>
              <a:buClrTx/>
              <a:buFont typeface="+mj-lt"/>
              <a:buAutoNum type="arabicPeriod"/>
            </a:pPr>
            <a:r>
              <a:rPr lang="en-US" altLang="en-US" dirty="0">
                <a:solidFill>
                  <a:schemeClr val="tx1"/>
                </a:solidFill>
                <a:ea typeface="Verdana" pitchFamily="34" charset="0"/>
                <a:cs typeface="Verdana" pitchFamily="34" charset="0"/>
              </a:rPr>
              <a:t>The Tender Evaluation</a:t>
            </a:r>
          </a:p>
          <a:p>
            <a:pPr marL="342900" indent="-342900" algn="just">
              <a:lnSpc>
                <a:spcPct val="100000"/>
              </a:lnSpc>
              <a:spcBef>
                <a:spcPts val="800"/>
              </a:spcBef>
              <a:spcAft>
                <a:spcPts val="600"/>
              </a:spcAft>
              <a:buClrTx/>
              <a:buFont typeface="+mj-lt"/>
              <a:buAutoNum type="arabicPeriod"/>
            </a:pPr>
            <a:r>
              <a:rPr lang="en-US" altLang="en-US" dirty="0">
                <a:solidFill>
                  <a:schemeClr val="tx1"/>
                </a:solidFill>
                <a:ea typeface="Verdana" pitchFamily="34" charset="0"/>
                <a:cs typeface="Verdana" pitchFamily="34" charset="0"/>
              </a:rPr>
              <a:t>The Negotiation Period</a:t>
            </a:r>
          </a:p>
          <a:p>
            <a:pPr marL="342900" indent="-342900" algn="just">
              <a:lnSpc>
                <a:spcPct val="100000"/>
              </a:lnSpc>
              <a:spcBef>
                <a:spcPts val="800"/>
              </a:spcBef>
              <a:spcAft>
                <a:spcPts val="600"/>
              </a:spcAft>
              <a:buClrTx/>
              <a:buFont typeface="+mj-lt"/>
              <a:buAutoNum type="arabicPeriod"/>
            </a:pPr>
            <a:r>
              <a:rPr lang="en-US" altLang="en-US" dirty="0">
                <a:solidFill>
                  <a:schemeClr val="tx1"/>
                </a:solidFill>
                <a:ea typeface="Verdana" pitchFamily="34" charset="0"/>
                <a:cs typeface="Verdana" pitchFamily="34" charset="0"/>
              </a:rPr>
              <a:t>Debriefing</a:t>
            </a:r>
          </a:p>
          <a:p>
            <a:pPr marL="342900" indent="-342900" algn="just">
              <a:lnSpc>
                <a:spcPct val="100000"/>
              </a:lnSpc>
              <a:spcBef>
                <a:spcPts val="800"/>
              </a:spcBef>
              <a:spcAft>
                <a:spcPts val="600"/>
              </a:spcAft>
              <a:buClrTx/>
              <a:buFont typeface="+mj-lt"/>
              <a:buAutoNum type="arabicPeriod"/>
            </a:pPr>
            <a:r>
              <a:rPr lang="en-US" altLang="en-US" dirty="0">
                <a:solidFill>
                  <a:schemeClr val="tx1"/>
                </a:solidFill>
                <a:ea typeface="Verdana" pitchFamily="34" charset="0"/>
                <a:cs typeface="Verdana" pitchFamily="34" charset="0"/>
              </a:rPr>
              <a:t>Schedule</a:t>
            </a:r>
          </a:p>
          <a:p>
            <a:pPr marL="342900" indent="-342900" algn="just">
              <a:lnSpc>
                <a:spcPct val="100000"/>
              </a:lnSpc>
              <a:spcBef>
                <a:spcPts val="800"/>
              </a:spcBef>
              <a:spcAft>
                <a:spcPts val="600"/>
              </a:spcAft>
              <a:buClrTx/>
              <a:buFont typeface="+mj-lt"/>
              <a:buAutoNum type="arabicPeriod"/>
            </a:pPr>
            <a:r>
              <a:rPr lang="en-US" altLang="en-US" dirty="0">
                <a:solidFill>
                  <a:schemeClr val="tx1"/>
                </a:solidFill>
                <a:ea typeface="Verdana" pitchFamily="34" charset="0"/>
                <a:cs typeface="Verdana" pitchFamily="34" charset="0"/>
              </a:rPr>
              <a:t>Questions?</a:t>
            </a:r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2A7B71DC-28BD-4E2F-9E89-C4253A80D8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6000" y="175790"/>
            <a:ext cx="10108800" cy="523220"/>
          </a:xfrm>
        </p:spPr>
        <p:txBody>
          <a:bodyPr/>
          <a:lstStyle/>
          <a:p>
            <a:r>
              <a:rPr lang="en-GB" sz="2800" dirty="0">
                <a:solidFill>
                  <a:schemeClr val="tx1"/>
                </a:solidFill>
              </a:rPr>
              <a:t>Summary of the presentation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C1AB55D9-C5F1-243C-E656-9585246E1604}"/>
              </a:ext>
            </a:extLst>
          </p:cNvPr>
          <p:cNvGrpSpPr/>
          <p:nvPr/>
        </p:nvGrpSpPr>
        <p:grpSpPr>
          <a:xfrm>
            <a:off x="216001" y="1859766"/>
            <a:ext cx="11571571" cy="4453948"/>
            <a:chOff x="365392" y="1878427"/>
            <a:chExt cx="11571571" cy="4453948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667DF85E-A401-664A-E734-9FC01B907E0A}"/>
                </a:ext>
              </a:extLst>
            </p:cNvPr>
            <p:cNvSpPr/>
            <p:nvPr/>
          </p:nvSpPr>
          <p:spPr>
            <a:xfrm>
              <a:off x="365392" y="1878427"/>
              <a:ext cx="5021584" cy="4453948"/>
            </a:xfrm>
            <a:prstGeom prst="rect">
              <a:avLst/>
            </a:prstGeom>
            <a:solidFill>
              <a:schemeClr val="bg1">
                <a:alpha val="25000"/>
              </a:schemeClr>
            </a:solidFill>
            <a:ln>
              <a:solidFill>
                <a:schemeClr val="accent2"/>
              </a:solidFill>
              <a:prstDash val="dash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58CE7B6B-9EBA-8462-5D1D-1235564D501F}"/>
                </a:ext>
              </a:extLst>
            </p:cNvPr>
            <p:cNvGrpSpPr/>
            <p:nvPr/>
          </p:nvGrpSpPr>
          <p:grpSpPr>
            <a:xfrm>
              <a:off x="5968705" y="2444349"/>
              <a:ext cx="5968258" cy="2830555"/>
              <a:chOff x="1564933" y="4851245"/>
              <a:chExt cx="5968258" cy="2465295"/>
            </a:xfrm>
          </p:grpSpPr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F28277AF-3FF0-7F63-1F28-C9D8CBA9EEE2}"/>
                  </a:ext>
                </a:extLst>
              </p:cNvPr>
              <p:cNvSpPr/>
              <p:nvPr/>
            </p:nvSpPr>
            <p:spPr>
              <a:xfrm>
                <a:off x="1924050" y="4851245"/>
                <a:ext cx="914400" cy="2465294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5">
                  <a:shade val="50000"/>
                </a:schemeClr>
              </a:lnRef>
              <a:fillRef idx="1">
                <a:schemeClr val="accent5"/>
              </a:fillRef>
              <a:effectRef idx="0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2000" b="1" i="0" u="none" strike="noStrike" kern="1200" cap="none" spc="0" normalizeH="0" baseline="0" noProof="0" dirty="0">
                  <a:ln>
                    <a:noFill/>
                  </a:ln>
                  <a:solidFill>
                    <a:srgbClr val="F06669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3D02D635-5F6C-AB9F-0342-4E95C9362C02}"/>
                  </a:ext>
                </a:extLst>
              </p:cNvPr>
              <p:cNvSpPr/>
              <p:nvPr/>
            </p:nvSpPr>
            <p:spPr>
              <a:xfrm>
                <a:off x="2838450" y="4851246"/>
                <a:ext cx="4694741" cy="2465294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5">
                  <a:shade val="50000"/>
                </a:schemeClr>
              </a:lnRef>
              <a:fillRef idx="1">
                <a:schemeClr val="accent5"/>
              </a:fillRef>
              <a:effectRef idx="0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8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F06669"/>
                    </a:solidFill>
                    <a:effectLst/>
                    <a:uLnTx/>
                    <a:uFillTx/>
                    <a:latin typeface="Arial" panose="020B0604020202020204"/>
                    <a:ea typeface="+mn-ea"/>
                    <a:cs typeface="+mn-cs"/>
                  </a:rPr>
                  <a:t>Sections 3 to 8 (or equivalent) will be shown in two different presentations…</a:t>
                </a:r>
              </a:p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FEFFFF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  <a:p>
                <a:pPr marL="342900" marR="0" lvl="0" indent="-34290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AutoNum type="arabicPeriod"/>
                  <a:tabLst/>
                  <a:defRPr/>
                </a:pPr>
                <a:r>
                  <a:rPr kumimoji="0" lang="en-GB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FEFFFF"/>
                    </a:solidFill>
                    <a:effectLst/>
                    <a:uLnTx/>
                    <a:uFillTx/>
                    <a:latin typeface="Arial" panose="020B0604020202020204"/>
                    <a:ea typeface="+mn-ea"/>
                    <a:cs typeface="+mn-cs"/>
                  </a:rPr>
                  <a:t>For all Activity Types (excluding G2)</a:t>
                </a:r>
              </a:p>
              <a:p>
                <a:pPr marL="342900" marR="0" lvl="0" indent="-34290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AutoNum type="arabicPeriod"/>
                  <a:tabLst/>
                  <a:defRPr/>
                </a:pPr>
                <a:endParaRPr kumimoji="0" lang="en-GB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FEFFFF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  <a:p>
                <a:pPr marL="342900" marR="0" lvl="0" indent="-34290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AutoNum type="arabicPeriod"/>
                  <a:tabLst/>
                  <a:defRPr/>
                </a:pPr>
                <a:r>
                  <a:rPr kumimoji="0" lang="en-GB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FEFFFF"/>
                    </a:solidFill>
                    <a:effectLst/>
                    <a:uLnTx/>
                    <a:uFillTx/>
                    <a:latin typeface="Arial" panose="020B0604020202020204"/>
                    <a:ea typeface="+mn-ea"/>
                    <a:cs typeface="+mn-cs"/>
                  </a:rPr>
                  <a:t>For Activity Type G2</a:t>
                </a:r>
              </a:p>
            </p:txBody>
          </p:sp>
          <p:pic>
            <p:nvPicPr>
              <p:cNvPr id="11" name="Graphic 10" descr="Exclamation mark with solid fill">
                <a:extLst>
                  <a:ext uri="{FF2B5EF4-FFF2-40B4-BE49-F238E27FC236}">
                    <a16:creationId xmlns:a16="http://schemas.microsoft.com/office/drawing/2014/main" id="{E027336F-0041-7339-F68E-8EA81BC2F6B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>
                <a:off x="1564933" y="5411539"/>
                <a:ext cx="1632634" cy="1344706"/>
              </a:xfrm>
              <a:prstGeom prst="rect">
                <a:avLst/>
              </a:prstGeom>
            </p:spPr>
          </p:pic>
        </p:grpSp>
        <p:cxnSp>
          <p:nvCxnSpPr>
            <p:cNvPr id="8" name="Straight Arrow Connector 7">
              <a:extLst>
                <a:ext uri="{FF2B5EF4-FFF2-40B4-BE49-F238E27FC236}">
                  <a16:creationId xmlns:a16="http://schemas.microsoft.com/office/drawing/2014/main" id="{21587034-5809-BCE9-D9DF-31C00D8DCE0E}"/>
                </a:ext>
              </a:extLst>
            </p:cNvPr>
            <p:cNvCxnSpPr>
              <a:cxnSpLocks/>
            </p:cNvCxnSpPr>
            <p:nvPr/>
          </p:nvCxnSpPr>
          <p:spPr>
            <a:xfrm>
              <a:off x="5411333" y="3859627"/>
              <a:ext cx="867774" cy="0"/>
            </a:xfrm>
            <a:prstGeom prst="straightConnector1">
              <a:avLst/>
            </a:prstGeom>
            <a:ln w="28575">
              <a:solidFill>
                <a:schemeClr val="accent2"/>
              </a:solidFill>
              <a:prstDash val="dash"/>
              <a:tailEnd type="triangle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88040589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phic 3" descr="Teacher outline">
            <a:extLst>
              <a:ext uri="{FF2B5EF4-FFF2-40B4-BE49-F238E27FC236}">
                <a16:creationId xmlns:a16="http://schemas.microsoft.com/office/drawing/2014/main" id="{31D39535-833B-4C86-800F-593B32AFAA5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212669" y="4200750"/>
            <a:ext cx="1800000" cy="18000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E61ECEC-2E14-4708-932B-F794A5BDAF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58069" y="3152001"/>
            <a:ext cx="10109200" cy="553998"/>
          </a:xfrm>
          <a:solidFill>
            <a:srgbClr val="335E6F">
              <a:alpha val="50000"/>
            </a:srgbClr>
          </a:solidFill>
        </p:spPr>
        <p:txBody>
          <a:bodyPr/>
          <a:lstStyle/>
          <a:p>
            <a:pPr algn="ctr"/>
            <a:r>
              <a:rPr lang="en-GB" dirty="0"/>
              <a:t>1. ESA Tools – Basics of ESA Procurement</a:t>
            </a:r>
          </a:p>
        </p:txBody>
      </p:sp>
    </p:spTree>
    <p:extLst>
      <p:ext uri="{BB962C8B-B14F-4D97-AF65-F5344CB8AC3E}">
        <p14:creationId xmlns:p14="http://schemas.microsoft.com/office/powerpoint/2010/main" val="239326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F3A7BB02-3B9C-77A2-0D80-56CDA0A45B1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6521" b="8358"/>
          <a:stretch/>
        </p:blipFill>
        <p:spPr>
          <a:xfrm>
            <a:off x="409671" y="1047875"/>
            <a:ext cx="11405996" cy="532978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690ABF0-4ADC-43AD-AC69-AD30D62DA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6000" y="175790"/>
            <a:ext cx="10108800" cy="523220"/>
          </a:xfrm>
        </p:spPr>
        <p:txBody>
          <a:bodyPr/>
          <a:lstStyle/>
          <a:p>
            <a:r>
              <a:rPr lang="en-GB" sz="2800" dirty="0"/>
              <a:t>1. ESA Tools – Basics of ESA Procurement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2386BBDD-FC81-4FFC-BA27-538A7F9BCCE4}"/>
              </a:ext>
            </a:extLst>
          </p:cNvPr>
          <p:cNvSpPr txBox="1">
            <a:spLocks/>
          </p:cNvSpPr>
          <p:nvPr/>
        </p:nvSpPr>
        <p:spPr bwMode="auto">
          <a:xfrm>
            <a:off x="409671" y="920845"/>
            <a:ext cx="11405996" cy="1384758"/>
          </a:xfrm>
          <a:prstGeom prst="rect">
            <a:avLst/>
          </a:prstGeom>
          <a:ln>
            <a:noFill/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>
            <a:lvl1pPr marL="0" indent="-342900" algn="l" rtl="0" eaLnBrk="1" fontAlgn="base" hangingPunct="1">
              <a:lnSpc>
                <a:spcPct val="119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Tx/>
              <a:buNone/>
              <a:defRPr lang="en-GB" sz="1600" dirty="0" smtClean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810000" indent="0" algn="l" rtl="0" eaLnBrk="1" fontAlgn="base" hangingPunct="1">
              <a:lnSpc>
                <a:spcPct val="119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Verdana" pitchFamily="34" charset="0"/>
              <a:buNone/>
              <a:defRPr lang="en-GB" sz="1600" dirty="0" smtClean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407600" indent="0" algn="l" rtl="0" eaLnBrk="1" fontAlgn="base" hangingPunct="1">
              <a:lnSpc>
                <a:spcPct val="119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Verdana" pitchFamily="34" charset="0"/>
              <a:buNone/>
              <a:defRPr lang="en-GB" sz="1600" dirty="0" smtClean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2005200" indent="0" algn="l" rtl="0" eaLnBrk="1" fontAlgn="base" hangingPunct="1">
              <a:lnSpc>
                <a:spcPct val="119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Verdana" pitchFamily="34" charset="0"/>
              <a:buNone/>
              <a:defRPr lang="en-GB" sz="1600" dirty="0" smtClean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602800" indent="0" algn="l" rtl="0" eaLnBrk="1" fontAlgn="base" hangingPunct="1">
              <a:lnSpc>
                <a:spcPct val="119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Verdana" pitchFamily="34" charset="0"/>
              <a:buNone/>
              <a:defRPr lang="en-GB" sz="1600" dirty="0" smtClean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3479800" indent="-419100" algn="l" rtl="0" eaLnBrk="1" fontAlgn="base" hangingPunct="1">
              <a:lnSpc>
                <a:spcPct val="119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Verdana" pitchFamily="34" charset="0"/>
              <a:buChar char="–"/>
              <a:defRPr sz="16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3937000" indent="-419100" algn="l" rtl="0" eaLnBrk="1" fontAlgn="base" hangingPunct="1">
              <a:lnSpc>
                <a:spcPct val="119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Verdana" pitchFamily="34" charset="0"/>
              <a:buChar char="–"/>
              <a:defRPr sz="16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4394200" indent="-419100" algn="l" rtl="0" eaLnBrk="1" fontAlgn="base" hangingPunct="1">
              <a:lnSpc>
                <a:spcPct val="119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Verdana" pitchFamily="34" charset="0"/>
              <a:buChar char="–"/>
              <a:defRPr sz="16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4851400" indent="-419100" algn="l" rtl="0" eaLnBrk="1" fontAlgn="base" hangingPunct="1">
              <a:lnSpc>
                <a:spcPct val="119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Verdana" pitchFamily="34" charset="0"/>
              <a:buChar char="–"/>
              <a:defRPr sz="16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0" algn="ctr">
              <a:buClr>
                <a:srgbClr val="0098DB"/>
              </a:buClr>
              <a:defRPr/>
            </a:pPr>
            <a:r>
              <a:rPr lang="en-GB" altLang="en-US" sz="1867" kern="0" dirty="0">
                <a:solidFill>
                  <a:schemeClr val="accent2"/>
                </a:solidFill>
                <a:hlinkClick r:id="rId3"/>
              </a:rPr>
              <a:t>https://doing-business.sso.esa.int/</a:t>
            </a:r>
            <a:r>
              <a:rPr lang="en-GB" altLang="en-US" sz="1867" kern="0" dirty="0">
                <a:solidFill>
                  <a:schemeClr val="accent2"/>
                </a:solidFill>
              </a:rPr>
              <a:t> </a:t>
            </a:r>
          </a:p>
          <a:p>
            <a:pPr marL="228594" indent="-228594">
              <a:buClr>
                <a:schemeClr val="tx2"/>
              </a:buClr>
              <a:buFont typeface="Arial" panose="020B0604020202020204" pitchFamily="34" charset="0"/>
              <a:buChar char="•"/>
              <a:defRPr/>
            </a:pPr>
            <a:r>
              <a:rPr lang="en-GB" sz="1467" kern="0" dirty="0">
                <a:solidFill>
                  <a:schemeClr val="tx2"/>
                </a:solidFill>
              </a:rPr>
              <a:t>Portal for access to the entire esa-star toolset, including associated ESA corporate applications like esa-p</a:t>
            </a:r>
          </a:p>
          <a:p>
            <a:pPr marL="228594" indent="-228594">
              <a:buClr>
                <a:schemeClr val="tx2"/>
              </a:buClr>
              <a:buFont typeface="Arial" panose="020B0604020202020204" pitchFamily="34" charset="0"/>
              <a:buChar char="•"/>
              <a:defRPr/>
            </a:pPr>
            <a:r>
              <a:rPr lang="en-GB" sz="1467" kern="0" dirty="0">
                <a:solidFill>
                  <a:schemeClr val="tx2"/>
                </a:solidFill>
              </a:rPr>
              <a:t>All applications are connected, making it easier for users to access the systems and retrieve information</a:t>
            </a:r>
          </a:p>
          <a:p>
            <a:pPr marL="228594" indent="-228594">
              <a:buClr>
                <a:schemeClr val="tx2"/>
              </a:buClr>
              <a:buFont typeface="Arial" panose="020B0604020202020204" pitchFamily="34" charset="0"/>
              <a:buChar char="•"/>
              <a:defRPr/>
            </a:pPr>
            <a:r>
              <a:rPr lang="en-GB" altLang="en-US" sz="1467" kern="0" dirty="0">
                <a:solidFill>
                  <a:schemeClr val="tx2"/>
                </a:solidFill>
              </a:rPr>
              <a:t>Optimised and supported for use with the Google Chrome browser</a:t>
            </a:r>
          </a:p>
        </p:txBody>
      </p:sp>
    </p:spTree>
    <p:extLst>
      <p:ext uri="{BB962C8B-B14F-4D97-AF65-F5344CB8AC3E}">
        <p14:creationId xmlns:p14="http://schemas.microsoft.com/office/powerpoint/2010/main" val="259848834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90ABF0-4ADC-43AD-AC69-AD30D62DA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6000" y="175790"/>
            <a:ext cx="10108800" cy="523220"/>
          </a:xfrm>
        </p:spPr>
        <p:txBody>
          <a:bodyPr/>
          <a:lstStyle/>
          <a:p>
            <a:r>
              <a:rPr lang="en-GB" sz="2800" dirty="0"/>
              <a:t>1. ESA Tools – Basics of ESA Procurement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995B97A-751A-4CE1-93E4-D0D0D38CE5F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000" b="1" dirty="0">
                <a:solidFill>
                  <a:schemeClr val="tx1"/>
                </a:solidFill>
                <a:highlight>
                  <a:srgbClr val="D9D9D9"/>
                </a:highlight>
              </a:rPr>
              <a:t>esa-star Registration</a:t>
            </a:r>
            <a:r>
              <a:rPr lang="en-GB" dirty="0">
                <a:solidFill>
                  <a:schemeClr val="tx1"/>
                </a:solidFill>
              </a:rPr>
              <a:t> (</a:t>
            </a:r>
            <a:r>
              <a:rPr lang="en-GB" dirty="0">
                <a:solidFill>
                  <a:schemeClr val="tx1"/>
                </a:solidFill>
                <a:hlinkClick r:id="rId2"/>
              </a:rPr>
              <a:t>https://esastar-emr.sso.esa.int/</a:t>
            </a:r>
            <a:r>
              <a:rPr lang="en-GB" dirty="0">
                <a:solidFill>
                  <a:schemeClr val="tx1"/>
                </a:solidFill>
              </a:rPr>
              <a:t>)</a:t>
            </a:r>
          </a:p>
          <a:p>
            <a:pPr marL="285750" indent="-285750">
              <a:spcAft>
                <a:spcPts val="1200"/>
              </a:spcAft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2"/>
                </a:solidFill>
              </a:rPr>
              <a:t>Registration on ESA-STAR is a </a:t>
            </a:r>
            <a:r>
              <a:rPr lang="en-GB" b="1" dirty="0">
                <a:solidFill>
                  <a:schemeClr val="tx2"/>
                </a:solidFill>
              </a:rPr>
              <a:t>pre-requisite</a:t>
            </a:r>
            <a:r>
              <a:rPr lang="en-GB" dirty="0">
                <a:solidFill>
                  <a:schemeClr val="tx2"/>
                </a:solidFill>
              </a:rPr>
              <a:t> to do business with ESA</a:t>
            </a:r>
          </a:p>
          <a:p>
            <a:r>
              <a:rPr lang="en-GB" altLang="en-US" sz="2000" b="1" dirty="0">
                <a:solidFill>
                  <a:schemeClr val="tx1"/>
                </a:solidFill>
                <a:highlight>
                  <a:srgbClr val="D9D9D9"/>
                </a:highlight>
              </a:rPr>
              <a:t>esa-star Publication </a:t>
            </a:r>
            <a:r>
              <a:rPr lang="en-GB" altLang="en-US" dirty="0">
                <a:solidFill>
                  <a:schemeClr val="tx1"/>
                </a:solidFill>
              </a:rPr>
              <a:t>(</a:t>
            </a:r>
            <a:r>
              <a:rPr lang="en-GB" altLang="en-US" dirty="0">
                <a:solidFill>
                  <a:schemeClr val="tx1"/>
                </a:solidFill>
                <a:hlinkClick r:id="rId3"/>
              </a:rPr>
              <a:t>http://doing-business.sso.esa.int</a:t>
            </a:r>
            <a:r>
              <a:rPr lang="en-GB" altLang="en-US" dirty="0">
                <a:solidFill>
                  <a:schemeClr val="tx1"/>
                </a:solidFill>
              </a:rPr>
              <a:t>)</a:t>
            </a:r>
          </a:p>
          <a:p>
            <a:pPr marL="285750" indent="-285750">
              <a:spcAft>
                <a:spcPts val="1200"/>
              </a:spcAft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en-GB" altLang="en-US" dirty="0">
                <a:solidFill>
                  <a:schemeClr val="tx2"/>
                </a:solidFill>
              </a:rPr>
              <a:t>All Tender related documents can be found in esa-star Publication. Here you request the system to create a </a:t>
            </a:r>
            <a:r>
              <a:rPr lang="en-GB" altLang="en-US" b="1" dirty="0">
                <a:solidFill>
                  <a:schemeClr val="tx2"/>
                </a:solidFill>
              </a:rPr>
              <a:t>Bidder Restricted Area</a:t>
            </a:r>
            <a:r>
              <a:rPr lang="en-GB" altLang="en-US" dirty="0">
                <a:solidFill>
                  <a:schemeClr val="tx2"/>
                </a:solidFill>
              </a:rPr>
              <a:t> in ESA-STAR Tendering</a:t>
            </a:r>
          </a:p>
          <a:p>
            <a:r>
              <a:rPr lang="en-GB" altLang="en-US" sz="2000" b="1" dirty="0">
                <a:solidFill>
                  <a:schemeClr val="tx1"/>
                </a:solidFill>
                <a:highlight>
                  <a:srgbClr val="D9D9D9"/>
                </a:highlight>
              </a:rPr>
              <a:t>esa-star Tendering</a:t>
            </a:r>
            <a:r>
              <a:rPr lang="en-GB" altLang="en-US" b="1" dirty="0">
                <a:solidFill>
                  <a:schemeClr val="tx1"/>
                </a:solidFill>
              </a:rPr>
              <a:t> </a:t>
            </a:r>
            <a:r>
              <a:rPr lang="en-GB" altLang="en-US" dirty="0">
                <a:solidFill>
                  <a:schemeClr val="tx1"/>
                </a:solidFill>
              </a:rPr>
              <a:t>(</a:t>
            </a:r>
            <a:r>
              <a:rPr lang="en-GB" altLang="en-US" dirty="0">
                <a:solidFill>
                  <a:schemeClr val="tx1"/>
                </a:solidFill>
                <a:hlinkClick r:id="rId3"/>
              </a:rPr>
              <a:t>http://doing-business.sso.esa.int</a:t>
            </a:r>
            <a:r>
              <a:rPr lang="en-GB" altLang="en-US" dirty="0">
                <a:solidFill>
                  <a:schemeClr val="tx1"/>
                </a:solidFill>
              </a:rPr>
              <a:t>) </a:t>
            </a:r>
          </a:p>
          <a:p>
            <a:pPr marL="285750" indent="-285750">
              <a:spcAft>
                <a:spcPts val="1200"/>
              </a:spcAft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en-GB" altLang="en-US" dirty="0">
                <a:solidFill>
                  <a:schemeClr val="tx2"/>
                </a:solidFill>
              </a:rPr>
              <a:t>In the Bidder Restricted Area, you can request for clarifications and </a:t>
            </a:r>
            <a:r>
              <a:rPr lang="en-GB" altLang="en-US" b="1" dirty="0">
                <a:solidFill>
                  <a:schemeClr val="tx2"/>
                </a:solidFill>
              </a:rPr>
              <a:t>submit the proposal</a:t>
            </a:r>
          </a:p>
          <a:p>
            <a:r>
              <a:rPr lang="en-GB" altLang="en-US" sz="2000" b="1" dirty="0">
                <a:solidFill>
                  <a:schemeClr val="tx1"/>
                </a:solidFill>
                <a:highlight>
                  <a:srgbClr val="D9D9D9"/>
                </a:highlight>
              </a:rPr>
              <a:t>esa-star esa-match</a:t>
            </a:r>
            <a:r>
              <a:rPr lang="en-GB" altLang="en-US" sz="2000" b="1" dirty="0">
                <a:solidFill>
                  <a:schemeClr val="tx1"/>
                </a:solidFill>
              </a:rPr>
              <a:t> </a:t>
            </a:r>
            <a:r>
              <a:rPr lang="en-GB" altLang="en-US" dirty="0">
                <a:solidFill>
                  <a:schemeClr val="tx1"/>
                </a:solidFill>
              </a:rPr>
              <a:t>(</a:t>
            </a:r>
            <a:r>
              <a:rPr lang="en-GB" altLang="en-US" dirty="0">
                <a:solidFill>
                  <a:schemeClr val="tx1"/>
                </a:solidFill>
                <a:hlinkClick r:id="rId4"/>
              </a:rPr>
              <a:t>https://esastar-esamatch.sso.esa.int/</a:t>
            </a:r>
            <a:r>
              <a:rPr lang="en-GB" altLang="en-US" dirty="0">
                <a:solidFill>
                  <a:schemeClr val="tx1"/>
                </a:solidFill>
              </a:rPr>
              <a:t>)</a:t>
            </a:r>
          </a:p>
          <a:p>
            <a:pPr marL="285750" indent="-285750">
              <a:spcAft>
                <a:spcPts val="1200"/>
              </a:spcAft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en-GB" altLang="en-US" dirty="0">
                <a:solidFill>
                  <a:schemeClr val="tx2"/>
                </a:solidFill>
              </a:rPr>
              <a:t>Competences &amp; Capabilities, </a:t>
            </a:r>
            <a:r>
              <a:rPr lang="en-GB" altLang="en-US" b="1" dirty="0">
                <a:solidFill>
                  <a:schemeClr val="tx2"/>
                </a:solidFill>
              </a:rPr>
              <a:t>find suitable tenders and entities for collaboration</a:t>
            </a:r>
          </a:p>
          <a:p>
            <a:endParaRPr lang="en-GB" dirty="0"/>
          </a:p>
          <a:p>
            <a:endParaRPr lang="en-GB" dirty="0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4E49F784-2F8C-4DDF-BCBA-A0CE24CE06F5}"/>
              </a:ext>
            </a:extLst>
          </p:cNvPr>
          <p:cNvGrpSpPr/>
          <p:nvPr/>
        </p:nvGrpSpPr>
        <p:grpSpPr>
          <a:xfrm>
            <a:off x="568143" y="5167541"/>
            <a:ext cx="11089051" cy="914400"/>
            <a:chOff x="895350" y="1976666"/>
            <a:chExt cx="11089051" cy="914400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301F0EE3-6711-444C-A459-B854C7B0EE62}"/>
                </a:ext>
              </a:extLst>
            </p:cNvPr>
            <p:cNvSpPr/>
            <p:nvPr/>
          </p:nvSpPr>
          <p:spPr>
            <a:xfrm>
              <a:off x="895350" y="1976666"/>
              <a:ext cx="914400" cy="9144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000" b="1" dirty="0">
                <a:solidFill>
                  <a:schemeClr val="accent2"/>
                </a:solidFill>
              </a:endParaRPr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62AED033-5F66-4779-81BE-15752BFA0021}"/>
                </a:ext>
              </a:extLst>
            </p:cNvPr>
            <p:cNvSpPr/>
            <p:nvPr/>
          </p:nvSpPr>
          <p:spPr>
            <a:xfrm>
              <a:off x="1809751" y="1976666"/>
              <a:ext cx="10174650" cy="9144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spcAft>
                  <a:spcPts val="0"/>
                </a:spcAft>
              </a:pPr>
              <a:r>
                <a:rPr lang="en-US" sz="2000" b="1" dirty="0">
                  <a:solidFill>
                    <a:schemeClr val="bg1"/>
                  </a:solidFill>
                </a:rPr>
                <a:t>Further Instructions</a:t>
              </a:r>
            </a:p>
            <a:p>
              <a:pPr algn="ctr">
                <a:spcAft>
                  <a:spcPts val="0"/>
                </a:spcAft>
              </a:pPr>
              <a:r>
                <a:rPr lang="nn-NO" sz="1800" dirty="0">
                  <a:hlinkClick r:id="rId5"/>
                </a:rPr>
                <a:t>ESA - esa-star: open for business</a:t>
              </a:r>
              <a:endParaRPr lang="en-US" sz="2000" b="1" dirty="0">
                <a:solidFill>
                  <a:schemeClr val="bg1"/>
                </a:solidFill>
              </a:endParaRPr>
            </a:p>
            <a:p>
              <a:pPr algn="ctr">
                <a:spcAft>
                  <a:spcPts val="898"/>
                </a:spcAft>
              </a:pPr>
              <a:r>
                <a:rPr lang="en-US" sz="1800" dirty="0">
                  <a:solidFill>
                    <a:schemeClr val="tx2"/>
                  </a:solidFill>
                  <a:latin typeface="+mn-lt"/>
                  <a:hlinkClick r:id="rId6"/>
                </a:rPr>
                <a:t>https://esastar.sso.esa.int/Lists/List%20Training/Forms/AllItems.aspx</a:t>
              </a:r>
              <a:endParaRPr lang="en-US" sz="1800" dirty="0">
                <a:solidFill>
                  <a:schemeClr val="tx2"/>
                </a:solidFill>
                <a:latin typeface="+mn-lt"/>
              </a:endParaRPr>
            </a:p>
          </p:txBody>
        </p:sp>
        <p:pic>
          <p:nvPicPr>
            <p:cNvPr id="11" name="Graphic 10" descr="Classroom outline">
              <a:extLst>
                <a:ext uri="{FF2B5EF4-FFF2-40B4-BE49-F238E27FC236}">
                  <a16:creationId xmlns:a16="http://schemas.microsoft.com/office/drawing/2014/main" id="{F4CD8CCE-53F3-4D5E-B1F0-14B34D8D20B5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p:blipFill>
          <p:spPr>
            <a:xfrm>
              <a:off x="895350" y="1976666"/>
              <a:ext cx="914400" cy="9144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64733331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47965AB4-2194-3248-58BD-14349B12724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duotone>
              <a:schemeClr val="accent6">
                <a:shade val="45000"/>
                <a:satMod val="135000"/>
              </a:schemeClr>
              <a:prstClr val="white"/>
            </a:duotone>
          </a:blip>
          <a:srcRect t="6602" b="8699"/>
          <a:stretch/>
        </p:blipFill>
        <p:spPr>
          <a:xfrm>
            <a:off x="230269" y="923147"/>
            <a:ext cx="11764800" cy="547022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690ABF0-4ADC-43AD-AC69-AD30D62DA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6000" y="175790"/>
            <a:ext cx="10108800" cy="523220"/>
          </a:xfrm>
        </p:spPr>
        <p:txBody>
          <a:bodyPr/>
          <a:lstStyle/>
          <a:p>
            <a:r>
              <a:rPr lang="en-GB" sz="2800" dirty="0"/>
              <a:t>1. ESA Tools – Basics of ESA Procurement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995B97A-751A-4CE1-93E4-D0D0D38CE5F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000" b="1" dirty="0">
                <a:solidFill>
                  <a:schemeClr val="tx1"/>
                </a:solidFill>
                <a:highlight>
                  <a:srgbClr val="76C8AE"/>
                </a:highlight>
              </a:rPr>
              <a:t>esa-star Registration</a:t>
            </a:r>
            <a:endParaRPr lang="en-GB" sz="2000" dirty="0">
              <a:highlight>
                <a:srgbClr val="76C8AE"/>
              </a:highlight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5942617-738F-46C1-BD08-3F0D699E7965}"/>
              </a:ext>
            </a:extLst>
          </p:cNvPr>
          <p:cNvSpPr txBox="1"/>
          <p:nvPr/>
        </p:nvSpPr>
        <p:spPr>
          <a:xfrm>
            <a:off x="2712989" y="2903956"/>
            <a:ext cx="7065516" cy="794802"/>
          </a:xfrm>
          <a:prstGeom prst="leftArrow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2000" b="1" dirty="0">
                <a:ln w="0"/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Register in ESA-STAR Registration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F709F3B9-2533-6535-F816-5CAA9A078FD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059" t="31236" r="78975" b="44754"/>
          <a:stretch/>
        </p:blipFill>
        <p:spPr>
          <a:xfrm>
            <a:off x="845343" y="2526015"/>
            <a:ext cx="1878315" cy="1550685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1186F5A3-FB06-9A16-162C-24C4AD35EC9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138" t="31420" r="78897" b="44570"/>
          <a:stretch/>
        </p:blipFill>
        <p:spPr>
          <a:xfrm>
            <a:off x="834674" y="2526015"/>
            <a:ext cx="1878315" cy="15506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4951218"/>
      </p:ext>
    </p:extLst>
  </p:cSld>
  <p:clrMapOvr>
    <a:masterClrMapping/>
  </p:clrMapOvr>
</p:sld>
</file>

<file path=ppt/theme/theme1.xml><?xml version="1.0" encoding="utf-8"?>
<a:theme xmlns:a="http://schemas.openxmlformats.org/drawingml/2006/main" name="ESA_Presentation_DARK">
  <a:themeElements>
    <a:clrScheme name="ESA Presentation 2020 Dark">
      <a:dk1>
        <a:srgbClr val="003249"/>
      </a:dk1>
      <a:lt1>
        <a:srgbClr val="FEFFFF"/>
      </a:lt1>
      <a:dk2>
        <a:srgbClr val="335E6E"/>
      </a:dk2>
      <a:lt2>
        <a:srgbClr val="E7E8E3"/>
      </a:lt2>
      <a:accent1>
        <a:srgbClr val="00AE9C"/>
      </a:accent1>
      <a:accent2>
        <a:srgbClr val="EC1A2F"/>
      </a:accent2>
      <a:accent3>
        <a:srgbClr val="FBAB18"/>
      </a:accent3>
      <a:accent4>
        <a:srgbClr val="009BDA"/>
      </a:accent4>
      <a:accent5>
        <a:srgbClr val="8096A6"/>
      </a:accent5>
      <a:accent6>
        <a:srgbClr val="E7E8E3"/>
      </a:accent6>
      <a:hlink>
        <a:srgbClr val="6DCFF6"/>
      </a:hlink>
      <a:folHlink>
        <a:srgbClr val="009BDA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algn="l">
          <a:defRPr dirty="0">
            <a:solidFill>
              <a:srgbClr val="8197A6"/>
            </a:solidFill>
            <a:latin typeface="Arial" panose="020B0604020202020204" pitchFamily="34" charset="0"/>
            <a:ea typeface="MS PGothic" pitchFamily="34" charset="-128"/>
            <a:cs typeface="Arial" panose="020B0604020202020204" pitchFamily="34" charset="0"/>
          </a:defRPr>
        </a:defPPr>
      </a:lstStyle>
    </a:txDef>
  </a:objectDefaults>
  <a:extraClrSchemeLst>
    <a:extraClrScheme>
      <a:clrScheme name="Esa presentation 1">
        <a:dk1>
          <a:srgbClr val="4D4F53"/>
        </a:dk1>
        <a:lt1>
          <a:srgbClr val="FFFFFF"/>
        </a:lt1>
        <a:dk2>
          <a:srgbClr val="D0103A"/>
        </a:dk2>
        <a:lt2>
          <a:srgbClr val="000000"/>
        </a:lt2>
        <a:accent1>
          <a:srgbClr val="00338D"/>
        </a:accent1>
        <a:accent2>
          <a:srgbClr val="008542"/>
        </a:accent2>
        <a:accent3>
          <a:srgbClr val="FFFFFF"/>
        </a:accent3>
        <a:accent4>
          <a:srgbClr val="404246"/>
        </a:accent4>
        <a:accent5>
          <a:srgbClr val="AAADC5"/>
        </a:accent5>
        <a:accent6>
          <a:srgbClr val="00783B"/>
        </a:accent6>
        <a:hlink>
          <a:srgbClr val="E37222"/>
        </a:hlink>
        <a:folHlink>
          <a:srgbClr val="0098D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2">
        <a:dk1>
          <a:srgbClr val="4D4F53"/>
        </a:dk1>
        <a:lt1>
          <a:srgbClr val="FFFFFF"/>
        </a:lt1>
        <a:dk2>
          <a:srgbClr val="D0103A"/>
        </a:dk2>
        <a:lt2>
          <a:srgbClr val="000000"/>
        </a:lt2>
        <a:accent1>
          <a:srgbClr val="0098DB"/>
        </a:accent1>
        <a:accent2>
          <a:srgbClr val="008542"/>
        </a:accent2>
        <a:accent3>
          <a:srgbClr val="FFFFFF"/>
        </a:accent3>
        <a:accent4>
          <a:srgbClr val="404246"/>
        </a:accent4>
        <a:accent5>
          <a:srgbClr val="AACAEA"/>
        </a:accent5>
        <a:accent6>
          <a:srgbClr val="00783B"/>
        </a:accent6>
        <a:hlink>
          <a:srgbClr val="E37222"/>
        </a:hlink>
        <a:folHlink>
          <a:srgbClr val="00338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3">
        <a:dk1>
          <a:srgbClr val="4D4F53"/>
        </a:dk1>
        <a:lt1>
          <a:srgbClr val="FFFFFF"/>
        </a:lt1>
        <a:dk2>
          <a:srgbClr val="D0103A"/>
        </a:dk2>
        <a:lt2>
          <a:srgbClr val="000000"/>
        </a:lt2>
        <a:accent1>
          <a:srgbClr val="008542"/>
        </a:accent1>
        <a:accent2>
          <a:srgbClr val="003397"/>
        </a:accent2>
        <a:accent3>
          <a:srgbClr val="FFFFFF"/>
        </a:accent3>
        <a:accent4>
          <a:srgbClr val="404246"/>
        </a:accent4>
        <a:accent5>
          <a:srgbClr val="AAC2B0"/>
        </a:accent5>
        <a:accent6>
          <a:srgbClr val="002D88"/>
        </a:accent6>
        <a:hlink>
          <a:srgbClr val="E37222"/>
        </a:hlink>
        <a:folHlink>
          <a:srgbClr val="0098D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4">
        <a:dk1>
          <a:srgbClr val="4D4F53"/>
        </a:dk1>
        <a:lt1>
          <a:srgbClr val="FFFFFF"/>
        </a:lt1>
        <a:dk2>
          <a:srgbClr val="D0103A"/>
        </a:dk2>
        <a:lt2>
          <a:srgbClr val="000000"/>
        </a:lt2>
        <a:accent1>
          <a:srgbClr val="E37222"/>
        </a:accent1>
        <a:accent2>
          <a:srgbClr val="008542"/>
        </a:accent2>
        <a:accent3>
          <a:srgbClr val="FFFFFF"/>
        </a:accent3>
        <a:accent4>
          <a:srgbClr val="404246"/>
        </a:accent4>
        <a:accent5>
          <a:srgbClr val="EFBCAB"/>
        </a:accent5>
        <a:accent6>
          <a:srgbClr val="00783B"/>
        </a:accent6>
        <a:hlink>
          <a:srgbClr val="00338D"/>
        </a:hlink>
        <a:folHlink>
          <a:srgbClr val="0098D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5">
        <a:dk1>
          <a:srgbClr val="4D4F53"/>
        </a:dk1>
        <a:lt1>
          <a:srgbClr val="FFFFFF"/>
        </a:lt1>
        <a:dk2>
          <a:srgbClr val="00338D"/>
        </a:dk2>
        <a:lt2>
          <a:srgbClr val="000000"/>
        </a:lt2>
        <a:accent1>
          <a:srgbClr val="D0103A"/>
        </a:accent1>
        <a:accent2>
          <a:srgbClr val="008542"/>
        </a:accent2>
        <a:accent3>
          <a:srgbClr val="FFFFFF"/>
        </a:accent3>
        <a:accent4>
          <a:srgbClr val="404246"/>
        </a:accent4>
        <a:accent5>
          <a:srgbClr val="E4AAAE"/>
        </a:accent5>
        <a:accent6>
          <a:srgbClr val="00783B"/>
        </a:accent6>
        <a:hlink>
          <a:srgbClr val="E37222"/>
        </a:hlink>
        <a:folHlink>
          <a:srgbClr val="0098D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6">
        <a:dk1>
          <a:srgbClr val="000000"/>
        </a:dk1>
        <a:lt1>
          <a:srgbClr val="FFFFFF"/>
        </a:lt1>
        <a:dk2>
          <a:srgbClr val="747678"/>
        </a:dk2>
        <a:lt2>
          <a:srgbClr val="4D4F53"/>
        </a:lt2>
        <a:accent1>
          <a:srgbClr val="00338D"/>
        </a:accent1>
        <a:accent2>
          <a:srgbClr val="D5D6D2"/>
        </a:accent2>
        <a:accent3>
          <a:srgbClr val="FFFFFF"/>
        </a:accent3>
        <a:accent4>
          <a:srgbClr val="000000"/>
        </a:accent4>
        <a:accent5>
          <a:srgbClr val="AAADC5"/>
        </a:accent5>
        <a:accent6>
          <a:srgbClr val="C1C2BE"/>
        </a:accent6>
        <a:hlink>
          <a:srgbClr val="8B8D8E"/>
        </a:hlink>
        <a:folHlink>
          <a:srgbClr val="9A9B9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7">
        <a:dk1>
          <a:srgbClr val="000000"/>
        </a:dk1>
        <a:lt1>
          <a:srgbClr val="FFFFFF"/>
        </a:lt1>
        <a:dk2>
          <a:srgbClr val="747678"/>
        </a:dk2>
        <a:lt2>
          <a:srgbClr val="4D4F53"/>
        </a:lt2>
        <a:accent1>
          <a:srgbClr val="0098DB"/>
        </a:accent1>
        <a:accent2>
          <a:srgbClr val="D5D6D2"/>
        </a:accent2>
        <a:accent3>
          <a:srgbClr val="FFFFFF"/>
        </a:accent3>
        <a:accent4>
          <a:srgbClr val="000000"/>
        </a:accent4>
        <a:accent5>
          <a:srgbClr val="AACAEA"/>
        </a:accent5>
        <a:accent6>
          <a:srgbClr val="C1C2BE"/>
        </a:accent6>
        <a:hlink>
          <a:srgbClr val="8B8D8E"/>
        </a:hlink>
        <a:folHlink>
          <a:srgbClr val="9A9B9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8">
        <a:dk1>
          <a:srgbClr val="000000"/>
        </a:dk1>
        <a:lt1>
          <a:srgbClr val="FFFFFF"/>
        </a:lt1>
        <a:dk2>
          <a:srgbClr val="747678"/>
        </a:dk2>
        <a:lt2>
          <a:srgbClr val="4D4F53"/>
        </a:lt2>
        <a:accent1>
          <a:srgbClr val="008542"/>
        </a:accent1>
        <a:accent2>
          <a:srgbClr val="D5D6D2"/>
        </a:accent2>
        <a:accent3>
          <a:srgbClr val="FFFFFF"/>
        </a:accent3>
        <a:accent4>
          <a:srgbClr val="000000"/>
        </a:accent4>
        <a:accent5>
          <a:srgbClr val="AAC2B0"/>
        </a:accent5>
        <a:accent6>
          <a:srgbClr val="C1C2BE"/>
        </a:accent6>
        <a:hlink>
          <a:srgbClr val="8B8D8E"/>
        </a:hlink>
        <a:folHlink>
          <a:srgbClr val="9A9B9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9">
        <a:dk1>
          <a:srgbClr val="000000"/>
        </a:dk1>
        <a:lt1>
          <a:srgbClr val="FFFFFF"/>
        </a:lt1>
        <a:dk2>
          <a:srgbClr val="747678"/>
        </a:dk2>
        <a:lt2>
          <a:srgbClr val="4D4F53"/>
        </a:lt2>
        <a:accent1>
          <a:srgbClr val="E37222"/>
        </a:accent1>
        <a:accent2>
          <a:srgbClr val="D5D6D2"/>
        </a:accent2>
        <a:accent3>
          <a:srgbClr val="FFFFFF"/>
        </a:accent3>
        <a:accent4>
          <a:srgbClr val="000000"/>
        </a:accent4>
        <a:accent5>
          <a:srgbClr val="EFBCAB"/>
        </a:accent5>
        <a:accent6>
          <a:srgbClr val="C1C2BE"/>
        </a:accent6>
        <a:hlink>
          <a:srgbClr val="8B8D8E"/>
        </a:hlink>
        <a:folHlink>
          <a:srgbClr val="9A9B9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10">
        <a:dk1>
          <a:srgbClr val="000000"/>
        </a:dk1>
        <a:lt1>
          <a:srgbClr val="FFFFFF"/>
        </a:lt1>
        <a:dk2>
          <a:srgbClr val="747678"/>
        </a:dk2>
        <a:lt2>
          <a:srgbClr val="4D4F53"/>
        </a:lt2>
        <a:accent1>
          <a:srgbClr val="D0103A"/>
        </a:accent1>
        <a:accent2>
          <a:srgbClr val="D5D6D2"/>
        </a:accent2>
        <a:accent3>
          <a:srgbClr val="FFFFFF"/>
        </a:accent3>
        <a:accent4>
          <a:srgbClr val="000000"/>
        </a:accent4>
        <a:accent5>
          <a:srgbClr val="E4AAAE"/>
        </a:accent5>
        <a:accent6>
          <a:srgbClr val="C1C2BE"/>
        </a:accent6>
        <a:hlink>
          <a:srgbClr val="8B8D8E"/>
        </a:hlink>
        <a:folHlink>
          <a:srgbClr val="9A9B9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11">
        <a:dk1>
          <a:srgbClr val="000000"/>
        </a:dk1>
        <a:lt1>
          <a:srgbClr val="FFFFFF"/>
        </a:lt1>
        <a:dk2>
          <a:srgbClr val="747678"/>
        </a:dk2>
        <a:lt2>
          <a:srgbClr val="4D4F53"/>
        </a:lt2>
        <a:accent1>
          <a:srgbClr val="8B8D8E"/>
        </a:accent1>
        <a:accent2>
          <a:srgbClr val="D5D6D2"/>
        </a:accent2>
        <a:accent3>
          <a:srgbClr val="FFFFFF"/>
        </a:accent3>
        <a:accent4>
          <a:srgbClr val="000000"/>
        </a:accent4>
        <a:accent5>
          <a:srgbClr val="C4C5C6"/>
        </a:accent5>
        <a:accent6>
          <a:srgbClr val="C1C2BE"/>
        </a:accent6>
        <a:hlink>
          <a:srgbClr val="8B8D8E"/>
        </a:hlink>
        <a:folHlink>
          <a:srgbClr val="9A9B9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Presentation1" id="{5B9979CE-F6D6-4CDA-8589-F8B43FE72354}" vid="{343751ED-C8BE-41FE-9861-56AE543A0A1D}"/>
    </a:ext>
  </a:extLst>
</a:theme>
</file>

<file path=ppt/theme/theme2.xml><?xml version="1.0" encoding="utf-8"?>
<a:theme xmlns:a="http://schemas.openxmlformats.org/drawingml/2006/main" name="ESA_Presentation_DARK_BG">
  <a:themeElements>
    <a:clrScheme name="ESA Presentation 2020 Dark">
      <a:dk1>
        <a:srgbClr val="003249"/>
      </a:dk1>
      <a:lt1>
        <a:srgbClr val="FEFFFF"/>
      </a:lt1>
      <a:dk2>
        <a:srgbClr val="335E6E"/>
      </a:dk2>
      <a:lt2>
        <a:srgbClr val="E7E8E3"/>
      </a:lt2>
      <a:accent1>
        <a:srgbClr val="00AE9C"/>
      </a:accent1>
      <a:accent2>
        <a:srgbClr val="EC1A2F"/>
      </a:accent2>
      <a:accent3>
        <a:srgbClr val="FBAB18"/>
      </a:accent3>
      <a:accent4>
        <a:srgbClr val="009BDA"/>
      </a:accent4>
      <a:accent5>
        <a:srgbClr val="8096A6"/>
      </a:accent5>
      <a:accent6>
        <a:srgbClr val="E7E8E3"/>
      </a:accent6>
      <a:hlink>
        <a:srgbClr val="6DCFF6"/>
      </a:hlink>
      <a:folHlink>
        <a:srgbClr val="009BDA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algn="l">
          <a:defRPr dirty="0" err="1">
            <a:solidFill>
              <a:srgbClr val="8197A6"/>
            </a:solidFill>
            <a:latin typeface="Arial" panose="020B0604020202020204" pitchFamily="34" charset="0"/>
            <a:ea typeface="MS PGothic" pitchFamily="34" charset="-128"/>
            <a:cs typeface="Arial" panose="020B0604020202020204" pitchFamily="34" charset="0"/>
          </a:defRPr>
        </a:defPPr>
      </a:lstStyle>
    </a:txDef>
  </a:objectDefaults>
  <a:extraClrSchemeLst>
    <a:extraClrScheme>
      <a:clrScheme name="Esa presentation 1">
        <a:dk1>
          <a:srgbClr val="4D4F53"/>
        </a:dk1>
        <a:lt1>
          <a:srgbClr val="FFFFFF"/>
        </a:lt1>
        <a:dk2>
          <a:srgbClr val="D0103A"/>
        </a:dk2>
        <a:lt2>
          <a:srgbClr val="000000"/>
        </a:lt2>
        <a:accent1>
          <a:srgbClr val="00338D"/>
        </a:accent1>
        <a:accent2>
          <a:srgbClr val="008542"/>
        </a:accent2>
        <a:accent3>
          <a:srgbClr val="FFFFFF"/>
        </a:accent3>
        <a:accent4>
          <a:srgbClr val="404246"/>
        </a:accent4>
        <a:accent5>
          <a:srgbClr val="AAADC5"/>
        </a:accent5>
        <a:accent6>
          <a:srgbClr val="00783B"/>
        </a:accent6>
        <a:hlink>
          <a:srgbClr val="E37222"/>
        </a:hlink>
        <a:folHlink>
          <a:srgbClr val="0098D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2">
        <a:dk1>
          <a:srgbClr val="4D4F53"/>
        </a:dk1>
        <a:lt1>
          <a:srgbClr val="FFFFFF"/>
        </a:lt1>
        <a:dk2>
          <a:srgbClr val="D0103A"/>
        </a:dk2>
        <a:lt2>
          <a:srgbClr val="000000"/>
        </a:lt2>
        <a:accent1>
          <a:srgbClr val="0098DB"/>
        </a:accent1>
        <a:accent2>
          <a:srgbClr val="008542"/>
        </a:accent2>
        <a:accent3>
          <a:srgbClr val="FFFFFF"/>
        </a:accent3>
        <a:accent4>
          <a:srgbClr val="404246"/>
        </a:accent4>
        <a:accent5>
          <a:srgbClr val="AACAEA"/>
        </a:accent5>
        <a:accent6>
          <a:srgbClr val="00783B"/>
        </a:accent6>
        <a:hlink>
          <a:srgbClr val="E37222"/>
        </a:hlink>
        <a:folHlink>
          <a:srgbClr val="00338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3">
        <a:dk1>
          <a:srgbClr val="4D4F53"/>
        </a:dk1>
        <a:lt1>
          <a:srgbClr val="FFFFFF"/>
        </a:lt1>
        <a:dk2>
          <a:srgbClr val="D0103A"/>
        </a:dk2>
        <a:lt2>
          <a:srgbClr val="000000"/>
        </a:lt2>
        <a:accent1>
          <a:srgbClr val="008542"/>
        </a:accent1>
        <a:accent2>
          <a:srgbClr val="003397"/>
        </a:accent2>
        <a:accent3>
          <a:srgbClr val="FFFFFF"/>
        </a:accent3>
        <a:accent4>
          <a:srgbClr val="404246"/>
        </a:accent4>
        <a:accent5>
          <a:srgbClr val="AAC2B0"/>
        </a:accent5>
        <a:accent6>
          <a:srgbClr val="002D88"/>
        </a:accent6>
        <a:hlink>
          <a:srgbClr val="E37222"/>
        </a:hlink>
        <a:folHlink>
          <a:srgbClr val="0098D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4">
        <a:dk1>
          <a:srgbClr val="4D4F53"/>
        </a:dk1>
        <a:lt1>
          <a:srgbClr val="FFFFFF"/>
        </a:lt1>
        <a:dk2>
          <a:srgbClr val="D0103A"/>
        </a:dk2>
        <a:lt2>
          <a:srgbClr val="000000"/>
        </a:lt2>
        <a:accent1>
          <a:srgbClr val="E37222"/>
        </a:accent1>
        <a:accent2>
          <a:srgbClr val="008542"/>
        </a:accent2>
        <a:accent3>
          <a:srgbClr val="FFFFFF"/>
        </a:accent3>
        <a:accent4>
          <a:srgbClr val="404246"/>
        </a:accent4>
        <a:accent5>
          <a:srgbClr val="EFBCAB"/>
        </a:accent5>
        <a:accent6>
          <a:srgbClr val="00783B"/>
        </a:accent6>
        <a:hlink>
          <a:srgbClr val="00338D"/>
        </a:hlink>
        <a:folHlink>
          <a:srgbClr val="0098D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5">
        <a:dk1>
          <a:srgbClr val="4D4F53"/>
        </a:dk1>
        <a:lt1>
          <a:srgbClr val="FFFFFF"/>
        </a:lt1>
        <a:dk2>
          <a:srgbClr val="00338D"/>
        </a:dk2>
        <a:lt2>
          <a:srgbClr val="000000"/>
        </a:lt2>
        <a:accent1>
          <a:srgbClr val="D0103A"/>
        </a:accent1>
        <a:accent2>
          <a:srgbClr val="008542"/>
        </a:accent2>
        <a:accent3>
          <a:srgbClr val="FFFFFF"/>
        </a:accent3>
        <a:accent4>
          <a:srgbClr val="404246"/>
        </a:accent4>
        <a:accent5>
          <a:srgbClr val="E4AAAE"/>
        </a:accent5>
        <a:accent6>
          <a:srgbClr val="00783B"/>
        </a:accent6>
        <a:hlink>
          <a:srgbClr val="E37222"/>
        </a:hlink>
        <a:folHlink>
          <a:srgbClr val="0098D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6">
        <a:dk1>
          <a:srgbClr val="000000"/>
        </a:dk1>
        <a:lt1>
          <a:srgbClr val="FFFFFF"/>
        </a:lt1>
        <a:dk2>
          <a:srgbClr val="747678"/>
        </a:dk2>
        <a:lt2>
          <a:srgbClr val="4D4F53"/>
        </a:lt2>
        <a:accent1>
          <a:srgbClr val="00338D"/>
        </a:accent1>
        <a:accent2>
          <a:srgbClr val="D5D6D2"/>
        </a:accent2>
        <a:accent3>
          <a:srgbClr val="FFFFFF"/>
        </a:accent3>
        <a:accent4>
          <a:srgbClr val="000000"/>
        </a:accent4>
        <a:accent5>
          <a:srgbClr val="AAADC5"/>
        </a:accent5>
        <a:accent6>
          <a:srgbClr val="C1C2BE"/>
        </a:accent6>
        <a:hlink>
          <a:srgbClr val="8B8D8E"/>
        </a:hlink>
        <a:folHlink>
          <a:srgbClr val="9A9B9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7">
        <a:dk1>
          <a:srgbClr val="000000"/>
        </a:dk1>
        <a:lt1>
          <a:srgbClr val="FFFFFF"/>
        </a:lt1>
        <a:dk2>
          <a:srgbClr val="747678"/>
        </a:dk2>
        <a:lt2>
          <a:srgbClr val="4D4F53"/>
        </a:lt2>
        <a:accent1>
          <a:srgbClr val="0098DB"/>
        </a:accent1>
        <a:accent2>
          <a:srgbClr val="D5D6D2"/>
        </a:accent2>
        <a:accent3>
          <a:srgbClr val="FFFFFF"/>
        </a:accent3>
        <a:accent4>
          <a:srgbClr val="000000"/>
        </a:accent4>
        <a:accent5>
          <a:srgbClr val="AACAEA"/>
        </a:accent5>
        <a:accent6>
          <a:srgbClr val="C1C2BE"/>
        </a:accent6>
        <a:hlink>
          <a:srgbClr val="8B8D8E"/>
        </a:hlink>
        <a:folHlink>
          <a:srgbClr val="9A9B9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8">
        <a:dk1>
          <a:srgbClr val="000000"/>
        </a:dk1>
        <a:lt1>
          <a:srgbClr val="FFFFFF"/>
        </a:lt1>
        <a:dk2>
          <a:srgbClr val="747678"/>
        </a:dk2>
        <a:lt2>
          <a:srgbClr val="4D4F53"/>
        </a:lt2>
        <a:accent1>
          <a:srgbClr val="008542"/>
        </a:accent1>
        <a:accent2>
          <a:srgbClr val="D5D6D2"/>
        </a:accent2>
        <a:accent3>
          <a:srgbClr val="FFFFFF"/>
        </a:accent3>
        <a:accent4>
          <a:srgbClr val="000000"/>
        </a:accent4>
        <a:accent5>
          <a:srgbClr val="AAC2B0"/>
        </a:accent5>
        <a:accent6>
          <a:srgbClr val="C1C2BE"/>
        </a:accent6>
        <a:hlink>
          <a:srgbClr val="8B8D8E"/>
        </a:hlink>
        <a:folHlink>
          <a:srgbClr val="9A9B9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9">
        <a:dk1>
          <a:srgbClr val="000000"/>
        </a:dk1>
        <a:lt1>
          <a:srgbClr val="FFFFFF"/>
        </a:lt1>
        <a:dk2>
          <a:srgbClr val="747678"/>
        </a:dk2>
        <a:lt2>
          <a:srgbClr val="4D4F53"/>
        </a:lt2>
        <a:accent1>
          <a:srgbClr val="E37222"/>
        </a:accent1>
        <a:accent2>
          <a:srgbClr val="D5D6D2"/>
        </a:accent2>
        <a:accent3>
          <a:srgbClr val="FFFFFF"/>
        </a:accent3>
        <a:accent4>
          <a:srgbClr val="000000"/>
        </a:accent4>
        <a:accent5>
          <a:srgbClr val="EFBCAB"/>
        </a:accent5>
        <a:accent6>
          <a:srgbClr val="C1C2BE"/>
        </a:accent6>
        <a:hlink>
          <a:srgbClr val="8B8D8E"/>
        </a:hlink>
        <a:folHlink>
          <a:srgbClr val="9A9B9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10">
        <a:dk1>
          <a:srgbClr val="000000"/>
        </a:dk1>
        <a:lt1>
          <a:srgbClr val="FFFFFF"/>
        </a:lt1>
        <a:dk2>
          <a:srgbClr val="747678"/>
        </a:dk2>
        <a:lt2>
          <a:srgbClr val="4D4F53"/>
        </a:lt2>
        <a:accent1>
          <a:srgbClr val="D0103A"/>
        </a:accent1>
        <a:accent2>
          <a:srgbClr val="D5D6D2"/>
        </a:accent2>
        <a:accent3>
          <a:srgbClr val="FFFFFF"/>
        </a:accent3>
        <a:accent4>
          <a:srgbClr val="000000"/>
        </a:accent4>
        <a:accent5>
          <a:srgbClr val="E4AAAE"/>
        </a:accent5>
        <a:accent6>
          <a:srgbClr val="C1C2BE"/>
        </a:accent6>
        <a:hlink>
          <a:srgbClr val="8B8D8E"/>
        </a:hlink>
        <a:folHlink>
          <a:srgbClr val="9A9B9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11">
        <a:dk1>
          <a:srgbClr val="000000"/>
        </a:dk1>
        <a:lt1>
          <a:srgbClr val="FFFFFF"/>
        </a:lt1>
        <a:dk2>
          <a:srgbClr val="747678"/>
        </a:dk2>
        <a:lt2>
          <a:srgbClr val="4D4F53"/>
        </a:lt2>
        <a:accent1>
          <a:srgbClr val="8B8D8E"/>
        </a:accent1>
        <a:accent2>
          <a:srgbClr val="D5D6D2"/>
        </a:accent2>
        <a:accent3>
          <a:srgbClr val="FFFFFF"/>
        </a:accent3>
        <a:accent4>
          <a:srgbClr val="000000"/>
        </a:accent4>
        <a:accent5>
          <a:srgbClr val="C4C5C6"/>
        </a:accent5>
        <a:accent6>
          <a:srgbClr val="C1C2BE"/>
        </a:accent6>
        <a:hlink>
          <a:srgbClr val="8B8D8E"/>
        </a:hlink>
        <a:folHlink>
          <a:srgbClr val="9A9B9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Presentation1" id="{5B9979CE-F6D6-4CDA-8589-F8B43FE72354}" vid="{AD79EE79-A995-4046-BA78-7E1194A8FF29}"/>
    </a:ext>
  </a:extLst>
</a:theme>
</file>

<file path=ppt/theme/theme3.xml><?xml version="1.0" encoding="utf-8"?>
<a:theme xmlns:a="http://schemas.openxmlformats.org/drawingml/2006/main" name="ESA_Presentation_CLEAR">
  <a:themeElements>
    <a:clrScheme name="ESA Presentation 2020 Light">
      <a:dk1>
        <a:srgbClr val="003249"/>
      </a:dk1>
      <a:lt1>
        <a:srgbClr val="FEFFFF"/>
      </a:lt1>
      <a:dk2>
        <a:srgbClr val="335E6E"/>
      </a:dk2>
      <a:lt2>
        <a:srgbClr val="E7E8E3"/>
      </a:lt2>
      <a:accent1>
        <a:srgbClr val="75C8AE"/>
      </a:accent1>
      <a:accent2>
        <a:srgbClr val="F06669"/>
      </a:accent2>
      <a:accent3>
        <a:srgbClr val="FFCC4D"/>
      </a:accent3>
      <a:accent4>
        <a:srgbClr val="6DCFF6"/>
      </a:accent4>
      <a:accent5>
        <a:srgbClr val="8096A6"/>
      </a:accent5>
      <a:accent6>
        <a:srgbClr val="E7E8E3"/>
      </a:accent6>
      <a:hlink>
        <a:srgbClr val="009BDA"/>
      </a:hlink>
      <a:folHlink>
        <a:srgbClr val="75C8AE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algn="l">
          <a:defRPr dirty="0">
            <a:solidFill>
              <a:srgbClr val="8197A6"/>
            </a:solidFill>
            <a:latin typeface="Arial" panose="020B0604020202020204" pitchFamily="34" charset="0"/>
            <a:ea typeface="MS PGothic" pitchFamily="34" charset="-128"/>
            <a:cs typeface="Arial" panose="020B0604020202020204" pitchFamily="34" charset="0"/>
          </a:defRPr>
        </a:defPPr>
      </a:lstStyle>
    </a:txDef>
  </a:objectDefaults>
  <a:extraClrSchemeLst>
    <a:extraClrScheme>
      <a:clrScheme name="Esa presentation 1">
        <a:dk1>
          <a:srgbClr val="4D4F53"/>
        </a:dk1>
        <a:lt1>
          <a:srgbClr val="FFFFFF"/>
        </a:lt1>
        <a:dk2>
          <a:srgbClr val="D0103A"/>
        </a:dk2>
        <a:lt2>
          <a:srgbClr val="000000"/>
        </a:lt2>
        <a:accent1>
          <a:srgbClr val="00338D"/>
        </a:accent1>
        <a:accent2>
          <a:srgbClr val="008542"/>
        </a:accent2>
        <a:accent3>
          <a:srgbClr val="FFFFFF"/>
        </a:accent3>
        <a:accent4>
          <a:srgbClr val="404246"/>
        </a:accent4>
        <a:accent5>
          <a:srgbClr val="AAADC5"/>
        </a:accent5>
        <a:accent6>
          <a:srgbClr val="00783B"/>
        </a:accent6>
        <a:hlink>
          <a:srgbClr val="E37222"/>
        </a:hlink>
        <a:folHlink>
          <a:srgbClr val="0098D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2">
        <a:dk1>
          <a:srgbClr val="4D4F53"/>
        </a:dk1>
        <a:lt1>
          <a:srgbClr val="FFFFFF"/>
        </a:lt1>
        <a:dk2>
          <a:srgbClr val="D0103A"/>
        </a:dk2>
        <a:lt2>
          <a:srgbClr val="000000"/>
        </a:lt2>
        <a:accent1>
          <a:srgbClr val="0098DB"/>
        </a:accent1>
        <a:accent2>
          <a:srgbClr val="008542"/>
        </a:accent2>
        <a:accent3>
          <a:srgbClr val="FFFFFF"/>
        </a:accent3>
        <a:accent4>
          <a:srgbClr val="404246"/>
        </a:accent4>
        <a:accent5>
          <a:srgbClr val="AACAEA"/>
        </a:accent5>
        <a:accent6>
          <a:srgbClr val="00783B"/>
        </a:accent6>
        <a:hlink>
          <a:srgbClr val="E37222"/>
        </a:hlink>
        <a:folHlink>
          <a:srgbClr val="00338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3">
        <a:dk1>
          <a:srgbClr val="4D4F53"/>
        </a:dk1>
        <a:lt1>
          <a:srgbClr val="FFFFFF"/>
        </a:lt1>
        <a:dk2>
          <a:srgbClr val="D0103A"/>
        </a:dk2>
        <a:lt2>
          <a:srgbClr val="000000"/>
        </a:lt2>
        <a:accent1>
          <a:srgbClr val="008542"/>
        </a:accent1>
        <a:accent2>
          <a:srgbClr val="003397"/>
        </a:accent2>
        <a:accent3>
          <a:srgbClr val="FFFFFF"/>
        </a:accent3>
        <a:accent4>
          <a:srgbClr val="404246"/>
        </a:accent4>
        <a:accent5>
          <a:srgbClr val="AAC2B0"/>
        </a:accent5>
        <a:accent6>
          <a:srgbClr val="002D88"/>
        </a:accent6>
        <a:hlink>
          <a:srgbClr val="E37222"/>
        </a:hlink>
        <a:folHlink>
          <a:srgbClr val="0098D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4">
        <a:dk1>
          <a:srgbClr val="4D4F53"/>
        </a:dk1>
        <a:lt1>
          <a:srgbClr val="FFFFFF"/>
        </a:lt1>
        <a:dk2>
          <a:srgbClr val="D0103A"/>
        </a:dk2>
        <a:lt2>
          <a:srgbClr val="000000"/>
        </a:lt2>
        <a:accent1>
          <a:srgbClr val="E37222"/>
        </a:accent1>
        <a:accent2>
          <a:srgbClr val="008542"/>
        </a:accent2>
        <a:accent3>
          <a:srgbClr val="FFFFFF"/>
        </a:accent3>
        <a:accent4>
          <a:srgbClr val="404246"/>
        </a:accent4>
        <a:accent5>
          <a:srgbClr val="EFBCAB"/>
        </a:accent5>
        <a:accent6>
          <a:srgbClr val="00783B"/>
        </a:accent6>
        <a:hlink>
          <a:srgbClr val="00338D"/>
        </a:hlink>
        <a:folHlink>
          <a:srgbClr val="0098D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5">
        <a:dk1>
          <a:srgbClr val="4D4F53"/>
        </a:dk1>
        <a:lt1>
          <a:srgbClr val="FFFFFF"/>
        </a:lt1>
        <a:dk2>
          <a:srgbClr val="00338D"/>
        </a:dk2>
        <a:lt2>
          <a:srgbClr val="000000"/>
        </a:lt2>
        <a:accent1>
          <a:srgbClr val="D0103A"/>
        </a:accent1>
        <a:accent2>
          <a:srgbClr val="008542"/>
        </a:accent2>
        <a:accent3>
          <a:srgbClr val="FFFFFF"/>
        </a:accent3>
        <a:accent4>
          <a:srgbClr val="404246"/>
        </a:accent4>
        <a:accent5>
          <a:srgbClr val="E4AAAE"/>
        </a:accent5>
        <a:accent6>
          <a:srgbClr val="00783B"/>
        </a:accent6>
        <a:hlink>
          <a:srgbClr val="E37222"/>
        </a:hlink>
        <a:folHlink>
          <a:srgbClr val="0098D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6">
        <a:dk1>
          <a:srgbClr val="000000"/>
        </a:dk1>
        <a:lt1>
          <a:srgbClr val="FFFFFF"/>
        </a:lt1>
        <a:dk2>
          <a:srgbClr val="747678"/>
        </a:dk2>
        <a:lt2>
          <a:srgbClr val="4D4F53"/>
        </a:lt2>
        <a:accent1>
          <a:srgbClr val="00338D"/>
        </a:accent1>
        <a:accent2>
          <a:srgbClr val="D5D6D2"/>
        </a:accent2>
        <a:accent3>
          <a:srgbClr val="FFFFFF"/>
        </a:accent3>
        <a:accent4>
          <a:srgbClr val="000000"/>
        </a:accent4>
        <a:accent5>
          <a:srgbClr val="AAADC5"/>
        </a:accent5>
        <a:accent6>
          <a:srgbClr val="C1C2BE"/>
        </a:accent6>
        <a:hlink>
          <a:srgbClr val="8B8D8E"/>
        </a:hlink>
        <a:folHlink>
          <a:srgbClr val="9A9B9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7">
        <a:dk1>
          <a:srgbClr val="000000"/>
        </a:dk1>
        <a:lt1>
          <a:srgbClr val="FFFFFF"/>
        </a:lt1>
        <a:dk2>
          <a:srgbClr val="747678"/>
        </a:dk2>
        <a:lt2>
          <a:srgbClr val="4D4F53"/>
        </a:lt2>
        <a:accent1>
          <a:srgbClr val="0098DB"/>
        </a:accent1>
        <a:accent2>
          <a:srgbClr val="D5D6D2"/>
        </a:accent2>
        <a:accent3>
          <a:srgbClr val="FFFFFF"/>
        </a:accent3>
        <a:accent4>
          <a:srgbClr val="000000"/>
        </a:accent4>
        <a:accent5>
          <a:srgbClr val="AACAEA"/>
        </a:accent5>
        <a:accent6>
          <a:srgbClr val="C1C2BE"/>
        </a:accent6>
        <a:hlink>
          <a:srgbClr val="8B8D8E"/>
        </a:hlink>
        <a:folHlink>
          <a:srgbClr val="9A9B9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8">
        <a:dk1>
          <a:srgbClr val="000000"/>
        </a:dk1>
        <a:lt1>
          <a:srgbClr val="FFFFFF"/>
        </a:lt1>
        <a:dk2>
          <a:srgbClr val="747678"/>
        </a:dk2>
        <a:lt2>
          <a:srgbClr val="4D4F53"/>
        </a:lt2>
        <a:accent1>
          <a:srgbClr val="008542"/>
        </a:accent1>
        <a:accent2>
          <a:srgbClr val="D5D6D2"/>
        </a:accent2>
        <a:accent3>
          <a:srgbClr val="FFFFFF"/>
        </a:accent3>
        <a:accent4>
          <a:srgbClr val="000000"/>
        </a:accent4>
        <a:accent5>
          <a:srgbClr val="AAC2B0"/>
        </a:accent5>
        <a:accent6>
          <a:srgbClr val="C1C2BE"/>
        </a:accent6>
        <a:hlink>
          <a:srgbClr val="8B8D8E"/>
        </a:hlink>
        <a:folHlink>
          <a:srgbClr val="9A9B9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9">
        <a:dk1>
          <a:srgbClr val="000000"/>
        </a:dk1>
        <a:lt1>
          <a:srgbClr val="FFFFFF"/>
        </a:lt1>
        <a:dk2>
          <a:srgbClr val="747678"/>
        </a:dk2>
        <a:lt2>
          <a:srgbClr val="4D4F53"/>
        </a:lt2>
        <a:accent1>
          <a:srgbClr val="E37222"/>
        </a:accent1>
        <a:accent2>
          <a:srgbClr val="D5D6D2"/>
        </a:accent2>
        <a:accent3>
          <a:srgbClr val="FFFFFF"/>
        </a:accent3>
        <a:accent4>
          <a:srgbClr val="000000"/>
        </a:accent4>
        <a:accent5>
          <a:srgbClr val="EFBCAB"/>
        </a:accent5>
        <a:accent6>
          <a:srgbClr val="C1C2BE"/>
        </a:accent6>
        <a:hlink>
          <a:srgbClr val="8B8D8E"/>
        </a:hlink>
        <a:folHlink>
          <a:srgbClr val="9A9B9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10">
        <a:dk1>
          <a:srgbClr val="000000"/>
        </a:dk1>
        <a:lt1>
          <a:srgbClr val="FFFFFF"/>
        </a:lt1>
        <a:dk2>
          <a:srgbClr val="747678"/>
        </a:dk2>
        <a:lt2>
          <a:srgbClr val="4D4F53"/>
        </a:lt2>
        <a:accent1>
          <a:srgbClr val="D0103A"/>
        </a:accent1>
        <a:accent2>
          <a:srgbClr val="D5D6D2"/>
        </a:accent2>
        <a:accent3>
          <a:srgbClr val="FFFFFF"/>
        </a:accent3>
        <a:accent4>
          <a:srgbClr val="000000"/>
        </a:accent4>
        <a:accent5>
          <a:srgbClr val="E4AAAE"/>
        </a:accent5>
        <a:accent6>
          <a:srgbClr val="C1C2BE"/>
        </a:accent6>
        <a:hlink>
          <a:srgbClr val="8B8D8E"/>
        </a:hlink>
        <a:folHlink>
          <a:srgbClr val="9A9B9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11">
        <a:dk1>
          <a:srgbClr val="000000"/>
        </a:dk1>
        <a:lt1>
          <a:srgbClr val="FFFFFF"/>
        </a:lt1>
        <a:dk2>
          <a:srgbClr val="747678"/>
        </a:dk2>
        <a:lt2>
          <a:srgbClr val="4D4F53"/>
        </a:lt2>
        <a:accent1>
          <a:srgbClr val="8B8D8E"/>
        </a:accent1>
        <a:accent2>
          <a:srgbClr val="D5D6D2"/>
        </a:accent2>
        <a:accent3>
          <a:srgbClr val="FFFFFF"/>
        </a:accent3>
        <a:accent4>
          <a:srgbClr val="000000"/>
        </a:accent4>
        <a:accent5>
          <a:srgbClr val="C4C5C6"/>
        </a:accent5>
        <a:accent6>
          <a:srgbClr val="C1C2BE"/>
        </a:accent6>
        <a:hlink>
          <a:srgbClr val="8B8D8E"/>
        </a:hlink>
        <a:folHlink>
          <a:srgbClr val="9A9B9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Presentation1" id="{5B9979CE-F6D6-4CDA-8589-F8B43FE72354}" vid="{6B3D98F0-8F27-4BB1-98E2-0EFA105C5170}"/>
    </a:ext>
  </a:extLst>
</a:theme>
</file>

<file path=ppt/theme/theme4.xml><?xml version="1.0" encoding="utf-8"?>
<a:theme xmlns:a="http://schemas.openxmlformats.org/drawingml/2006/main" name="ESA_Presentation_CLEAR_BG">
  <a:themeElements>
    <a:clrScheme name="ESA Presentation 2020 Light">
      <a:dk1>
        <a:srgbClr val="003249"/>
      </a:dk1>
      <a:lt1>
        <a:srgbClr val="FEFFFF"/>
      </a:lt1>
      <a:dk2>
        <a:srgbClr val="335E6E"/>
      </a:dk2>
      <a:lt2>
        <a:srgbClr val="E7E8E3"/>
      </a:lt2>
      <a:accent1>
        <a:srgbClr val="75C8AE"/>
      </a:accent1>
      <a:accent2>
        <a:srgbClr val="F06669"/>
      </a:accent2>
      <a:accent3>
        <a:srgbClr val="FFCC4D"/>
      </a:accent3>
      <a:accent4>
        <a:srgbClr val="6DCFF6"/>
      </a:accent4>
      <a:accent5>
        <a:srgbClr val="8096A6"/>
      </a:accent5>
      <a:accent6>
        <a:srgbClr val="E7E8E3"/>
      </a:accent6>
      <a:hlink>
        <a:srgbClr val="009BDA"/>
      </a:hlink>
      <a:folHlink>
        <a:srgbClr val="75C8AE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sa presentation 1">
        <a:dk1>
          <a:srgbClr val="4D4F53"/>
        </a:dk1>
        <a:lt1>
          <a:srgbClr val="FFFFFF"/>
        </a:lt1>
        <a:dk2>
          <a:srgbClr val="D0103A"/>
        </a:dk2>
        <a:lt2>
          <a:srgbClr val="000000"/>
        </a:lt2>
        <a:accent1>
          <a:srgbClr val="00338D"/>
        </a:accent1>
        <a:accent2>
          <a:srgbClr val="008542"/>
        </a:accent2>
        <a:accent3>
          <a:srgbClr val="FFFFFF"/>
        </a:accent3>
        <a:accent4>
          <a:srgbClr val="404246"/>
        </a:accent4>
        <a:accent5>
          <a:srgbClr val="AAADC5"/>
        </a:accent5>
        <a:accent6>
          <a:srgbClr val="00783B"/>
        </a:accent6>
        <a:hlink>
          <a:srgbClr val="E37222"/>
        </a:hlink>
        <a:folHlink>
          <a:srgbClr val="0098D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2">
        <a:dk1>
          <a:srgbClr val="4D4F53"/>
        </a:dk1>
        <a:lt1>
          <a:srgbClr val="FFFFFF"/>
        </a:lt1>
        <a:dk2>
          <a:srgbClr val="D0103A"/>
        </a:dk2>
        <a:lt2>
          <a:srgbClr val="000000"/>
        </a:lt2>
        <a:accent1>
          <a:srgbClr val="0098DB"/>
        </a:accent1>
        <a:accent2>
          <a:srgbClr val="008542"/>
        </a:accent2>
        <a:accent3>
          <a:srgbClr val="FFFFFF"/>
        </a:accent3>
        <a:accent4>
          <a:srgbClr val="404246"/>
        </a:accent4>
        <a:accent5>
          <a:srgbClr val="AACAEA"/>
        </a:accent5>
        <a:accent6>
          <a:srgbClr val="00783B"/>
        </a:accent6>
        <a:hlink>
          <a:srgbClr val="E37222"/>
        </a:hlink>
        <a:folHlink>
          <a:srgbClr val="00338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3">
        <a:dk1>
          <a:srgbClr val="4D4F53"/>
        </a:dk1>
        <a:lt1>
          <a:srgbClr val="FFFFFF"/>
        </a:lt1>
        <a:dk2>
          <a:srgbClr val="D0103A"/>
        </a:dk2>
        <a:lt2>
          <a:srgbClr val="000000"/>
        </a:lt2>
        <a:accent1>
          <a:srgbClr val="008542"/>
        </a:accent1>
        <a:accent2>
          <a:srgbClr val="003397"/>
        </a:accent2>
        <a:accent3>
          <a:srgbClr val="FFFFFF"/>
        </a:accent3>
        <a:accent4>
          <a:srgbClr val="404246"/>
        </a:accent4>
        <a:accent5>
          <a:srgbClr val="AAC2B0"/>
        </a:accent5>
        <a:accent6>
          <a:srgbClr val="002D88"/>
        </a:accent6>
        <a:hlink>
          <a:srgbClr val="E37222"/>
        </a:hlink>
        <a:folHlink>
          <a:srgbClr val="0098D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4">
        <a:dk1>
          <a:srgbClr val="4D4F53"/>
        </a:dk1>
        <a:lt1>
          <a:srgbClr val="FFFFFF"/>
        </a:lt1>
        <a:dk2>
          <a:srgbClr val="D0103A"/>
        </a:dk2>
        <a:lt2>
          <a:srgbClr val="000000"/>
        </a:lt2>
        <a:accent1>
          <a:srgbClr val="E37222"/>
        </a:accent1>
        <a:accent2>
          <a:srgbClr val="008542"/>
        </a:accent2>
        <a:accent3>
          <a:srgbClr val="FFFFFF"/>
        </a:accent3>
        <a:accent4>
          <a:srgbClr val="404246"/>
        </a:accent4>
        <a:accent5>
          <a:srgbClr val="EFBCAB"/>
        </a:accent5>
        <a:accent6>
          <a:srgbClr val="00783B"/>
        </a:accent6>
        <a:hlink>
          <a:srgbClr val="00338D"/>
        </a:hlink>
        <a:folHlink>
          <a:srgbClr val="0098D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5">
        <a:dk1>
          <a:srgbClr val="4D4F53"/>
        </a:dk1>
        <a:lt1>
          <a:srgbClr val="FFFFFF"/>
        </a:lt1>
        <a:dk2>
          <a:srgbClr val="00338D"/>
        </a:dk2>
        <a:lt2>
          <a:srgbClr val="000000"/>
        </a:lt2>
        <a:accent1>
          <a:srgbClr val="D0103A"/>
        </a:accent1>
        <a:accent2>
          <a:srgbClr val="008542"/>
        </a:accent2>
        <a:accent3>
          <a:srgbClr val="FFFFFF"/>
        </a:accent3>
        <a:accent4>
          <a:srgbClr val="404246"/>
        </a:accent4>
        <a:accent5>
          <a:srgbClr val="E4AAAE"/>
        </a:accent5>
        <a:accent6>
          <a:srgbClr val="00783B"/>
        </a:accent6>
        <a:hlink>
          <a:srgbClr val="E37222"/>
        </a:hlink>
        <a:folHlink>
          <a:srgbClr val="0098D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6">
        <a:dk1>
          <a:srgbClr val="000000"/>
        </a:dk1>
        <a:lt1>
          <a:srgbClr val="FFFFFF"/>
        </a:lt1>
        <a:dk2>
          <a:srgbClr val="747678"/>
        </a:dk2>
        <a:lt2>
          <a:srgbClr val="4D4F53"/>
        </a:lt2>
        <a:accent1>
          <a:srgbClr val="00338D"/>
        </a:accent1>
        <a:accent2>
          <a:srgbClr val="D5D6D2"/>
        </a:accent2>
        <a:accent3>
          <a:srgbClr val="FFFFFF"/>
        </a:accent3>
        <a:accent4>
          <a:srgbClr val="000000"/>
        </a:accent4>
        <a:accent5>
          <a:srgbClr val="AAADC5"/>
        </a:accent5>
        <a:accent6>
          <a:srgbClr val="C1C2BE"/>
        </a:accent6>
        <a:hlink>
          <a:srgbClr val="8B8D8E"/>
        </a:hlink>
        <a:folHlink>
          <a:srgbClr val="9A9B9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7">
        <a:dk1>
          <a:srgbClr val="000000"/>
        </a:dk1>
        <a:lt1>
          <a:srgbClr val="FFFFFF"/>
        </a:lt1>
        <a:dk2>
          <a:srgbClr val="747678"/>
        </a:dk2>
        <a:lt2>
          <a:srgbClr val="4D4F53"/>
        </a:lt2>
        <a:accent1>
          <a:srgbClr val="0098DB"/>
        </a:accent1>
        <a:accent2>
          <a:srgbClr val="D5D6D2"/>
        </a:accent2>
        <a:accent3>
          <a:srgbClr val="FFFFFF"/>
        </a:accent3>
        <a:accent4>
          <a:srgbClr val="000000"/>
        </a:accent4>
        <a:accent5>
          <a:srgbClr val="AACAEA"/>
        </a:accent5>
        <a:accent6>
          <a:srgbClr val="C1C2BE"/>
        </a:accent6>
        <a:hlink>
          <a:srgbClr val="8B8D8E"/>
        </a:hlink>
        <a:folHlink>
          <a:srgbClr val="9A9B9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8">
        <a:dk1>
          <a:srgbClr val="000000"/>
        </a:dk1>
        <a:lt1>
          <a:srgbClr val="FFFFFF"/>
        </a:lt1>
        <a:dk2>
          <a:srgbClr val="747678"/>
        </a:dk2>
        <a:lt2>
          <a:srgbClr val="4D4F53"/>
        </a:lt2>
        <a:accent1>
          <a:srgbClr val="008542"/>
        </a:accent1>
        <a:accent2>
          <a:srgbClr val="D5D6D2"/>
        </a:accent2>
        <a:accent3>
          <a:srgbClr val="FFFFFF"/>
        </a:accent3>
        <a:accent4>
          <a:srgbClr val="000000"/>
        </a:accent4>
        <a:accent5>
          <a:srgbClr val="AAC2B0"/>
        </a:accent5>
        <a:accent6>
          <a:srgbClr val="C1C2BE"/>
        </a:accent6>
        <a:hlink>
          <a:srgbClr val="8B8D8E"/>
        </a:hlink>
        <a:folHlink>
          <a:srgbClr val="9A9B9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9">
        <a:dk1>
          <a:srgbClr val="000000"/>
        </a:dk1>
        <a:lt1>
          <a:srgbClr val="FFFFFF"/>
        </a:lt1>
        <a:dk2>
          <a:srgbClr val="747678"/>
        </a:dk2>
        <a:lt2>
          <a:srgbClr val="4D4F53"/>
        </a:lt2>
        <a:accent1>
          <a:srgbClr val="E37222"/>
        </a:accent1>
        <a:accent2>
          <a:srgbClr val="D5D6D2"/>
        </a:accent2>
        <a:accent3>
          <a:srgbClr val="FFFFFF"/>
        </a:accent3>
        <a:accent4>
          <a:srgbClr val="000000"/>
        </a:accent4>
        <a:accent5>
          <a:srgbClr val="EFBCAB"/>
        </a:accent5>
        <a:accent6>
          <a:srgbClr val="C1C2BE"/>
        </a:accent6>
        <a:hlink>
          <a:srgbClr val="8B8D8E"/>
        </a:hlink>
        <a:folHlink>
          <a:srgbClr val="9A9B9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10">
        <a:dk1>
          <a:srgbClr val="000000"/>
        </a:dk1>
        <a:lt1>
          <a:srgbClr val="FFFFFF"/>
        </a:lt1>
        <a:dk2>
          <a:srgbClr val="747678"/>
        </a:dk2>
        <a:lt2>
          <a:srgbClr val="4D4F53"/>
        </a:lt2>
        <a:accent1>
          <a:srgbClr val="D0103A"/>
        </a:accent1>
        <a:accent2>
          <a:srgbClr val="D5D6D2"/>
        </a:accent2>
        <a:accent3>
          <a:srgbClr val="FFFFFF"/>
        </a:accent3>
        <a:accent4>
          <a:srgbClr val="000000"/>
        </a:accent4>
        <a:accent5>
          <a:srgbClr val="E4AAAE"/>
        </a:accent5>
        <a:accent6>
          <a:srgbClr val="C1C2BE"/>
        </a:accent6>
        <a:hlink>
          <a:srgbClr val="8B8D8E"/>
        </a:hlink>
        <a:folHlink>
          <a:srgbClr val="9A9B9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11">
        <a:dk1>
          <a:srgbClr val="000000"/>
        </a:dk1>
        <a:lt1>
          <a:srgbClr val="FFFFFF"/>
        </a:lt1>
        <a:dk2>
          <a:srgbClr val="747678"/>
        </a:dk2>
        <a:lt2>
          <a:srgbClr val="4D4F53"/>
        </a:lt2>
        <a:accent1>
          <a:srgbClr val="8B8D8E"/>
        </a:accent1>
        <a:accent2>
          <a:srgbClr val="D5D6D2"/>
        </a:accent2>
        <a:accent3>
          <a:srgbClr val="FFFFFF"/>
        </a:accent3>
        <a:accent4>
          <a:srgbClr val="000000"/>
        </a:accent4>
        <a:accent5>
          <a:srgbClr val="C4C5C6"/>
        </a:accent5>
        <a:accent6>
          <a:srgbClr val="C1C2BE"/>
        </a:accent6>
        <a:hlink>
          <a:srgbClr val="8B8D8E"/>
        </a:hlink>
        <a:folHlink>
          <a:srgbClr val="9A9B9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Presentation1" id="{5B9979CE-F6D6-4CDA-8589-F8B43FE72354}" vid="{EF168943-AA5F-4FD6-96A2-54A85FF01414}"/>
    </a:ext>
  </a:extLst>
</a:theme>
</file>

<file path=ppt/theme/theme5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A57F8890F759C44ACFA1EBD5B9C41D8" ma:contentTypeVersion="20" ma:contentTypeDescription="Create a new document." ma:contentTypeScope="" ma:versionID="94b42fedfdf5512cc0ef2cdb99c4e885">
  <xsd:schema xmlns:xsd="http://www.w3.org/2001/XMLSchema" xmlns:xs="http://www.w3.org/2001/XMLSchema" xmlns:p="http://schemas.microsoft.com/office/2006/metadata/properties" xmlns:ns1="http://schemas.microsoft.com/sharepoint/v3" xmlns:ns2="02323e2b-ed6c-4601-bc4f-7f982fb3745d" xmlns:ns3="760b1d43-dbbb-4ccd-81d1-8af7af92a028" targetNamespace="http://schemas.microsoft.com/office/2006/metadata/properties" ma:root="true" ma:fieldsID="28da7c02745e33c19bb4efffc7bf2c76" ns1:_="" ns2:_="" ns3:_="">
    <xsd:import namespace="http://schemas.microsoft.com/sharepoint/v3"/>
    <xsd:import namespace="02323e2b-ed6c-4601-bc4f-7f982fb3745d"/>
    <xsd:import namespace="760b1d43-dbbb-4ccd-81d1-8af7af92a02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3:SharedWithUsers" minOccurs="0"/>
                <xsd:element ref="ns3:SharedWithDetails" minOccurs="0"/>
                <xsd:element ref="ns2:MediaLengthInSeconds" minOccurs="0"/>
                <xsd:element ref="ns1:_ip_UnifiedCompliancePolicyProperties" minOccurs="0"/>
                <xsd:element ref="ns1:_ip_UnifiedCompliancePolicyUIAction" minOccurs="0"/>
                <xsd:element ref="ns2:MediaServiceLocation" minOccurs="0"/>
                <xsd:element ref="ns2:Date" minOccurs="0"/>
                <xsd:element ref="ns2:Label" minOccurs="0"/>
                <xsd:element ref="ns2:MediaServiceObjectDetectorVersions" minOccurs="0"/>
                <xsd:element ref="ns2:MediaServiceSearchProperties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20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21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2323e2b-ed6c-4601-bc4f-7f982fb3745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lcf76f155ced4ddcb4097134ff3c332f" ma:index="11" nillable="true" ma:taxonomy="true" ma:internalName="lcf76f155ced4ddcb4097134ff3c332f" ma:taxonomyFieldName="MediaServiceImageTags" ma:displayName="Image Tags" ma:readOnly="false" ma:fieldId="{5cf76f15-5ced-4ddc-b409-7134ff3c332f}" ma:taxonomyMulti="true" ma:sspId="b688d343-e684-46db-b94f-a4cae8ed196c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6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MediaServiceLocation" ma:index="22" nillable="true" ma:displayName="Location" ma:indexed="true" ma:internalName="MediaServiceLocation" ma:readOnly="true">
      <xsd:simpleType>
        <xsd:restriction base="dms:Text"/>
      </xsd:simpleType>
    </xsd:element>
    <xsd:element name="Date" ma:index="23" nillable="true" ma:displayName="Date" ma:format="DateTime" ma:internalName="Date">
      <xsd:simpleType>
        <xsd:restriction base="dms:DateTime"/>
      </xsd:simpleType>
    </xsd:element>
    <xsd:element name="Label" ma:index="24" nillable="true" ma:displayName="Label" ma:default="Trainees" ma:format="Dropdown" ma:internalName="Label">
      <xsd:complexType>
        <xsd:complexContent>
          <xsd:extension base="dms:MultiChoice">
            <xsd:sequence>
              <xsd:element name="Value" maxOccurs="unbounded" minOccurs="0" nillable="true">
                <xsd:simpleType>
                  <xsd:restriction base="dms:Choice">
                    <xsd:enumeration value="Trainees"/>
                    <xsd:enumeration value="Staff"/>
                  </xsd:restriction>
                </xsd:simpleType>
              </xsd:element>
            </xsd:sequence>
          </xsd:extension>
        </xsd:complexContent>
      </xsd:complexType>
    </xsd:element>
    <xsd:element name="MediaServiceObjectDetectorVersions" ma:index="25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6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BillingMetadata" ma:index="27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60b1d43-dbbb-4ccd-81d1-8af7af92a028" elementFormDefault="qualified">
    <xsd:import namespace="http://schemas.microsoft.com/office/2006/documentManagement/types"/>
    <xsd:import namespace="http://schemas.microsoft.com/office/infopath/2007/PartnerControls"/>
    <xsd:element name="TaxCatchAll" ma:index="12" nillable="true" ma:displayName="Taxonomy Catch All Column" ma:hidden="true" ma:list="{6ea46e86-a036-4144-b5d5-e9ee15c60ef7}" ma:internalName="TaxCatchAll" ma:showField="CatchAllData" ma:web="760b1d43-dbbb-4ccd-81d1-8af7af92a028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abel xmlns="02323e2b-ed6c-4601-bc4f-7f982fb3745d">
      <Value>Trainees</Value>
    </Label>
    <_ip_UnifiedCompliancePolicyUIAction xmlns="http://schemas.microsoft.com/sharepoint/v3" xsi:nil="true"/>
    <Date xmlns="02323e2b-ed6c-4601-bc4f-7f982fb3745d" xsi:nil="true"/>
    <_ip_UnifiedCompliancePolicyProperties xmlns="http://schemas.microsoft.com/sharepoint/v3" xsi:nil="true"/>
    <TaxCatchAll xmlns="760b1d43-dbbb-4ccd-81d1-8af7af92a028" xsi:nil="true"/>
    <lcf76f155ced4ddcb4097134ff3c332f xmlns="02323e2b-ed6c-4601-bc4f-7f982fb3745d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548D79E0-F545-4A75-B39D-7B8AF1D9BA85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3DBCF344-AD0D-41FE-8553-1ABBC946A21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02323e2b-ed6c-4601-bc4f-7f982fb3745d"/>
    <ds:schemaRef ds:uri="760b1d43-dbbb-4ccd-81d1-8af7af92a02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8E22279E-2C4C-4C93-8498-455A58D1433E}">
  <ds:schemaRefs>
    <ds:schemaRef ds:uri="http://purl.org/dc/dcmitype/"/>
    <ds:schemaRef ds:uri="http://purl.org/dc/elements/1.1/"/>
    <ds:schemaRef ds:uri="http://schemas.openxmlformats.org/package/2006/metadata/core-properties"/>
    <ds:schemaRef ds:uri="http://schemas.microsoft.com/sharepoint/v3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www.w3.org/XML/1998/namespace"/>
    <ds:schemaRef ds:uri="http://purl.org/dc/terms/"/>
    <ds:schemaRef ds:uri="760b1d43-dbbb-4ccd-81d1-8af7af92a028"/>
    <ds:schemaRef ds:uri="02323e2b-ed6c-4601-bc4f-7f982fb3745d"/>
  </ds:schemaRefs>
</ds:datastoreItem>
</file>

<file path=docMetadata/LabelInfo.xml><?xml version="1.0" encoding="utf-8"?>
<clbl:labelList xmlns:clbl="http://schemas.microsoft.com/office/2020/mipLabelMetadata">
  <clbl:label id="{3976fa30-1907-4356-8241-62ea5e1c0256}" enabled="1" method="Standard" siteId="{9a5cacd0-2bef-4dd7-ac5c-7ebe1f54f495}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ESA Presentation</Template>
  <TotalTime>63</TotalTime>
  <Words>860</Words>
  <Application>Microsoft Macintosh PowerPoint</Application>
  <PresentationFormat>Custom</PresentationFormat>
  <Paragraphs>112</Paragraphs>
  <Slides>14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14</vt:i4>
      </vt:variant>
    </vt:vector>
  </HeadingPairs>
  <TitlesOfParts>
    <vt:vector size="22" baseType="lpstr">
      <vt:lpstr>Arial</vt:lpstr>
      <vt:lpstr>Calibri</vt:lpstr>
      <vt:lpstr>Segoe UI</vt:lpstr>
      <vt:lpstr>Verdana</vt:lpstr>
      <vt:lpstr>ESA_Presentation_DARK</vt:lpstr>
      <vt:lpstr>ESA_Presentation_DARK_BG</vt:lpstr>
      <vt:lpstr>ESA_Presentation_CLEAR</vt:lpstr>
      <vt:lpstr>ESA_Presentation_CLEAR_BG</vt:lpstr>
      <vt:lpstr>PowerPoint Presentation</vt:lpstr>
      <vt:lpstr>Agenda</vt:lpstr>
      <vt:lpstr>Disclaimer</vt:lpstr>
      <vt:lpstr>The objectives of PECS</vt:lpstr>
      <vt:lpstr>Summary of the presentation</vt:lpstr>
      <vt:lpstr>1. ESA Tools – Basics of ESA Procurement</vt:lpstr>
      <vt:lpstr>1. ESA Tools – Basics of ESA Procurement</vt:lpstr>
      <vt:lpstr>1. ESA Tools – Basics of ESA Procurement</vt:lpstr>
      <vt:lpstr>1. ESA Tools – Basics of ESA Procurement</vt:lpstr>
      <vt:lpstr>1. ESA Tools – Basics of ESA Procurement</vt:lpstr>
      <vt:lpstr>1. ESA Tools – Basics of ESA Procurement</vt:lpstr>
      <vt:lpstr>1. ESA Tools – Basics of ESA Procurement</vt:lpstr>
      <vt:lpstr>2. Type of Activity Overview</vt:lpstr>
      <vt:lpstr>2. Types of Activity</vt:lpstr>
    </vt:vector>
  </TitlesOfParts>
  <Manager/>
  <Company>ESA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 OF PRESENTATION</dc:title>
  <dc:subject>TITLE OF PRESENTATION</dc:subject>
  <dc:creator>Arya Parikh</dc:creator>
  <cp:keywords/>
  <dc:description/>
  <cp:lastModifiedBy>Jennifer Ngo-Anh</cp:lastModifiedBy>
  <cp:revision>2</cp:revision>
  <cp:lastPrinted>2008-08-26T16:26:23Z</cp:lastPrinted>
  <dcterms:created xsi:type="dcterms:W3CDTF">2025-03-18T16:02:32Z</dcterms:created>
  <dcterms:modified xsi:type="dcterms:W3CDTF">2025-10-03T07:17:45Z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Title">
    <vt:lpwstr>TITLE OF PRESENTATION</vt:lpwstr>
  </property>
  <property fmtid="{D5CDD505-2E9C-101B-9397-08002B2CF9AE}" pid="3" name="PSubtitle">
    <vt:lpwstr>TITLE OF PRESENTATION</vt:lpwstr>
  </property>
  <property fmtid="{D5CDD505-2E9C-101B-9397-08002B2CF9AE}" pid="4" name="PAuthor">
    <vt:lpwstr>Arya Parikh</vt:lpwstr>
  </property>
  <property fmtid="{D5CDD505-2E9C-101B-9397-08002B2CF9AE}" pid="5" name="PPlace">
    <vt:lpwstr/>
  </property>
  <property fmtid="{D5CDD505-2E9C-101B-9397-08002B2CF9AE}" pid="6" name="PDate">
    <vt:lpwstr>DD/MM/YYYY</vt:lpwstr>
  </property>
  <property fmtid="{D5CDD505-2E9C-101B-9397-08002B2CF9AE}" pid="7" name="PProgramme">
    <vt:lpwstr/>
  </property>
  <property fmtid="{D5CDD505-2E9C-101B-9397-08002B2CF9AE}" pid="8" name="PEmail">
    <vt:lpwstr/>
  </property>
  <property fmtid="{D5CDD505-2E9C-101B-9397-08002B2CF9AE}" pid="9" name="PClassification">
    <vt:lpwstr>ESA UNCLASSIFIED – For Official Use</vt:lpwstr>
  </property>
  <property fmtid="{D5CDD505-2E9C-101B-9397-08002B2CF9AE}" pid="10" name="POptionButton1">
    <vt:bool>true</vt:bool>
  </property>
  <property fmtid="{D5CDD505-2E9C-101B-9397-08002B2CF9AE}" pid="11" name="POptionButton2">
    <vt:bool>false</vt:bool>
  </property>
  <property fmtid="{D5CDD505-2E9C-101B-9397-08002B2CF9AE}" pid="12" name="ESAVersion">
    <vt:lpwstr>5GV2.0</vt:lpwstr>
  </property>
  <property fmtid="{D5CDD505-2E9C-101B-9397-08002B2CF9AE}" pid="13" name="ShowESADialog1">
    <vt:bool>true</vt:bool>
  </property>
  <property fmtid="{D5CDD505-2E9C-101B-9397-08002B2CF9AE}" pid="14" name="ContentTypeId">
    <vt:lpwstr>0x010100BA57F8890F759C44ACFA1EBD5B9C41D8</vt:lpwstr>
  </property>
  <property fmtid="{D5CDD505-2E9C-101B-9397-08002B2CF9AE}" pid="15" name="Document Type">
    <vt:lpwstr>HO - Handout / Presentation</vt:lpwstr>
  </property>
  <property fmtid="{D5CDD505-2E9C-101B-9397-08002B2CF9AE}" pid="16" name="Reference">
    <vt:lpwstr/>
  </property>
  <property fmtid="{D5CDD505-2E9C-101B-9397-08002B2CF9AE}" pid="17" name="Classification">
    <vt:lpwstr>ESA UNCLASSIFIED – For ESA Official Use Only</vt:lpwstr>
  </property>
  <property fmtid="{D5CDD505-2E9C-101B-9397-08002B2CF9AE}" pid="18" name="Classification Caveat">
    <vt:lpwstr/>
  </property>
  <property fmtid="{D5CDD505-2E9C-101B-9397-08002B2CF9AE}" pid="19" name="Status">
    <vt:lpwstr>N/A</vt:lpwstr>
  </property>
  <property fmtid="{D5CDD505-2E9C-101B-9397-08002B2CF9AE}" pid="20" name="bmsSiteName">
    <vt:lpwstr/>
  </property>
  <property fmtid="{D5CDD505-2E9C-101B-9397-08002B2CF9AE}" pid="21" name="Originating Organisation">
    <vt:lpwstr/>
  </property>
  <property fmtid="{D5CDD505-2E9C-101B-9397-08002B2CF9AE}" pid="22" name="Distribution">
    <vt:lpwstr/>
  </property>
  <property fmtid="{D5CDD505-2E9C-101B-9397-08002B2CF9AE}" pid="23" name="bmsSitename2">
    <vt:lpwstr/>
  </property>
  <property fmtid="{D5CDD505-2E9C-101B-9397-08002B2CF9AE}" pid="24" name="bmsAddress">
    <vt:lpwstr/>
  </property>
  <property fmtid="{D5CDD505-2E9C-101B-9397-08002B2CF9AE}" pid="25" name="bmsPlace">
    <vt:lpwstr/>
  </property>
  <property fmtid="{D5CDD505-2E9C-101B-9397-08002B2CF9AE}" pid="26" name="bmsPhoneFax">
    <vt:lpwstr/>
  </property>
  <property fmtid="{D5CDD505-2E9C-101B-9397-08002B2CF9AE}" pid="27" name="Issue">
    <vt:i4>0</vt:i4>
  </property>
  <property fmtid="{D5CDD505-2E9C-101B-9397-08002B2CF9AE}" pid="28" name="Revision">
    <vt:i4>0</vt:i4>
  </property>
  <property fmtid="{D5CDD505-2E9C-101B-9397-08002B2CF9AE}" pid="29" name="Issue Date">
    <vt:filetime>2025-03-17T23:00:00Z</vt:filetime>
  </property>
  <property fmtid="{D5CDD505-2E9C-101B-9397-08002B2CF9AE}" pid="30" name="Organisational_x0020_entity">
    <vt:lpwstr/>
  </property>
  <property fmtid="{D5CDD505-2E9C-101B-9397-08002B2CF9AE}" pid="31" name="_dlc_DocIdItemGuid">
    <vt:lpwstr>5f0bab48-4ce0-4eab-83cc-d71b5b88219f</vt:lpwstr>
  </property>
  <property fmtid="{D5CDD505-2E9C-101B-9397-08002B2CF9AE}" pid="32" name="Organisational entity">
    <vt:lpwstr/>
  </property>
  <property fmtid="{D5CDD505-2E9C-101B-9397-08002B2CF9AE}" pid="33" name="IconOverlay">
    <vt:lpwstr/>
  </property>
  <property fmtid="{D5CDD505-2E9C-101B-9397-08002B2CF9AE}" pid="34" name="Document ID Value">
    <vt:lpwstr>PKKMWAM5UKCP-1108600927-1303</vt:lpwstr>
  </property>
  <property fmtid="{D5CDD505-2E9C-101B-9397-08002B2CF9AE}" pid="35" name="MSIP_Label_3976fa30-1907-4356-8241-62ea5e1c0256_Enabled">
    <vt:lpwstr>true</vt:lpwstr>
  </property>
  <property fmtid="{D5CDD505-2E9C-101B-9397-08002B2CF9AE}" pid="36" name="MSIP_Label_3976fa30-1907-4356-8241-62ea5e1c0256_SetDate">
    <vt:lpwstr>2020-09-30T12:03:24Z</vt:lpwstr>
  </property>
  <property fmtid="{D5CDD505-2E9C-101B-9397-08002B2CF9AE}" pid="37" name="MSIP_Label_3976fa30-1907-4356-8241-62ea5e1c0256_Method">
    <vt:lpwstr>Standard</vt:lpwstr>
  </property>
  <property fmtid="{D5CDD505-2E9C-101B-9397-08002B2CF9AE}" pid="38" name="MSIP_Label_3976fa30-1907-4356-8241-62ea5e1c0256_Name">
    <vt:lpwstr>ESA UNCLASSIFIED – For ESA Official Use Only</vt:lpwstr>
  </property>
  <property fmtid="{D5CDD505-2E9C-101B-9397-08002B2CF9AE}" pid="39" name="MSIP_Label_3976fa30-1907-4356-8241-62ea5e1c0256_SiteId">
    <vt:lpwstr>9a5cacd0-2bef-4dd7-ac5c-7ebe1f54f495</vt:lpwstr>
  </property>
  <property fmtid="{D5CDD505-2E9C-101B-9397-08002B2CF9AE}" pid="40" name="MSIP_Label_3976fa30-1907-4356-8241-62ea5e1c0256_ActionId">
    <vt:lpwstr>12cffb5a-e4fd-4993-a937-3b8906224a24</vt:lpwstr>
  </property>
  <property fmtid="{D5CDD505-2E9C-101B-9397-08002B2CF9AE}" pid="41" name="MSIP_Label_3976fa30-1907-4356-8241-62ea5e1c0256_ContentBits">
    <vt:lpwstr>0</vt:lpwstr>
  </property>
  <property fmtid="{D5CDD505-2E9C-101B-9397-08002B2CF9AE}" pid="42" name="MediaServiceImageTags">
    <vt:lpwstr/>
  </property>
  <property fmtid="{D5CDD505-2E9C-101B-9397-08002B2CF9AE}" pid="43" name="Image Tags">
    <vt:lpwstr/>
  </property>
  <property fmtid="{D5CDD505-2E9C-101B-9397-08002B2CF9AE}" pid="44" name="Unified Compliance Policy UI Action">
    <vt:lpwstr/>
  </property>
  <property fmtid="{D5CDD505-2E9C-101B-9397-08002B2CF9AE}" pid="45" name="Unified Compliance Policy Properties">
    <vt:lpwstr/>
  </property>
</Properties>
</file>