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8" r:id="rId4"/>
    <p:sldMasterId id="2147483950" r:id="rId5"/>
    <p:sldMasterId id="2147483957" r:id="rId6"/>
    <p:sldMasterId id="2147483970" r:id="rId7"/>
  </p:sldMasterIdLst>
  <p:notesMasterIdLst>
    <p:notesMasterId r:id="rId41"/>
  </p:notesMasterIdLst>
  <p:handoutMasterIdLst>
    <p:handoutMasterId r:id="rId42"/>
  </p:handoutMasterIdLst>
  <p:sldIdLst>
    <p:sldId id="258" r:id="rId8"/>
    <p:sldId id="407" r:id="rId9"/>
    <p:sldId id="280" r:id="rId10"/>
    <p:sldId id="408" r:id="rId11"/>
    <p:sldId id="409" r:id="rId12"/>
    <p:sldId id="410" r:id="rId13"/>
    <p:sldId id="411" r:id="rId14"/>
    <p:sldId id="422" r:id="rId15"/>
    <p:sldId id="413" r:id="rId16"/>
    <p:sldId id="414" r:id="rId17"/>
    <p:sldId id="423" r:id="rId18"/>
    <p:sldId id="424" r:id="rId19"/>
    <p:sldId id="425" r:id="rId20"/>
    <p:sldId id="426" r:id="rId21"/>
    <p:sldId id="427" r:id="rId22"/>
    <p:sldId id="415" r:id="rId23"/>
    <p:sldId id="416" r:id="rId24"/>
    <p:sldId id="417" r:id="rId25"/>
    <p:sldId id="418" r:id="rId26"/>
    <p:sldId id="401" r:id="rId27"/>
    <p:sldId id="322" r:id="rId28"/>
    <p:sldId id="323" r:id="rId29"/>
    <p:sldId id="397" r:id="rId30"/>
    <p:sldId id="428" r:id="rId31"/>
    <p:sldId id="429" r:id="rId32"/>
    <p:sldId id="296" r:id="rId33"/>
    <p:sldId id="396" r:id="rId34"/>
    <p:sldId id="264" r:id="rId35"/>
    <p:sldId id="289" r:id="rId36"/>
    <p:sldId id="265" r:id="rId37"/>
    <p:sldId id="284" r:id="rId38"/>
    <p:sldId id="266" r:id="rId39"/>
    <p:sldId id="421" r:id="rId40"/>
  </p:sldIdLst>
  <p:sldSz cx="12225338" cy="6858000"/>
  <p:notesSz cx="7023100" cy="9309100"/>
  <p:defaultTextStyle>
    <a:defPPr>
      <a:defRPr lang="en-GB"/>
    </a:defPPr>
    <a:lvl1pPr algn="l" rtl="0" fontAlgn="base">
      <a:spcBef>
        <a:spcPct val="0"/>
      </a:spcBef>
      <a:spcAft>
        <a:spcPct val="0"/>
      </a:spcAft>
      <a:defRPr kern="1200">
        <a:solidFill>
          <a:schemeClr val="tx1"/>
        </a:solidFill>
        <a:latin typeface="Verdana" pitchFamily="34" charset="0"/>
        <a:ea typeface="+mn-ea"/>
        <a:cs typeface="+mn-cs"/>
      </a:defRPr>
    </a:lvl1pPr>
    <a:lvl2pPr marL="610636" algn="l" rtl="0" fontAlgn="base">
      <a:spcBef>
        <a:spcPct val="0"/>
      </a:spcBef>
      <a:spcAft>
        <a:spcPct val="0"/>
      </a:spcAft>
      <a:defRPr kern="1200">
        <a:solidFill>
          <a:schemeClr val="tx1"/>
        </a:solidFill>
        <a:latin typeface="Verdana" pitchFamily="34" charset="0"/>
        <a:ea typeface="+mn-ea"/>
        <a:cs typeface="+mn-cs"/>
      </a:defRPr>
    </a:lvl2pPr>
    <a:lvl3pPr marL="1221273" algn="l" rtl="0" fontAlgn="base">
      <a:spcBef>
        <a:spcPct val="0"/>
      </a:spcBef>
      <a:spcAft>
        <a:spcPct val="0"/>
      </a:spcAft>
      <a:defRPr kern="1200">
        <a:solidFill>
          <a:schemeClr val="tx1"/>
        </a:solidFill>
        <a:latin typeface="Verdana" pitchFamily="34" charset="0"/>
        <a:ea typeface="+mn-ea"/>
        <a:cs typeface="+mn-cs"/>
      </a:defRPr>
    </a:lvl3pPr>
    <a:lvl4pPr marL="1831909" algn="l" rtl="0" fontAlgn="base">
      <a:spcBef>
        <a:spcPct val="0"/>
      </a:spcBef>
      <a:spcAft>
        <a:spcPct val="0"/>
      </a:spcAft>
      <a:defRPr kern="1200">
        <a:solidFill>
          <a:schemeClr val="tx1"/>
        </a:solidFill>
        <a:latin typeface="Verdana" pitchFamily="34" charset="0"/>
        <a:ea typeface="+mn-ea"/>
        <a:cs typeface="+mn-cs"/>
      </a:defRPr>
    </a:lvl4pPr>
    <a:lvl5pPr marL="2442545" algn="l" rtl="0" fontAlgn="base">
      <a:spcBef>
        <a:spcPct val="0"/>
      </a:spcBef>
      <a:spcAft>
        <a:spcPct val="0"/>
      </a:spcAft>
      <a:defRPr kern="1200">
        <a:solidFill>
          <a:schemeClr val="tx1"/>
        </a:solidFill>
        <a:latin typeface="Verdana" pitchFamily="34" charset="0"/>
        <a:ea typeface="+mn-ea"/>
        <a:cs typeface="+mn-cs"/>
      </a:defRPr>
    </a:lvl5pPr>
    <a:lvl6pPr marL="3053182" algn="l" defTabSz="1221273" rtl="0" eaLnBrk="1" latinLnBrk="0" hangingPunct="1">
      <a:defRPr kern="1200">
        <a:solidFill>
          <a:schemeClr val="tx1"/>
        </a:solidFill>
        <a:latin typeface="Verdana" pitchFamily="34" charset="0"/>
        <a:ea typeface="+mn-ea"/>
        <a:cs typeface="+mn-cs"/>
      </a:defRPr>
    </a:lvl6pPr>
    <a:lvl7pPr marL="3663818" algn="l" defTabSz="1221273" rtl="0" eaLnBrk="1" latinLnBrk="0" hangingPunct="1">
      <a:defRPr kern="1200">
        <a:solidFill>
          <a:schemeClr val="tx1"/>
        </a:solidFill>
        <a:latin typeface="Verdana" pitchFamily="34" charset="0"/>
        <a:ea typeface="+mn-ea"/>
        <a:cs typeface="+mn-cs"/>
      </a:defRPr>
    </a:lvl7pPr>
    <a:lvl8pPr marL="4274454" algn="l" defTabSz="1221273" rtl="0" eaLnBrk="1" latinLnBrk="0" hangingPunct="1">
      <a:defRPr kern="1200">
        <a:solidFill>
          <a:schemeClr val="tx1"/>
        </a:solidFill>
        <a:latin typeface="Verdana" pitchFamily="34" charset="0"/>
        <a:ea typeface="+mn-ea"/>
        <a:cs typeface="+mn-cs"/>
      </a:defRPr>
    </a:lvl8pPr>
    <a:lvl9pPr marL="4885091" algn="l" defTabSz="1221273" rtl="0" eaLnBrk="1" latinLnBrk="0" hangingPunct="1">
      <a:defRPr kern="1200">
        <a:solidFill>
          <a:schemeClr val="tx1"/>
        </a:solidFill>
        <a:latin typeface="Verdana"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51" userDrawn="1">
          <p15:clr>
            <a:srgbClr val="A4A3A4"/>
          </p15:clr>
        </p15:guide>
      </p15:sldGuideLst>
    </p:ext>
    <p:ext uri="{2D200454-40CA-4A62-9FC3-DE9A4176ACB9}">
      <p15:notesGuideLst xmlns:p15="http://schemas.microsoft.com/office/powerpoint/2012/main">
        <p15:guide id="1" orient="horz" pos="2932">
          <p15:clr>
            <a:srgbClr val="A4A3A4"/>
          </p15:clr>
        </p15:guide>
        <p15:guide id="2" pos="221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748102A-2DE4-063B-BF49-3D3B2B0DC8D5}" name="Arya Parikh" initials="AP" userId="S::Arya.Parikh@esa.int::d2f96e9d-e56f-4fc0-9ce0-66d665d97d8d" providerId="AD"/>
  <p188:author id="{3948F59D-6EBE-D65C-AD93-E0626808EBAC}" name="Maria Dasi Espuig" initials="MD" userId="S::Maria.Dasi@ext.esa.int::0a2b5d63-695a-4d0b-8906-6432697c5564"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clrMode="bw" scaleToFitPaper="1"/>
  <p:clrMru>
    <a:srgbClr val="FFCC4E"/>
    <a:srgbClr val="8197A6"/>
    <a:srgbClr val="F1666A"/>
    <a:srgbClr val="D9D9D9"/>
    <a:srgbClr val="053249"/>
    <a:srgbClr val="003249"/>
    <a:srgbClr val="335E6F"/>
    <a:srgbClr val="006196"/>
    <a:srgbClr val="6DCFF6"/>
    <a:srgbClr val="76C8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47409F-401B-25C3-C0D0-BC37CFEA13F7}" v="6" dt="2025-10-03T13:04:48.0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624" autoAdjust="0"/>
    <p:restoredTop sz="93886" autoAdjust="0"/>
  </p:normalViewPr>
  <p:slideViewPr>
    <p:cSldViewPr snapToGrid="0">
      <p:cViewPr varScale="1">
        <p:scale>
          <a:sx n="105" d="100"/>
          <a:sy n="105" d="100"/>
        </p:scale>
        <p:origin x="200" y="1192"/>
      </p:cViewPr>
      <p:guideLst>
        <p:guide orient="horz" pos="2160"/>
        <p:guide pos="385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50" d="100"/>
          <a:sy n="50" d="100"/>
        </p:scale>
        <p:origin x="-2659" y="-67"/>
      </p:cViewPr>
      <p:guideLst>
        <p:guide orient="horz" pos="2932"/>
        <p:guide pos="221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handoutMaster" Target="handoutMasters/handoutMaster1.xml"/><Relationship Id="rId47" Type="http://schemas.microsoft.com/office/2016/11/relationships/changesInfo" Target="changesInfos/changesInfo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microsoft.com/office/2018/10/relationships/authors" Target="author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ableStyles" Target="tableStyles.xml"/><Relationship Id="rId20" Type="http://schemas.openxmlformats.org/officeDocument/2006/relationships/slide" Target="slides/slide13.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Ngo-Anh" userId="08d917e9-b73a-4345-bb77-f0f91e28650d" providerId="ADAL" clId="{184D87B0-3A70-5718-BA38-C65920297A51}"/>
    <pc:docChg chg="modSld">
      <pc:chgData name="Jennifer Ngo-Anh" userId="08d917e9-b73a-4345-bb77-f0f91e28650d" providerId="ADAL" clId="{184D87B0-3A70-5718-BA38-C65920297A51}" dt="2025-10-03T11:10:37.797" v="3" actId="20577"/>
      <pc:docMkLst>
        <pc:docMk/>
      </pc:docMkLst>
      <pc:sldChg chg="modSp mod">
        <pc:chgData name="Jennifer Ngo-Anh" userId="08d917e9-b73a-4345-bb77-f0f91e28650d" providerId="ADAL" clId="{184D87B0-3A70-5718-BA38-C65920297A51}" dt="2025-10-03T11:10:37.797" v="3" actId="20577"/>
        <pc:sldMkLst>
          <pc:docMk/>
          <pc:sldMk cId="580920234" sldId="296"/>
        </pc:sldMkLst>
        <pc:spChg chg="mod">
          <ac:chgData name="Jennifer Ngo-Anh" userId="08d917e9-b73a-4345-bb77-f0f91e28650d" providerId="ADAL" clId="{184D87B0-3A70-5718-BA38-C65920297A51}" dt="2025-10-03T11:10:37.797" v="3" actId="20577"/>
          <ac:spMkLst>
            <pc:docMk/>
            <pc:sldMk cId="580920234" sldId="296"/>
            <ac:spMk id="6" creationId="{50348CCD-F536-440F-A155-628386B9E06A}"/>
          </ac:spMkLst>
        </pc:spChg>
      </pc:sldChg>
    </pc:docChg>
  </pc:docChgLst>
  <pc:docChgLst>
    <pc:chgData name="Jennifer Ngo-Anh" userId="S::jennifer.ngo-anh@esa.int::08d917e9-b73a-4345-bb77-f0f91e28650d" providerId="AD" clId="Web-{8B47409F-401B-25C3-C0D0-BC37CFEA13F7}"/>
    <pc:docChg chg="modSld">
      <pc:chgData name="Jennifer Ngo-Anh" userId="S::jennifer.ngo-anh@esa.int::08d917e9-b73a-4345-bb77-f0f91e28650d" providerId="AD" clId="Web-{8B47409F-401B-25C3-C0D0-BC37CFEA13F7}" dt="2025-10-03T13:04:48.046" v="2" actId="20577"/>
      <pc:docMkLst>
        <pc:docMk/>
      </pc:docMkLst>
      <pc:sldChg chg="modSp">
        <pc:chgData name="Jennifer Ngo-Anh" userId="S::jennifer.ngo-anh@esa.int::08d917e9-b73a-4345-bb77-f0f91e28650d" providerId="AD" clId="Web-{8B47409F-401B-25C3-C0D0-BC37CFEA13F7}" dt="2025-10-03T13:04:48.046" v="2" actId="20577"/>
        <pc:sldMkLst>
          <pc:docMk/>
          <pc:sldMk cId="4187980857" sldId="423"/>
        </pc:sldMkLst>
        <pc:spChg chg="mod">
          <ac:chgData name="Jennifer Ngo-Anh" userId="S::jennifer.ngo-anh@esa.int::08d917e9-b73a-4345-bb77-f0f91e28650d" providerId="AD" clId="Web-{8B47409F-401B-25C3-C0D0-BC37CFEA13F7}" dt="2025-10-03T13:04:48.046" v="2" actId="20577"/>
          <ac:spMkLst>
            <pc:docMk/>
            <pc:sldMk cId="4187980857" sldId="423"/>
            <ac:spMk id="20" creationId="{DA6DC81A-D971-52FD-DB14-EB21745DAF6F}"/>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dLblPos val="outEnd"/>
          <c:showLegendKey val="0"/>
          <c:showVal val="0"/>
          <c:showCatName val="1"/>
          <c:showSerName val="0"/>
          <c:showPercent val="0"/>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VALUE</c:v>
                </c:pt>
              </c:strCache>
            </c:strRef>
          </c:tx>
          <c:spPr>
            <a:ln>
              <a:noFill/>
            </a:ln>
            <a:effectLst/>
            <a:scene3d>
              <a:camera prst="orthographicFront"/>
              <a:lightRig rig="threePt" dir="t"/>
            </a:scene3d>
            <a:sp3d prstMaterial="matte"/>
          </c:spPr>
          <c:explosion val="5"/>
          <c:dPt>
            <c:idx val="0"/>
            <c:bubble3D val="0"/>
            <c:spPr>
              <a:solidFill>
                <a:srgbClr val="76C8AE"/>
              </a:solidFill>
              <a:ln>
                <a:noFill/>
              </a:ln>
              <a:effectLst/>
              <a:scene3d>
                <a:camera prst="orthographicFront"/>
                <a:lightRig rig="threePt" dir="t"/>
              </a:scene3d>
              <a:sp3d prstMaterial="matte"/>
            </c:spPr>
            <c:extLst>
              <c:ext xmlns:c16="http://schemas.microsoft.com/office/drawing/2014/chart" uri="{C3380CC4-5D6E-409C-BE32-E72D297353CC}">
                <c16:uniqueId val="{00000001-741F-47C1-9996-DF6877D07366}"/>
              </c:ext>
            </c:extLst>
          </c:dPt>
          <c:dPt>
            <c:idx val="1"/>
            <c:bubble3D val="0"/>
            <c:spPr>
              <a:solidFill>
                <a:srgbClr val="00AE9D"/>
              </a:solidFill>
              <a:ln>
                <a:noFill/>
              </a:ln>
              <a:effectLst/>
              <a:scene3d>
                <a:camera prst="orthographicFront"/>
                <a:lightRig rig="threePt" dir="t"/>
              </a:scene3d>
              <a:sp3d prstMaterial="matte"/>
            </c:spPr>
            <c:extLst>
              <c:ext xmlns:c16="http://schemas.microsoft.com/office/drawing/2014/chart" uri="{C3380CC4-5D6E-409C-BE32-E72D297353CC}">
                <c16:uniqueId val="{00000003-741F-47C1-9996-DF6877D07366}"/>
              </c:ext>
            </c:extLst>
          </c:dPt>
          <c:dPt>
            <c:idx val="2"/>
            <c:bubble3D val="0"/>
            <c:spPr>
              <a:solidFill>
                <a:srgbClr val="008E7A"/>
              </a:solidFill>
              <a:ln>
                <a:noFill/>
              </a:ln>
              <a:effectLst/>
              <a:scene3d>
                <a:camera prst="orthographicFront"/>
                <a:lightRig rig="threePt" dir="t"/>
              </a:scene3d>
              <a:sp3d prstMaterial="matte"/>
            </c:spPr>
            <c:extLst>
              <c:ext xmlns:c16="http://schemas.microsoft.com/office/drawing/2014/chart" uri="{C3380CC4-5D6E-409C-BE32-E72D297353CC}">
                <c16:uniqueId val="{00000005-741F-47C1-9996-DF6877D07366}"/>
              </c:ext>
            </c:extLst>
          </c:dPt>
          <c:dPt>
            <c:idx val="3"/>
            <c:bubble3D val="0"/>
            <c:spPr>
              <a:solidFill>
                <a:srgbClr val="006762"/>
              </a:solidFill>
              <a:ln>
                <a:noFill/>
              </a:ln>
              <a:effectLst/>
              <a:scene3d>
                <a:camera prst="orthographicFront"/>
                <a:lightRig rig="threePt" dir="t"/>
              </a:scene3d>
              <a:sp3d prstMaterial="matte"/>
            </c:spPr>
            <c:extLst>
              <c:ext xmlns:c16="http://schemas.microsoft.com/office/drawing/2014/chart" uri="{C3380CC4-5D6E-409C-BE32-E72D297353CC}">
                <c16:uniqueId val="{00000007-741F-47C1-9996-DF6877D07366}"/>
              </c:ext>
            </c:extLst>
          </c:dPt>
          <c:dPt>
            <c:idx val="4"/>
            <c:bubble3D val="0"/>
            <c:spPr>
              <a:solidFill>
                <a:srgbClr val="FFCC4E"/>
              </a:solidFill>
              <a:ln>
                <a:noFill/>
              </a:ln>
              <a:effectLst/>
              <a:scene3d>
                <a:camera prst="orthographicFront"/>
                <a:lightRig rig="threePt" dir="t"/>
              </a:scene3d>
              <a:sp3d prstMaterial="matte"/>
            </c:spPr>
            <c:extLst>
              <c:ext xmlns:c16="http://schemas.microsoft.com/office/drawing/2014/chart" uri="{C3380CC4-5D6E-409C-BE32-E72D297353CC}">
                <c16:uniqueId val="{00000009-741F-47C1-9996-DF6877D07366}"/>
              </c:ext>
            </c:extLst>
          </c:dPt>
          <c:dPt>
            <c:idx val="5"/>
            <c:bubble3D val="0"/>
            <c:spPr>
              <a:solidFill>
                <a:srgbClr val="FBAB18"/>
              </a:solidFill>
              <a:ln>
                <a:noFill/>
              </a:ln>
              <a:effectLst/>
              <a:scene3d>
                <a:camera prst="orthographicFront"/>
                <a:lightRig rig="threePt" dir="t"/>
              </a:scene3d>
              <a:sp3d prstMaterial="matte"/>
            </c:spPr>
            <c:extLst>
              <c:ext xmlns:c16="http://schemas.microsoft.com/office/drawing/2014/chart" uri="{C3380CC4-5D6E-409C-BE32-E72D297353CC}">
                <c16:uniqueId val="{0000000B-741F-47C1-9996-DF6877D07366}"/>
              </c:ext>
            </c:extLst>
          </c:dPt>
          <c:dPt>
            <c:idx val="6"/>
            <c:bubble3D val="0"/>
            <c:spPr>
              <a:solidFill>
                <a:srgbClr val="F47920"/>
              </a:solidFill>
              <a:ln>
                <a:noFill/>
              </a:ln>
              <a:effectLst/>
              <a:scene3d>
                <a:camera prst="orthographicFront"/>
                <a:lightRig rig="threePt" dir="t"/>
              </a:scene3d>
              <a:sp3d prstMaterial="matte"/>
            </c:spPr>
            <c:extLst>
              <c:ext xmlns:c16="http://schemas.microsoft.com/office/drawing/2014/chart" uri="{C3380CC4-5D6E-409C-BE32-E72D297353CC}">
                <c16:uniqueId val="{0000000D-741F-47C1-9996-DF6877D07366}"/>
              </c:ext>
            </c:extLst>
          </c:dPt>
          <c:dPt>
            <c:idx val="7"/>
            <c:bubble3D val="0"/>
            <c:spPr>
              <a:solidFill>
                <a:srgbClr val="A75534"/>
              </a:solidFill>
              <a:ln>
                <a:noFill/>
              </a:ln>
              <a:effectLst/>
              <a:scene3d>
                <a:camera prst="orthographicFront"/>
                <a:lightRig rig="threePt" dir="t"/>
              </a:scene3d>
              <a:sp3d prstMaterial="matte"/>
            </c:spPr>
            <c:extLst>
              <c:ext xmlns:c16="http://schemas.microsoft.com/office/drawing/2014/chart" uri="{C3380CC4-5D6E-409C-BE32-E72D297353CC}">
                <c16:uniqueId val="{0000000F-741F-47C1-9996-DF6877D07366}"/>
              </c:ext>
            </c:extLst>
          </c:dPt>
          <c:dPt>
            <c:idx val="8"/>
            <c:bubble3D val="0"/>
            <c:spPr>
              <a:solidFill>
                <a:srgbClr val="F1666A"/>
              </a:solidFill>
              <a:ln>
                <a:noFill/>
              </a:ln>
              <a:effectLst/>
              <a:scene3d>
                <a:camera prst="orthographicFront"/>
                <a:lightRig rig="threePt" dir="t"/>
              </a:scene3d>
              <a:sp3d prstMaterial="matte"/>
            </c:spPr>
            <c:extLst>
              <c:ext xmlns:c16="http://schemas.microsoft.com/office/drawing/2014/chart" uri="{C3380CC4-5D6E-409C-BE32-E72D297353CC}">
                <c16:uniqueId val="{00000011-741F-47C1-9996-DF6877D07366}"/>
              </c:ext>
            </c:extLst>
          </c:dPt>
          <c:dPt>
            <c:idx val="9"/>
            <c:bubble3D val="0"/>
            <c:spPr>
              <a:solidFill>
                <a:srgbClr val="ED1B2F"/>
              </a:solidFill>
              <a:ln>
                <a:noFill/>
              </a:ln>
              <a:effectLst/>
              <a:scene3d>
                <a:camera prst="orthographicFront"/>
                <a:lightRig rig="threePt" dir="t"/>
              </a:scene3d>
              <a:sp3d prstMaterial="matte"/>
            </c:spPr>
            <c:extLst>
              <c:ext xmlns:c16="http://schemas.microsoft.com/office/drawing/2014/chart" uri="{C3380CC4-5D6E-409C-BE32-E72D297353CC}">
                <c16:uniqueId val="{00000013-741F-47C1-9996-DF6877D07366}"/>
              </c:ext>
            </c:extLst>
          </c:dPt>
          <c:dPt>
            <c:idx val="10"/>
            <c:bubble3D val="0"/>
            <c:spPr>
              <a:solidFill>
                <a:srgbClr val="CF1D39"/>
              </a:solidFill>
              <a:ln>
                <a:noFill/>
              </a:ln>
              <a:effectLst/>
              <a:scene3d>
                <a:camera prst="orthographicFront"/>
                <a:lightRig rig="threePt" dir="t"/>
              </a:scene3d>
              <a:sp3d prstMaterial="matte"/>
            </c:spPr>
            <c:extLst>
              <c:ext xmlns:c16="http://schemas.microsoft.com/office/drawing/2014/chart" uri="{C3380CC4-5D6E-409C-BE32-E72D297353CC}">
                <c16:uniqueId val="{00000015-741F-47C1-9996-DF6877D07366}"/>
              </c:ext>
            </c:extLst>
          </c:dPt>
          <c:dPt>
            <c:idx val="11"/>
            <c:bubble3D val="0"/>
            <c:spPr>
              <a:solidFill>
                <a:srgbClr val="960136"/>
              </a:solidFill>
              <a:ln>
                <a:noFill/>
              </a:ln>
              <a:effectLst/>
              <a:scene3d>
                <a:camera prst="orthographicFront"/>
                <a:lightRig rig="threePt" dir="t"/>
              </a:scene3d>
              <a:sp3d prstMaterial="matte"/>
            </c:spPr>
            <c:extLst>
              <c:ext xmlns:c16="http://schemas.microsoft.com/office/drawing/2014/chart" uri="{C3380CC4-5D6E-409C-BE32-E72D297353CC}">
                <c16:uniqueId val="{00000017-741F-47C1-9996-DF6877D07366}"/>
              </c:ext>
            </c:extLst>
          </c:dPt>
          <c:dPt>
            <c:idx val="12"/>
            <c:bubble3D val="0"/>
            <c:spPr>
              <a:solidFill>
                <a:srgbClr val="6DCFF6"/>
              </a:solidFill>
              <a:ln>
                <a:noFill/>
              </a:ln>
              <a:effectLst/>
              <a:scene3d>
                <a:camera prst="orthographicFront"/>
                <a:lightRig rig="threePt" dir="t"/>
              </a:scene3d>
              <a:sp3d prstMaterial="matte"/>
            </c:spPr>
            <c:extLst>
              <c:ext xmlns:c16="http://schemas.microsoft.com/office/drawing/2014/chart" uri="{C3380CC4-5D6E-409C-BE32-E72D297353CC}">
                <c16:uniqueId val="{00000019-741F-47C1-9996-DF6877D07366}"/>
              </c:ext>
            </c:extLst>
          </c:dPt>
          <c:dPt>
            <c:idx val="13"/>
            <c:bubble3D val="0"/>
            <c:spPr>
              <a:solidFill>
                <a:srgbClr val="009BDB"/>
              </a:solidFill>
              <a:ln>
                <a:noFill/>
              </a:ln>
              <a:effectLst/>
              <a:scene3d>
                <a:camera prst="orthographicFront"/>
                <a:lightRig rig="threePt" dir="t"/>
              </a:scene3d>
              <a:sp3d prstMaterial="matte"/>
            </c:spPr>
            <c:extLst>
              <c:ext xmlns:c16="http://schemas.microsoft.com/office/drawing/2014/chart" uri="{C3380CC4-5D6E-409C-BE32-E72D297353CC}">
                <c16:uniqueId val="{0000001B-741F-47C1-9996-DF6877D07366}"/>
              </c:ext>
            </c:extLst>
          </c:dPt>
          <c:dPt>
            <c:idx val="14"/>
            <c:bubble3D val="0"/>
            <c:spPr>
              <a:solidFill>
                <a:srgbClr val="00619E"/>
              </a:solidFill>
              <a:ln>
                <a:noFill/>
              </a:ln>
              <a:effectLst/>
              <a:scene3d>
                <a:camera prst="orthographicFront"/>
                <a:lightRig rig="threePt" dir="t"/>
              </a:scene3d>
              <a:sp3d prstMaterial="matte"/>
            </c:spPr>
            <c:extLst>
              <c:ext xmlns:c16="http://schemas.microsoft.com/office/drawing/2014/chart" uri="{C3380CC4-5D6E-409C-BE32-E72D297353CC}">
                <c16:uniqueId val="{0000001D-741F-47C1-9996-DF6877D07366}"/>
              </c:ext>
            </c:extLst>
          </c:dPt>
          <c:dPt>
            <c:idx val="15"/>
            <c:bubble3D val="0"/>
            <c:spPr>
              <a:solidFill>
                <a:srgbClr val="1E3378"/>
              </a:solidFill>
              <a:ln>
                <a:noFill/>
              </a:ln>
              <a:effectLst/>
              <a:scene3d>
                <a:camera prst="orthographicFront"/>
                <a:lightRig rig="threePt" dir="t"/>
              </a:scene3d>
              <a:sp3d prstMaterial="matte"/>
            </c:spPr>
            <c:extLst>
              <c:ext xmlns:c16="http://schemas.microsoft.com/office/drawing/2014/chart" uri="{C3380CC4-5D6E-409C-BE32-E72D297353CC}">
                <c16:uniqueId val="{0000001F-741F-47C1-9996-DF6877D07366}"/>
              </c:ext>
            </c:extLst>
          </c:dPt>
          <c:dPt>
            <c:idx val="16"/>
            <c:bubble3D val="0"/>
            <c:spPr>
              <a:solidFill>
                <a:srgbClr val="76C8AE"/>
              </a:solidFill>
              <a:ln>
                <a:noFill/>
              </a:ln>
              <a:effectLst/>
              <a:scene3d>
                <a:camera prst="orthographicFront"/>
                <a:lightRig rig="threePt" dir="t"/>
              </a:scene3d>
              <a:sp3d prstMaterial="matte"/>
            </c:spPr>
            <c:extLst>
              <c:ext xmlns:c16="http://schemas.microsoft.com/office/drawing/2014/chart" uri="{C3380CC4-5D6E-409C-BE32-E72D297353CC}">
                <c16:uniqueId val="{00000021-741F-47C1-9996-DF6877D07366}"/>
              </c:ext>
            </c:extLst>
          </c:dPt>
          <c:dPt>
            <c:idx val="17"/>
            <c:bubble3D val="0"/>
            <c:spPr>
              <a:solidFill>
                <a:srgbClr val="00AE9D"/>
              </a:solidFill>
              <a:ln>
                <a:noFill/>
              </a:ln>
              <a:effectLst/>
              <a:scene3d>
                <a:camera prst="orthographicFront"/>
                <a:lightRig rig="threePt" dir="t"/>
              </a:scene3d>
              <a:sp3d prstMaterial="matte"/>
            </c:spPr>
            <c:extLst>
              <c:ext xmlns:c16="http://schemas.microsoft.com/office/drawing/2014/chart" uri="{C3380CC4-5D6E-409C-BE32-E72D297353CC}">
                <c16:uniqueId val="{00000023-741F-47C1-9996-DF6877D07366}"/>
              </c:ext>
            </c:extLst>
          </c:dPt>
          <c:dPt>
            <c:idx val="18"/>
            <c:bubble3D val="0"/>
            <c:spPr>
              <a:solidFill>
                <a:srgbClr val="008E7A"/>
              </a:solidFill>
              <a:ln>
                <a:noFill/>
              </a:ln>
              <a:effectLst/>
              <a:scene3d>
                <a:camera prst="orthographicFront"/>
                <a:lightRig rig="threePt" dir="t"/>
              </a:scene3d>
              <a:sp3d prstMaterial="matte"/>
            </c:spPr>
            <c:extLst>
              <c:ext xmlns:c16="http://schemas.microsoft.com/office/drawing/2014/chart" uri="{C3380CC4-5D6E-409C-BE32-E72D297353CC}">
                <c16:uniqueId val="{00000025-741F-47C1-9996-DF6877D07366}"/>
              </c:ext>
            </c:extLst>
          </c:dPt>
          <c:dPt>
            <c:idx val="19"/>
            <c:bubble3D val="0"/>
            <c:spPr>
              <a:solidFill>
                <a:srgbClr val="006762"/>
              </a:solidFill>
              <a:ln>
                <a:noFill/>
              </a:ln>
              <a:effectLst/>
              <a:scene3d>
                <a:camera prst="orthographicFront"/>
                <a:lightRig rig="threePt" dir="t"/>
              </a:scene3d>
              <a:sp3d prstMaterial="matte"/>
            </c:spPr>
            <c:extLst>
              <c:ext xmlns:c16="http://schemas.microsoft.com/office/drawing/2014/chart" uri="{C3380CC4-5D6E-409C-BE32-E72D297353CC}">
                <c16:uniqueId val="{00000027-741F-47C1-9996-DF6877D07366}"/>
              </c:ext>
            </c:extLst>
          </c:dPt>
          <c:dPt>
            <c:idx val="20"/>
            <c:bubble3D val="0"/>
            <c:spPr>
              <a:solidFill>
                <a:srgbClr val="FFCC4E"/>
              </a:solidFill>
              <a:ln>
                <a:noFill/>
              </a:ln>
              <a:effectLst/>
              <a:scene3d>
                <a:camera prst="orthographicFront"/>
                <a:lightRig rig="threePt" dir="t"/>
              </a:scene3d>
              <a:sp3d prstMaterial="matte"/>
            </c:spPr>
            <c:extLst>
              <c:ext xmlns:c16="http://schemas.microsoft.com/office/drawing/2014/chart" uri="{C3380CC4-5D6E-409C-BE32-E72D297353CC}">
                <c16:uniqueId val="{00000029-741F-47C1-9996-DF6877D07366}"/>
              </c:ext>
            </c:extLst>
          </c:dPt>
          <c:dPt>
            <c:idx val="21"/>
            <c:bubble3D val="0"/>
            <c:spPr>
              <a:solidFill>
                <a:srgbClr val="FFDE00"/>
              </a:solidFill>
              <a:ln>
                <a:noFill/>
              </a:ln>
              <a:effectLst/>
              <a:scene3d>
                <a:camera prst="orthographicFront"/>
                <a:lightRig rig="threePt" dir="t"/>
              </a:scene3d>
              <a:sp3d prstMaterial="matte"/>
            </c:spPr>
            <c:extLst>
              <c:ext xmlns:c16="http://schemas.microsoft.com/office/drawing/2014/chart" uri="{C3380CC4-5D6E-409C-BE32-E72D297353CC}">
                <c16:uniqueId val="{0000002B-741F-47C1-9996-DF6877D07366}"/>
              </c:ext>
            </c:extLst>
          </c:dPt>
          <c:dPt>
            <c:idx val="22"/>
            <c:bubble3D val="0"/>
            <c:spPr>
              <a:solidFill>
                <a:srgbClr val="F47920"/>
              </a:solidFill>
              <a:ln>
                <a:noFill/>
              </a:ln>
              <a:effectLst/>
              <a:scene3d>
                <a:camera prst="orthographicFront"/>
                <a:lightRig rig="threePt" dir="t"/>
              </a:scene3d>
              <a:sp3d prstMaterial="matte"/>
            </c:spPr>
            <c:extLst>
              <c:ext xmlns:c16="http://schemas.microsoft.com/office/drawing/2014/chart" uri="{C3380CC4-5D6E-409C-BE32-E72D297353CC}">
                <c16:uniqueId val="{0000002D-741F-47C1-9996-DF6877D07366}"/>
              </c:ext>
            </c:extLst>
          </c:dPt>
          <c:dPt>
            <c:idx val="23"/>
            <c:bubble3D val="0"/>
            <c:spPr>
              <a:solidFill>
                <a:srgbClr val="A75534"/>
              </a:solidFill>
              <a:ln>
                <a:noFill/>
              </a:ln>
              <a:effectLst/>
              <a:scene3d>
                <a:camera prst="orthographicFront"/>
                <a:lightRig rig="threePt" dir="t"/>
              </a:scene3d>
              <a:sp3d prstMaterial="matte"/>
            </c:spPr>
            <c:extLst>
              <c:ext xmlns:c16="http://schemas.microsoft.com/office/drawing/2014/chart" uri="{C3380CC4-5D6E-409C-BE32-E72D297353CC}">
                <c16:uniqueId val="{0000002F-741F-47C1-9996-DF6877D07366}"/>
              </c:ext>
            </c:extLst>
          </c:dPt>
          <c:dLbls>
            <c:dLbl>
              <c:idx val="0"/>
              <c:spPr>
                <a:noFill/>
                <a:ln>
                  <a:noFill/>
                </a:ln>
                <a:effectLst/>
              </c:spPr>
              <c:txPr>
                <a:bodyPr rot="0" spcFirstLastPara="1" vertOverflow="ellipsis" vert="horz" wrap="square" anchor="ctr" anchorCtr="1"/>
                <a:lstStyle/>
                <a:p>
                  <a:pPr>
                    <a:defRPr sz="1330" b="1" i="0" u="sng" strike="noStrike" kern="1200" spc="0" baseline="0">
                      <a:solidFill>
                        <a:schemeClr val="accent1"/>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1-741F-47C1-9996-DF6877D07366}"/>
                </c:ext>
              </c:extLst>
            </c:dLbl>
            <c:dLbl>
              <c:idx val="1"/>
              <c:spPr>
                <a:noFill/>
                <a:ln>
                  <a:noFill/>
                </a:ln>
                <a:effectLst/>
              </c:spPr>
              <c:txPr>
                <a:bodyPr rot="0" spcFirstLastPara="1" vertOverflow="ellipsis" vert="horz" wrap="square" anchor="ctr" anchorCtr="1"/>
                <a:lstStyle/>
                <a:p>
                  <a:pPr>
                    <a:defRPr sz="1330" b="1" i="0" u="sng" strike="noStrike" kern="1200" spc="0" baseline="0">
                      <a:solidFill>
                        <a:schemeClr val="accent2"/>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3-741F-47C1-9996-DF6877D07366}"/>
                </c:ext>
              </c:extLst>
            </c:dLbl>
            <c:dLbl>
              <c:idx val="2"/>
              <c:spPr>
                <a:noFill/>
                <a:ln>
                  <a:noFill/>
                </a:ln>
                <a:effectLst/>
              </c:spPr>
              <c:txPr>
                <a:bodyPr rot="0" spcFirstLastPara="1" vertOverflow="ellipsis" vert="horz" wrap="square" anchor="ctr" anchorCtr="1"/>
                <a:lstStyle/>
                <a:p>
                  <a:pPr>
                    <a:defRPr sz="1330" b="1" i="0" u="sng" strike="noStrike" kern="1200" spc="0" baseline="0">
                      <a:solidFill>
                        <a:schemeClr val="accent3"/>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5-741F-47C1-9996-DF6877D07366}"/>
                </c:ext>
              </c:extLst>
            </c:dLbl>
            <c:dLbl>
              <c:idx val="3"/>
              <c:spPr>
                <a:noFill/>
                <a:ln>
                  <a:noFill/>
                </a:ln>
                <a:effectLst/>
              </c:spPr>
              <c:txPr>
                <a:bodyPr rot="0" spcFirstLastPara="1" vertOverflow="ellipsis" vert="horz" wrap="square" anchor="ctr" anchorCtr="1"/>
                <a:lstStyle/>
                <a:p>
                  <a:pPr>
                    <a:defRPr sz="1330" b="1" i="0" u="sng" strike="noStrike" kern="1200" spc="0" baseline="0">
                      <a:solidFill>
                        <a:schemeClr val="accent4"/>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7-741F-47C1-9996-DF6877D07366}"/>
                </c:ext>
              </c:extLst>
            </c:dLbl>
            <c:dLbl>
              <c:idx val="4"/>
              <c:spPr>
                <a:noFill/>
                <a:ln>
                  <a:noFill/>
                </a:ln>
                <a:effectLst/>
              </c:spPr>
              <c:txPr>
                <a:bodyPr rot="0" spcFirstLastPara="1" vertOverflow="ellipsis" vert="horz" wrap="square" anchor="ctr" anchorCtr="1"/>
                <a:lstStyle/>
                <a:p>
                  <a:pPr>
                    <a:defRPr sz="1330" b="1" i="0" u="sng" strike="noStrike" kern="1200" spc="0" baseline="0">
                      <a:solidFill>
                        <a:schemeClr val="accent5"/>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9-741F-47C1-9996-DF6877D07366}"/>
                </c:ext>
              </c:extLst>
            </c:dLbl>
            <c:dLbl>
              <c:idx val="5"/>
              <c:spPr>
                <a:noFill/>
                <a:ln>
                  <a:noFill/>
                </a:ln>
                <a:effectLst/>
              </c:spPr>
              <c:txPr>
                <a:bodyPr rot="0" spcFirstLastPara="1" vertOverflow="ellipsis" vert="horz" wrap="square" anchor="ctr" anchorCtr="1"/>
                <a:lstStyle/>
                <a:p>
                  <a:pPr>
                    <a:defRPr sz="1330" b="1" i="0" u="sng" strike="noStrike" kern="1200" spc="0" baseline="0">
                      <a:solidFill>
                        <a:schemeClr val="accent6"/>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B-741F-47C1-9996-DF6877D07366}"/>
                </c:ext>
              </c:extLst>
            </c:dLbl>
            <c:dLbl>
              <c:idx val="6"/>
              <c:spPr>
                <a:noFill/>
                <a:ln>
                  <a:noFill/>
                </a:ln>
                <a:effectLst/>
              </c:spPr>
              <c:txPr>
                <a:bodyPr rot="0" spcFirstLastPara="1" vertOverflow="ellipsis" vert="horz" wrap="square" anchor="ctr" anchorCtr="1"/>
                <a:lstStyle/>
                <a:p>
                  <a:pPr>
                    <a:defRPr sz="1330" b="1" i="0" u="sng" strike="noStrike" kern="1200" spc="0" baseline="0">
                      <a:solidFill>
                        <a:schemeClr val="accent1">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D-741F-47C1-9996-DF6877D07366}"/>
                </c:ext>
              </c:extLst>
            </c:dLbl>
            <c:dLbl>
              <c:idx val="7"/>
              <c:spPr>
                <a:noFill/>
                <a:ln>
                  <a:noFill/>
                </a:ln>
                <a:effectLst/>
              </c:spPr>
              <c:txPr>
                <a:bodyPr rot="0" spcFirstLastPara="1" vertOverflow="ellipsis" vert="horz" wrap="square" anchor="ctr" anchorCtr="1"/>
                <a:lstStyle/>
                <a:p>
                  <a:pPr>
                    <a:defRPr sz="1330" b="1" i="0" u="sng" strike="noStrike" kern="1200" spc="0" baseline="0">
                      <a:solidFill>
                        <a:schemeClr val="accent2">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F-741F-47C1-9996-DF6877D07366}"/>
                </c:ext>
              </c:extLst>
            </c:dLbl>
            <c:dLbl>
              <c:idx val="8"/>
              <c:spPr>
                <a:noFill/>
                <a:ln>
                  <a:noFill/>
                </a:ln>
                <a:effectLst/>
              </c:spPr>
              <c:txPr>
                <a:bodyPr rot="0" spcFirstLastPara="1" vertOverflow="ellipsis" vert="horz" wrap="square" anchor="ctr" anchorCtr="1"/>
                <a:lstStyle/>
                <a:p>
                  <a:pPr>
                    <a:defRPr sz="1330" b="1" i="0" u="sng" strike="noStrike" kern="1200" spc="0" baseline="0">
                      <a:solidFill>
                        <a:schemeClr val="accent3">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1-741F-47C1-9996-DF6877D07366}"/>
                </c:ext>
              </c:extLst>
            </c:dLbl>
            <c:dLbl>
              <c:idx val="9"/>
              <c:spPr>
                <a:noFill/>
                <a:ln>
                  <a:noFill/>
                </a:ln>
                <a:effectLst/>
              </c:spPr>
              <c:txPr>
                <a:bodyPr rot="0" spcFirstLastPara="1" vertOverflow="ellipsis" vert="horz" wrap="square" anchor="ctr" anchorCtr="1"/>
                <a:lstStyle/>
                <a:p>
                  <a:pPr>
                    <a:defRPr sz="1330" b="1" i="0" u="sng" strike="noStrike" kern="1200" spc="0" baseline="0">
                      <a:solidFill>
                        <a:schemeClr val="accent4">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3-741F-47C1-9996-DF6877D07366}"/>
                </c:ext>
              </c:extLst>
            </c:dLbl>
            <c:dLbl>
              <c:idx val="10"/>
              <c:spPr>
                <a:noFill/>
                <a:ln>
                  <a:noFill/>
                </a:ln>
                <a:effectLst/>
              </c:spPr>
              <c:txPr>
                <a:bodyPr rot="0" spcFirstLastPara="1" vertOverflow="ellipsis" vert="horz" wrap="square" anchor="ctr" anchorCtr="1"/>
                <a:lstStyle/>
                <a:p>
                  <a:pPr>
                    <a:defRPr sz="1330" b="1" i="0" u="sng" strike="noStrike" kern="1200" spc="0" baseline="0">
                      <a:solidFill>
                        <a:schemeClr val="accent5">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5-741F-47C1-9996-DF6877D07366}"/>
                </c:ext>
              </c:extLst>
            </c:dLbl>
            <c:dLbl>
              <c:idx val="11"/>
              <c:spPr>
                <a:noFill/>
                <a:ln>
                  <a:noFill/>
                </a:ln>
                <a:effectLst/>
              </c:spPr>
              <c:txPr>
                <a:bodyPr rot="0" spcFirstLastPara="1" vertOverflow="ellipsis" vert="horz" wrap="square" anchor="ctr" anchorCtr="1"/>
                <a:lstStyle/>
                <a:p>
                  <a:pPr>
                    <a:defRPr sz="1330" b="1" i="0" u="sng" strike="noStrike" kern="1200" spc="0" baseline="0">
                      <a:solidFill>
                        <a:schemeClr val="accent6">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7-741F-47C1-9996-DF6877D07366}"/>
                </c:ext>
              </c:extLst>
            </c:dLbl>
            <c:dLbl>
              <c:idx val="12"/>
              <c:spPr>
                <a:noFill/>
                <a:ln>
                  <a:noFill/>
                </a:ln>
                <a:effectLst/>
              </c:spPr>
              <c:txPr>
                <a:bodyPr rot="0" spcFirstLastPara="1" vertOverflow="ellipsis" vert="horz" wrap="square" anchor="ctr" anchorCtr="1"/>
                <a:lstStyle/>
                <a:p>
                  <a:pPr>
                    <a:defRPr sz="1330" b="1" i="0" u="sng" strike="noStrike" kern="1200" spc="0" baseline="0">
                      <a:solidFill>
                        <a:schemeClr val="accent1">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9-741F-47C1-9996-DF6877D07366}"/>
                </c:ext>
              </c:extLst>
            </c:dLbl>
            <c:dLbl>
              <c:idx val="13"/>
              <c:spPr>
                <a:noFill/>
                <a:ln>
                  <a:noFill/>
                </a:ln>
                <a:effectLst/>
              </c:spPr>
              <c:txPr>
                <a:bodyPr rot="0" spcFirstLastPara="1" vertOverflow="ellipsis" vert="horz" wrap="square" anchor="ctr" anchorCtr="1"/>
                <a:lstStyle/>
                <a:p>
                  <a:pPr>
                    <a:defRPr sz="1330" b="1" i="0" u="sng" strike="noStrike" kern="1200" spc="0" baseline="0">
                      <a:solidFill>
                        <a:schemeClr val="accent2">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B-741F-47C1-9996-DF6877D07366}"/>
                </c:ext>
              </c:extLst>
            </c:dLbl>
            <c:dLbl>
              <c:idx val="14"/>
              <c:spPr>
                <a:noFill/>
                <a:ln>
                  <a:noFill/>
                </a:ln>
                <a:effectLst/>
              </c:spPr>
              <c:txPr>
                <a:bodyPr rot="0" spcFirstLastPara="1" vertOverflow="ellipsis" vert="horz" wrap="square" anchor="ctr" anchorCtr="1"/>
                <a:lstStyle/>
                <a:p>
                  <a:pPr>
                    <a:defRPr sz="1330" b="1" i="0" u="sng" strike="noStrike" kern="1200" spc="0" baseline="0">
                      <a:solidFill>
                        <a:schemeClr val="accent3">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D-741F-47C1-9996-DF6877D07366}"/>
                </c:ext>
              </c:extLst>
            </c:dLbl>
            <c:dLbl>
              <c:idx val="15"/>
              <c:spPr>
                <a:noFill/>
                <a:ln>
                  <a:noFill/>
                </a:ln>
                <a:effectLst/>
              </c:spPr>
              <c:txPr>
                <a:bodyPr rot="0" spcFirstLastPara="1" vertOverflow="ellipsis" vert="horz" wrap="square" anchor="ctr" anchorCtr="1"/>
                <a:lstStyle/>
                <a:p>
                  <a:pPr>
                    <a:defRPr sz="1330" b="1" i="0" u="sng" strike="noStrike" kern="1200" spc="0" baseline="0">
                      <a:solidFill>
                        <a:schemeClr val="accent4">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F-741F-47C1-9996-DF6877D07366}"/>
                </c:ext>
              </c:extLst>
            </c:dLbl>
            <c:dLbl>
              <c:idx val="16"/>
              <c:spPr>
                <a:noFill/>
                <a:ln>
                  <a:noFill/>
                </a:ln>
                <a:effectLst/>
              </c:spPr>
              <c:txPr>
                <a:bodyPr rot="0" spcFirstLastPara="1" vertOverflow="ellipsis" vert="horz" wrap="square" anchor="ctr" anchorCtr="1"/>
                <a:lstStyle/>
                <a:p>
                  <a:pPr>
                    <a:defRPr sz="1330" b="1" i="0" u="sng" strike="noStrike" kern="1200" spc="0" baseline="0">
                      <a:solidFill>
                        <a:schemeClr val="accent5">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1-741F-47C1-9996-DF6877D07366}"/>
                </c:ext>
              </c:extLst>
            </c:dLbl>
            <c:dLbl>
              <c:idx val="17"/>
              <c:spPr>
                <a:noFill/>
                <a:ln>
                  <a:noFill/>
                </a:ln>
                <a:effectLst/>
              </c:spPr>
              <c:txPr>
                <a:bodyPr rot="0" spcFirstLastPara="1" vertOverflow="ellipsis" vert="horz" wrap="square" anchor="ctr" anchorCtr="1"/>
                <a:lstStyle/>
                <a:p>
                  <a:pPr>
                    <a:defRPr sz="1330" b="1" i="0" u="sng" strike="noStrike" kern="1200" spc="0" baseline="0">
                      <a:solidFill>
                        <a:schemeClr val="accent6">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3-741F-47C1-9996-DF6877D07366}"/>
                </c:ext>
              </c:extLst>
            </c:dLbl>
            <c:dLbl>
              <c:idx val="18"/>
              <c:spPr>
                <a:noFill/>
                <a:ln>
                  <a:noFill/>
                </a:ln>
                <a:effectLst/>
              </c:spPr>
              <c:txPr>
                <a:bodyPr rot="0" spcFirstLastPara="1" vertOverflow="ellipsis" vert="horz" wrap="square" anchor="ctr" anchorCtr="1"/>
                <a:lstStyle/>
                <a:p>
                  <a:pPr>
                    <a:defRPr sz="1330" b="1" i="0" u="sng" strike="noStrike" kern="1200" spc="0" baseline="0">
                      <a:solidFill>
                        <a:schemeClr val="accent1">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5-741F-47C1-9996-DF6877D07366}"/>
                </c:ext>
              </c:extLst>
            </c:dLbl>
            <c:dLbl>
              <c:idx val="19"/>
              <c:spPr>
                <a:noFill/>
                <a:ln>
                  <a:noFill/>
                </a:ln>
                <a:effectLst/>
              </c:spPr>
              <c:txPr>
                <a:bodyPr rot="0" spcFirstLastPara="1" vertOverflow="ellipsis" vert="horz" wrap="square" anchor="ctr" anchorCtr="1"/>
                <a:lstStyle/>
                <a:p>
                  <a:pPr>
                    <a:defRPr sz="1330" b="1" i="0" u="sng" strike="noStrike" kern="1200" spc="0" baseline="0">
                      <a:solidFill>
                        <a:schemeClr val="accent2">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7-741F-47C1-9996-DF6877D07366}"/>
                </c:ext>
              </c:extLst>
            </c:dLbl>
            <c:dLbl>
              <c:idx val="20"/>
              <c:spPr>
                <a:noFill/>
                <a:ln>
                  <a:noFill/>
                </a:ln>
                <a:effectLst/>
              </c:spPr>
              <c:txPr>
                <a:bodyPr rot="0" spcFirstLastPara="1" vertOverflow="ellipsis" vert="horz" wrap="square" anchor="ctr" anchorCtr="1"/>
                <a:lstStyle/>
                <a:p>
                  <a:pPr>
                    <a:defRPr sz="1330" b="1" i="0" u="sng" strike="noStrike" kern="1200" spc="0" baseline="0">
                      <a:solidFill>
                        <a:schemeClr val="accent3">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9-741F-47C1-9996-DF6877D07366}"/>
                </c:ext>
              </c:extLst>
            </c:dLbl>
            <c:dLbl>
              <c:idx val="21"/>
              <c:spPr>
                <a:noFill/>
                <a:ln>
                  <a:noFill/>
                </a:ln>
                <a:effectLst/>
              </c:spPr>
              <c:txPr>
                <a:bodyPr rot="0" spcFirstLastPara="1" vertOverflow="ellipsis" vert="horz" wrap="square" anchor="ctr" anchorCtr="1"/>
                <a:lstStyle/>
                <a:p>
                  <a:pPr>
                    <a:defRPr sz="1330" b="1" i="0" u="sng" strike="noStrike" kern="1200" spc="0" baseline="0">
                      <a:solidFill>
                        <a:schemeClr val="accent4">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B-741F-47C1-9996-DF6877D07366}"/>
                </c:ext>
              </c:extLst>
            </c:dLbl>
            <c:dLbl>
              <c:idx val="22"/>
              <c:spPr>
                <a:noFill/>
                <a:ln>
                  <a:noFill/>
                </a:ln>
                <a:effectLst/>
              </c:spPr>
              <c:txPr>
                <a:bodyPr rot="0" spcFirstLastPara="1" vertOverflow="ellipsis" vert="horz" wrap="square" anchor="ctr" anchorCtr="1"/>
                <a:lstStyle/>
                <a:p>
                  <a:pPr>
                    <a:defRPr sz="1330" b="1" i="0" u="sng" strike="noStrike" kern="1200" spc="0" baseline="0">
                      <a:solidFill>
                        <a:schemeClr val="accent5">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D-741F-47C1-9996-DF6877D07366}"/>
                </c:ext>
              </c:extLst>
            </c:dLbl>
            <c:dLbl>
              <c:idx val="23"/>
              <c:spPr>
                <a:noFill/>
                <a:ln>
                  <a:noFill/>
                </a:ln>
                <a:effectLst/>
              </c:spPr>
              <c:txPr>
                <a:bodyPr rot="0" spcFirstLastPara="1" vertOverflow="ellipsis" vert="horz" wrap="square" anchor="ctr" anchorCtr="1"/>
                <a:lstStyle/>
                <a:p>
                  <a:pPr>
                    <a:defRPr sz="1330" b="1" i="0" u="sng" strike="noStrike" kern="1200" spc="0" baseline="0">
                      <a:solidFill>
                        <a:schemeClr val="accent6">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F-741F-47C1-9996-DF6877D07366}"/>
                </c:ext>
              </c:extLst>
            </c:dLbl>
            <c:spPr>
              <a:noFill/>
              <a:ln>
                <a:noFill/>
              </a:ln>
              <a:effectLst/>
            </c:spPr>
            <c:txPr>
              <a:bodyPr rot="0" spcFirstLastPara="1" vertOverflow="ellipsis" vert="horz" wrap="square" anchor="ctr" anchorCtr="1"/>
              <a:lstStyle/>
              <a:p>
                <a:pPr>
                  <a:defRPr sz="1330" b="1" i="0" u="sng" strike="noStrike" kern="1200" spc="0" baseline="0">
                    <a:solidFill>
                      <a:schemeClr val="accent1"/>
                    </a:solidFill>
                    <a:latin typeface="+mn-lt"/>
                    <a:ea typeface="+mn-ea"/>
                    <a:cs typeface="+mn-cs"/>
                  </a:defRPr>
                </a:pPr>
                <a:endParaRPr lang="en-US"/>
              </a:p>
            </c:txPr>
            <c:dLblPos val="bestFit"/>
            <c:showLegendKey val="1"/>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Sheet1!$A$2:$A$25</c:f>
              <c:strCache>
                <c:ptCount val="24"/>
                <c:pt idx="0">
                  <c:v>1st Entry</c:v>
                </c:pt>
                <c:pt idx="1">
                  <c:v>2nd Entry</c:v>
                </c:pt>
                <c:pt idx="2">
                  <c:v>3rd Entry</c:v>
                </c:pt>
                <c:pt idx="3">
                  <c:v>4th Entry</c:v>
                </c:pt>
                <c:pt idx="4">
                  <c:v>5th Entry</c:v>
                </c:pt>
                <c:pt idx="5">
                  <c:v>6th Entry</c:v>
                </c:pt>
                <c:pt idx="6">
                  <c:v>7th Entry</c:v>
                </c:pt>
                <c:pt idx="7">
                  <c:v>8th Entry</c:v>
                </c:pt>
                <c:pt idx="8">
                  <c:v>9th Entry</c:v>
                </c:pt>
                <c:pt idx="9">
                  <c:v>10th Entry</c:v>
                </c:pt>
                <c:pt idx="10">
                  <c:v>11th Entry</c:v>
                </c:pt>
                <c:pt idx="11">
                  <c:v>12th Entry</c:v>
                </c:pt>
                <c:pt idx="12">
                  <c:v>13th Entry</c:v>
                </c:pt>
                <c:pt idx="13">
                  <c:v>14th Entry</c:v>
                </c:pt>
                <c:pt idx="14">
                  <c:v>15th Entry</c:v>
                </c:pt>
                <c:pt idx="15">
                  <c:v>16th Entry</c:v>
                </c:pt>
                <c:pt idx="16">
                  <c:v>17th Entry</c:v>
                </c:pt>
                <c:pt idx="17">
                  <c:v>18th Entry</c:v>
                </c:pt>
                <c:pt idx="18">
                  <c:v>19th Entry</c:v>
                </c:pt>
                <c:pt idx="19">
                  <c:v>20th Entry</c:v>
                </c:pt>
                <c:pt idx="20">
                  <c:v>21th Entry</c:v>
                </c:pt>
                <c:pt idx="21">
                  <c:v>22th Entry</c:v>
                </c:pt>
                <c:pt idx="22">
                  <c:v>23th Entry</c:v>
                </c:pt>
                <c:pt idx="23">
                  <c:v>24th Entry</c:v>
                </c:pt>
              </c:strCache>
            </c:strRef>
          </c:cat>
          <c:val>
            <c:numRef>
              <c:f>Sheet1!$B$2:$B$25</c:f>
              <c:numCache>
                <c:formatCode>General</c:formatCode>
                <c:ptCount val="24"/>
                <c:pt idx="0">
                  <c:v>10</c:v>
                </c:pt>
                <c:pt idx="1">
                  <c:v>10</c:v>
                </c:pt>
                <c:pt idx="2">
                  <c:v>10</c:v>
                </c:pt>
                <c:pt idx="3">
                  <c:v>10</c:v>
                </c:pt>
                <c:pt idx="4">
                  <c:v>10</c:v>
                </c:pt>
                <c:pt idx="5">
                  <c:v>10</c:v>
                </c:pt>
                <c:pt idx="6">
                  <c:v>10</c:v>
                </c:pt>
                <c:pt idx="7">
                  <c:v>10</c:v>
                </c:pt>
                <c:pt idx="8">
                  <c:v>10</c:v>
                </c:pt>
                <c:pt idx="9">
                  <c:v>10</c:v>
                </c:pt>
                <c:pt idx="10">
                  <c:v>10</c:v>
                </c:pt>
                <c:pt idx="11">
                  <c:v>10</c:v>
                </c:pt>
                <c:pt idx="12">
                  <c:v>10</c:v>
                </c:pt>
                <c:pt idx="13">
                  <c:v>10</c:v>
                </c:pt>
                <c:pt idx="14">
                  <c:v>10</c:v>
                </c:pt>
                <c:pt idx="15">
                  <c:v>10</c:v>
                </c:pt>
                <c:pt idx="16">
                  <c:v>10</c:v>
                </c:pt>
                <c:pt idx="17">
                  <c:v>10</c:v>
                </c:pt>
                <c:pt idx="18">
                  <c:v>10</c:v>
                </c:pt>
                <c:pt idx="19">
                  <c:v>10</c:v>
                </c:pt>
                <c:pt idx="20">
                  <c:v>10</c:v>
                </c:pt>
                <c:pt idx="21">
                  <c:v>10</c:v>
                </c:pt>
                <c:pt idx="22">
                  <c:v>10</c:v>
                </c:pt>
                <c:pt idx="23">
                  <c:v>10</c:v>
                </c:pt>
              </c:numCache>
            </c:numRef>
          </c:val>
          <c:extLst>
            <c:ext xmlns:c16="http://schemas.microsoft.com/office/drawing/2014/chart" uri="{C3380CC4-5D6E-409C-BE32-E72D297353CC}">
              <c16:uniqueId val="{00000030-741F-47C1-9996-DF6877D07366}"/>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u="sng"/>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0"/>
    </c:view3D>
    <c:floor>
      <c:thickness val="0"/>
      <c:spPr>
        <a:solidFill>
          <a:schemeClr val="accent1">
            <a:alpha val="30000"/>
          </a:schemeClr>
        </a:solid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3.7916454801487282E-2"/>
          <c:y val="5.9660478663425089E-2"/>
          <c:w val="0.93792021248511792"/>
          <c:h val="0.59391513796661655"/>
        </c:manualLayout>
      </c:layout>
      <c:bar3DChart>
        <c:barDir val="col"/>
        <c:grouping val="clustered"/>
        <c:varyColors val="0"/>
        <c:ser>
          <c:idx val="0"/>
          <c:order val="0"/>
          <c:tx>
            <c:strRef>
              <c:f>Sheet1!$B$1</c:f>
              <c:strCache>
                <c:ptCount val="1"/>
                <c:pt idx="0">
                  <c:v>VALUE</c:v>
                </c:pt>
              </c:strCache>
            </c:strRef>
          </c:tx>
          <c:spPr>
            <a:solidFill>
              <a:schemeClr val="accent1">
                <a:lumMod val="20000"/>
                <a:lumOff val="80000"/>
              </a:schemeClr>
            </a:solidFill>
            <a:ln>
              <a:noFill/>
            </a:ln>
            <a:effectLst/>
            <a:sp3d/>
          </c:spPr>
          <c:invertIfNegative val="0"/>
          <c:dPt>
            <c:idx val="0"/>
            <c:invertIfNegative val="0"/>
            <c:bubble3D val="0"/>
            <c:spPr>
              <a:solidFill>
                <a:srgbClr val="76C8AE"/>
              </a:solidFill>
              <a:ln>
                <a:noFill/>
              </a:ln>
              <a:effectLst/>
              <a:sp3d/>
            </c:spPr>
            <c:extLst>
              <c:ext xmlns:c16="http://schemas.microsoft.com/office/drawing/2014/chart" uri="{C3380CC4-5D6E-409C-BE32-E72D297353CC}">
                <c16:uniqueId val="{00000001-1504-4AAD-8BCA-155C626759E1}"/>
              </c:ext>
            </c:extLst>
          </c:dPt>
          <c:dPt>
            <c:idx val="1"/>
            <c:invertIfNegative val="0"/>
            <c:bubble3D val="0"/>
            <c:spPr>
              <a:solidFill>
                <a:srgbClr val="00AE9D"/>
              </a:solidFill>
              <a:ln>
                <a:noFill/>
              </a:ln>
              <a:effectLst/>
              <a:sp3d/>
            </c:spPr>
            <c:extLst>
              <c:ext xmlns:c16="http://schemas.microsoft.com/office/drawing/2014/chart" uri="{C3380CC4-5D6E-409C-BE32-E72D297353CC}">
                <c16:uniqueId val="{00000003-1504-4AAD-8BCA-155C626759E1}"/>
              </c:ext>
            </c:extLst>
          </c:dPt>
          <c:dPt>
            <c:idx val="2"/>
            <c:invertIfNegative val="0"/>
            <c:bubble3D val="0"/>
            <c:spPr>
              <a:solidFill>
                <a:srgbClr val="008E7A"/>
              </a:solidFill>
              <a:ln>
                <a:noFill/>
              </a:ln>
              <a:effectLst/>
              <a:sp3d/>
            </c:spPr>
            <c:extLst>
              <c:ext xmlns:c16="http://schemas.microsoft.com/office/drawing/2014/chart" uri="{C3380CC4-5D6E-409C-BE32-E72D297353CC}">
                <c16:uniqueId val="{00000005-1504-4AAD-8BCA-155C626759E1}"/>
              </c:ext>
            </c:extLst>
          </c:dPt>
          <c:dPt>
            <c:idx val="3"/>
            <c:invertIfNegative val="0"/>
            <c:bubble3D val="0"/>
            <c:spPr>
              <a:solidFill>
                <a:srgbClr val="006762"/>
              </a:solidFill>
              <a:ln>
                <a:noFill/>
              </a:ln>
              <a:effectLst/>
              <a:sp3d/>
            </c:spPr>
            <c:extLst>
              <c:ext xmlns:c16="http://schemas.microsoft.com/office/drawing/2014/chart" uri="{C3380CC4-5D6E-409C-BE32-E72D297353CC}">
                <c16:uniqueId val="{00000007-1504-4AAD-8BCA-155C626759E1}"/>
              </c:ext>
            </c:extLst>
          </c:dPt>
          <c:dPt>
            <c:idx val="4"/>
            <c:invertIfNegative val="0"/>
            <c:bubble3D val="0"/>
            <c:spPr>
              <a:solidFill>
                <a:srgbClr val="FFCC4E"/>
              </a:solidFill>
              <a:ln>
                <a:noFill/>
              </a:ln>
              <a:effectLst/>
              <a:sp3d/>
            </c:spPr>
            <c:extLst>
              <c:ext xmlns:c16="http://schemas.microsoft.com/office/drawing/2014/chart" uri="{C3380CC4-5D6E-409C-BE32-E72D297353CC}">
                <c16:uniqueId val="{00000009-1504-4AAD-8BCA-155C626759E1}"/>
              </c:ext>
            </c:extLst>
          </c:dPt>
          <c:dPt>
            <c:idx val="5"/>
            <c:invertIfNegative val="0"/>
            <c:bubble3D val="0"/>
            <c:spPr>
              <a:solidFill>
                <a:srgbClr val="FBAB18"/>
              </a:solidFill>
              <a:ln>
                <a:noFill/>
              </a:ln>
              <a:effectLst/>
              <a:sp3d/>
            </c:spPr>
            <c:extLst>
              <c:ext xmlns:c16="http://schemas.microsoft.com/office/drawing/2014/chart" uri="{C3380CC4-5D6E-409C-BE32-E72D297353CC}">
                <c16:uniqueId val="{0000000B-1504-4AAD-8BCA-155C626759E1}"/>
              </c:ext>
            </c:extLst>
          </c:dPt>
          <c:dPt>
            <c:idx val="6"/>
            <c:invertIfNegative val="0"/>
            <c:bubble3D val="0"/>
            <c:spPr>
              <a:solidFill>
                <a:srgbClr val="F47920"/>
              </a:solidFill>
              <a:ln>
                <a:noFill/>
              </a:ln>
              <a:effectLst/>
              <a:sp3d/>
            </c:spPr>
            <c:extLst>
              <c:ext xmlns:c16="http://schemas.microsoft.com/office/drawing/2014/chart" uri="{C3380CC4-5D6E-409C-BE32-E72D297353CC}">
                <c16:uniqueId val="{0000000D-1504-4AAD-8BCA-155C626759E1}"/>
              </c:ext>
            </c:extLst>
          </c:dPt>
          <c:dPt>
            <c:idx val="7"/>
            <c:invertIfNegative val="0"/>
            <c:bubble3D val="0"/>
            <c:spPr>
              <a:solidFill>
                <a:srgbClr val="A75534"/>
              </a:solidFill>
              <a:ln>
                <a:noFill/>
              </a:ln>
              <a:effectLst/>
              <a:sp3d/>
            </c:spPr>
            <c:extLst>
              <c:ext xmlns:c16="http://schemas.microsoft.com/office/drawing/2014/chart" uri="{C3380CC4-5D6E-409C-BE32-E72D297353CC}">
                <c16:uniqueId val="{0000000F-1504-4AAD-8BCA-155C626759E1}"/>
              </c:ext>
            </c:extLst>
          </c:dPt>
          <c:dPt>
            <c:idx val="8"/>
            <c:invertIfNegative val="0"/>
            <c:bubble3D val="0"/>
            <c:spPr>
              <a:solidFill>
                <a:srgbClr val="F1666A"/>
              </a:solidFill>
              <a:ln>
                <a:noFill/>
              </a:ln>
              <a:effectLst/>
              <a:sp3d/>
            </c:spPr>
            <c:extLst>
              <c:ext xmlns:c16="http://schemas.microsoft.com/office/drawing/2014/chart" uri="{C3380CC4-5D6E-409C-BE32-E72D297353CC}">
                <c16:uniqueId val="{00000011-1504-4AAD-8BCA-155C626759E1}"/>
              </c:ext>
            </c:extLst>
          </c:dPt>
          <c:dPt>
            <c:idx val="9"/>
            <c:invertIfNegative val="0"/>
            <c:bubble3D val="0"/>
            <c:spPr>
              <a:solidFill>
                <a:srgbClr val="ED1B2F"/>
              </a:solidFill>
              <a:ln>
                <a:noFill/>
              </a:ln>
              <a:effectLst/>
              <a:sp3d/>
            </c:spPr>
            <c:extLst>
              <c:ext xmlns:c16="http://schemas.microsoft.com/office/drawing/2014/chart" uri="{C3380CC4-5D6E-409C-BE32-E72D297353CC}">
                <c16:uniqueId val="{00000013-1504-4AAD-8BCA-155C626759E1}"/>
              </c:ext>
            </c:extLst>
          </c:dPt>
          <c:dPt>
            <c:idx val="10"/>
            <c:invertIfNegative val="0"/>
            <c:bubble3D val="0"/>
            <c:spPr>
              <a:solidFill>
                <a:srgbClr val="CF1D39"/>
              </a:solidFill>
              <a:ln>
                <a:noFill/>
              </a:ln>
              <a:effectLst/>
              <a:sp3d/>
            </c:spPr>
            <c:extLst>
              <c:ext xmlns:c16="http://schemas.microsoft.com/office/drawing/2014/chart" uri="{C3380CC4-5D6E-409C-BE32-E72D297353CC}">
                <c16:uniqueId val="{00000015-1504-4AAD-8BCA-155C626759E1}"/>
              </c:ext>
            </c:extLst>
          </c:dPt>
          <c:dPt>
            <c:idx val="11"/>
            <c:invertIfNegative val="0"/>
            <c:bubble3D val="0"/>
            <c:spPr>
              <a:solidFill>
                <a:srgbClr val="960136"/>
              </a:solidFill>
              <a:ln>
                <a:noFill/>
              </a:ln>
              <a:effectLst/>
              <a:sp3d/>
            </c:spPr>
            <c:extLst>
              <c:ext xmlns:c16="http://schemas.microsoft.com/office/drawing/2014/chart" uri="{C3380CC4-5D6E-409C-BE32-E72D297353CC}">
                <c16:uniqueId val="{00000017-1504-4AAD-8BCA-155C626759E1}"/>
              </c:ext>
            </c:extLst>
          </c:dPt>
          <c:dPt>
            <c:idx val="12"/>
            <c:invertIfNegative val="0"/>
            <c:bubble3D val="0"/>
            <c:spPr>
              <a:solidFill>
                <a:srgbClr val="6DCFF6"/>
              </a:solidFill>
              <a:ln>
                <a:noFill/>
              </a:ln>
              <a:effectLst/>
              <a:sp3d/>
            </c:spPr>
            <c:extLst>
              <c:ext xmlns:c16="http://schemas.microsoft.com/office/drawing/2014/chart" uri="{C3380CC4-5D6E-409C-BE32-E72D297353CC}">
                <c16:uniqueId val="{00000019-1504-4AAD-8BCA-155C626759E1}"/>
              </c:ext>
            </c:extLst>
          </c:dPt>
          <c:dPt>
            <c:idx val="13"/>
            <c:invertIfNegative val="0"/>
            <c:bubble3D val="0"/>
            <c:spPr>
              <a:solidFill>
                <a:srgbClr val="009BDB"/>
              </a:solidFill>
              <a:ln>
                <a:noFill/>
              </a:ln>
              <a:effectLst/>
              <a:sp3d/>
            </c:spPr>
            <c:extLst>
              <c:ext xmlns:c16="http://schemas.microsoft.com/office/drawing/2014/chart" uri="{C3380CC4-5D6E-409C-BE32-E72D297353CC}">
                <c16:uniqueId val="{0000001B-1504-4AAD-8BCA-155C626759E1}"/>
              </c:ext>
            </c:extLst>
          </c:dPt>
          <c:dPt>
            <c:idx val="14"/>
            <c:invertIfNegative val="0"/>
            <c:bubble3D val="0"/>
            <c:spPr>
              <a:solidFill>
                <a:srgbClr val="00619E"/>
              </a:solidFill>
              <a:ln>
                <a:noFill/>
              </a:ln>
              <a:effectLst/>
              <a:sp3d/>
            </c:spPr>
            <c:extLst>
              <c:ext xmlns:c16="http://schemas.microsoft.com/office/drawing/2014/chart" uri="{C3380CC4-5D6E-409C-BE32-E72D297353CC}">
                <c16:uniqueId val="{0000001D-1504-4AAD-8BCA-155C626759E1}"/>
              </c:ext>
            </c:extLst>
          </c:dPt>
          <c:dPt>
            <c:idx val="15"/>
            <c:invertIfNegative val="0"/>
            <c:bubble3D val="0"/>
            <c:spPr>
              <a:solidFill>
                <a:srgbClr val="1E3378"/>
              </a:solidFill>
              <a:ln>
                <a:noFill/>
              </a:ln>
              <a:effectLst/>
              <a:sp3d/>
            </c:spPr>
            <c:extLst>
              <c:ext xmlns:c16="http://schemas.microsoft.com/office/drawing/2014/chart" uri="{C3380CC4-5D6E-409C-BE32-E72D297353CC}">
                <c16:uniqueId val="{0000001F-1504-4AAD-8BCA-155C626759E1}"/>
              </c:ext>
            </c:extLst>
          </c:dPt>
          <c:dPt>
            <c:idx val="16"/>
            <c:invertIfNegative val="0"/>
            <c:bubble3D val="0"/>
            <c:spPr>
              <a:solidFill>
                <a:srgbClr val="76C8AE"/>
              </a:solidFill>
              <a:ln>
                <a:noFill/>
              </a:ln>
              <a:effectLst/>
              <a:sp3d/>
            </c:spPr>
            <c:extLst>
              <c:ext xmlns:c16="http://schemas.microsoft.com/office/drawing/2014/chart" uri="{C3380CC4-5D6E-409C-BE32-E72D297353CC}">
                <c16:uniqueId val="{00000021-1504-4AAD-8BCA-155C626759E1}"/>
              </c:ext>
            </c:extLst>
          </c:dPt>
          <c:dPt>
            <c:idx val="17"/>
            <c:invertIfNegative val="0"/>
            <c:bubble3D val="0"/>
            <c:spPr>
              <a:solidFill>
                <a:srgbClr val="00AE9D"/>
              </a:solidFill>
              <a:ln>
                <a:noFill/>
              </a:ln>
              <a:effectLst/>
              <a:sp3d/>
            </c:spPr>
            <c:extLst>
              <c:ext xmlns:c16="http://schemas.microsoft.com/office/drawing/2014/chart" uri="{C3380CC4-5D6E-409C-BE32-E72D297353CC}">
                <c16:uniqueId val="{00000023-1504-4AAD-8BCA-155C626759E1}"/>
              </c:ext>
            </c:extLst>
          </c:dPt>
          <c:dPt>
            <c:idx val="18"/>
            <c:invertIfNegative val="0"/>
            <c:bubble3D val="0"/>
            <c:spPr>
              <a:solidFill>
                <a:srgbClr val="008E7A"/>
              </a:solidFill>
              <a:ln>
                <a:noFill/>
              </a:ln>
              <a:effectLst/>
              <a:sp3d/>
            </c:spPr>
            <c:extLst>
              <c:ext xmlns:c16="http://schemas.microsoft.com/office/drawing/2014/chart" uri="{C3380CC4-5D6E-409C-BE32-E72D297353CC}">
                <c16:uniqueId val="{00000025-1504-4AAD-8BCA-155C626759E1}"/>
              </c:ext>
            </c:extLst>
          </c:dPt>
          <c:dPt>
            <c:idx val="19"/>
            <c:invertIfNegative val="0"/>
            <c:bubble3D val="0"/>
            <c:spPr>
              <a:solidFill>
                <a:srgbClr val="006762"/>
              </a:solidFill>
              <a:ln>
                <a:noFill/>
              </a:ln>
              <a:effectLst/>
              <a:sp3d/>
            </c:spPr>
            <c:extLst>
              <c:ext xmlns:c16="http://schemas.microsoft.com/office/drawing/2014/chart" uri="{C3380CC4-5D6E-409C-BE32-E72D297353CC}">
                <c16:uniqueId val="{00000027-1504-4AAD-8BCA-155C626759E1}"/>
              </c:ext>
            </c:extLst>
          </c:dPt>
          <c:dPt>
            <c:idx val="20"/>
            <c:invertIfNegative val="0"/>
            <c:bubble3D val="0"/>
            <c:spPr>
              <a:solidFill>
                <a:srgbClr val="FFCC4E"/>
              </a:solidFill>
              <a:ln>
                <a:noFill/>
              </a:ln>
              <a:effectLst/>
              <a:sp3d/>
            </c:spPr>
            <c:extLst>
              <c:ext xmlns:c16="http://schemas.microsoft.com/office/drawing/2014/chart" uri="{C3380CC4-5D6E-409C-BE32-E72D297353CC}">
                <c16:uniqueId val="{00000029-1504-4AAD-8BCA-155C626759E1}"/>
              </c:ext>
            </c:extLst>
          </c:dPt>
          <c:dPt>
            <c:idx val="21"/>
            <c:invertIfNegative val="0"/>
            <c:bubble3D val="0"/>
            <c:spPr>
              <a:solidFill>
                <a:srgbClr val="FBAB18"/>
              </a:solidFill>
              <a:ln>
                <a:noFill/>
              </a:ln>
              <a:effectLst/>
              <a:sp3d/>
            </c:spPr>
            <c:extLst>
              <c:ext xmlns:c16="http://schemas.microsoft.com/office/drawing/2014/chart" uri="{C3380CC4-5D6E-409C-BE32-E72D297353CC}">
                <c16:uniqueId val="{0000002B-1504-4AAD-8BCA-155C626759E1}"/>
              </c:ext>
            </c:extLst>
          </c:dPt>
          <c:dPt>
            <c:idx val="22"/>
            <c:invertIfNegative val="0"/>
            <c:bubble3D val="0"/>
            <c:spPr>
              <a:solidFill>
                <a:srgbClr val="F47920"/>
              </a:solidFill>
              <a:ln>
                <a:noFill/>
              </a:ln>
              <a:effectLst/>
              <a:sp3d/>
            </c:spPr>
            <c:extLst>
              <c:ext xmlns:c16="http://schemas.microsoft.com/office/drawing/2014/chart" uri="{C3380CC4-5D6E-409C-BE32-E72D297353CC}">
                <c16:uniqueId val="{0000002D-1504-4AAD-8BCA-155C626759E1}"/>
              </c:ext>
            </c:extLst>
          </c:dPt>
          <c:dPt>
            <c:idx val="23"/>
            <c:invertIfNegative val="0"/>
            <c:bubble3D val="0"/>
            <c:spPr>
              <a:solidFill>
                <a:srgbClr val="A75534"/>
              </a:solidFill>
              <a:ln>
                <a:noFill/>
              </a:ln>
              <a:effectLst/>
              <a:sp3d/>
            </c:spPr>
            <c:extLst>
              <c:ext xmlns:c16="http://schemas.microsoft.com/office/drawing/2014/chart" uri="{C3380CC4-5D6E-409C-BE32-E72D297353CC}">
                <c16:uniqueId val="{0000002F-1504-4AAD-8BCA-155C626759E1}"/>
              </c:ext>
            </c:extLst>
          </c:dPt>
          <c:cat>
            <c:strRef>
              <c:f>Sheet1!$A$2:$A$25</c:f>
              <c:strCache>
                <c:ptCount val="24"/>
                <c:pt idx="0">
                  <c:v>1st Entry</c:v>
                </c:pt>
                <c:pt idx="1">
                  <c:v>2nd Entry</c:v>
                </c:pt>
                <c:pt idx="2">
                  <c:v>3rd Entry</c:v>
                </c:pt>
                <c:pt idx="3">
                  <c:v>4th Entry</c:v>
                </c:pt>
                <c:pt idx="4">
                  <c:v>5th Entry</c:v>
                </c:pt>
                <c:pt idx="5">
                  <c:v>6th Entry</c:v>
                </c:pt>
                <c:pt idx="6">
                  <c:v>7th Entry</c:v>
                </c:pt>
                <c:pt idx="7">
                  <c:v>8th Entry</c:v>
                </c:pt>
                <c:pt idx="8">
                  <c:v>9th Entry</c:v>
                </c:pt>
                <c:pt idx="9">
                  <c:v>10th Entry</c:v>
                </c:pt>
                <c:pt idx="10">
                  <c:v>11th Entry</c:v>
                </c:pt>
                <c:pt idx="11">
                  <c:v>12th Entry</c:v>
                </c:pt>
                <c:pt idx="12">
                  <c:v>13th Entry</c:v>
                </c:pt>
                <c:pt idx="13">
                  <c:v>14th Entry</c:v>
                </c:pt>
                <c:pt idx="14">
                  <c:v>15th Entry</c:v>
                </c:pt>
                <c:pt idx="15">
                  <c:v>16th Entry</c:v>
                </c:pt>
                <c:pt idx="16">
                  <c:v>17th Entry</c:v>
                </c:pt>
                <c:pt idx="17">
                  <c:v>18th Entry</c:v>
                </c:pt>
                <c:pt idx="18">
                  <c:v>19th Entry</c:v>
                </c:pt>
                <c:pt idx="19">
                  <c:v>20th Entry</c:v>
                </c:pt>
                <c:pt idx="20">
                  <c:v>21th Entry</c:v>
                </c:pt>
                <c:pt idx="21">
                  <c:v>22th Entry</c:v>
                </c:pt>
                <c:pt idx="22">
                  <c:v>23th Entry</c:v>
                </c:pt>
                <c:pt idx="23">
                  <c:v>24th Entry</c:v>
                </c:pt>
              </c:strCache>
            </c:strRef>
          </c:cat>
          <c:val>
            <c:numRef>
              <c:f>Sheet1!$B$2:$B$25</c:f>
              <c:numCache>
                <c:formatCode>General</c:formatCode>
                <c:ptCount val="24"/>
                <c:pt idx="0">
                  <c:v>10</c:v>
                </c:pt>
                <c:pt idx="1">
                  <c:v>10</c:v>
                </c:pt>
                <c:pt idx="2">
                  <c:v>10</c:v>
                </c:pt>
                <c:pt idx="3">
                  <c:v>10</c:v>
                </c:pt>
                <c:pt idx="4">
                  <c:v>10</c:v>
                </c:pt>
                <c:pt idx="5">
                  <c:v>10</c:v>
                </c:pt>
                <c:pt idx="6">
                  <c:v>10</c:v>
                </c:pt>
                <c:pt idx="7">
                  <c:v>10</c:v>
                </c:pt>
                <c:pt idx="8">
                  <c:v>10</c:v>
                </c:pt>
                <c:pt idx="9">
                  <c:v>10</c:v>
                </c:pt>
                <c:pt idx="10">
                  <c:v>10</c:v>
                </c:pt>
                <c:pt idx="11">
                  <c:v>10</c:v>
                </c:pt>
                <c:pt idx="12">
                  <c:v>10</c:v>
                </c:pt>
                <c:pt idx="13">
                  <c:v>10</c:v>
                </c:pt>
                <c:pt idx="14">
                  <c:v>10</c:v>
                </c:pt>
                <c:pt idx="15">
                  <c:v>10</c:v>
                </c:pt>
                <c:pt idx="16">
                  <c:v>10</c:v>
                </c:pt>
                <c:pt idx="17">
                  <c:v>10</c:v>
                </c:pt>
                <c:pt idx="18">
                  <c:v>10</c:v>
                </c:pt>
                <c:pt idx="19">
                  <c:v>10</c:v>
                </c:pt>
                <c:pt idx="20">
                  <c:v>10</c:v>
                </c:pt>
                <c:pt idx="21">
                  <c:v>10</c:v>
                </c:pt>
                <c:pt idx="22">
                  <c:v>10</c:v>
                </c:pt>
                <c:pt idx="23">
                  <c:v>10</c:v>
                </c:pt>
              </c:numCache>
            </c:numRef>
          </c:val>
          <c:extLst>
            <c:ext xmlns:c16="http://schemas.microsoft.com/office/drawing/2014/chart" uri="{C3380CC4-5D6E-409C-BE32-E72D297353CC}">
              <c16:uniqueId val="{00000030-1504-4AAD-8BCA-155C626759E1}"/>
            </c:ext>
          </c:extLst>
        </c:ser>
        <c:dLbls>
          <c:showLegendKey val="0"/>
          <c:showVal val="0"/>
          <c:showCatName val="0"/>
          <c:showSerName val="0"/>
          <c:showPercent val="0"/>
          <c:showBubbleSize val="0"/>
        </c:dLbls>
        <c:gapWidth val="160"/>
        <c:gapDepth val="10"/>
        <c:shape val="box"/>
        <c:axId val="1929698128"/>
        <c:axId val="1929700880"/>
        <c:axId val="0"/>
      </c:bar3DChart>
      <c:catAx>
        <c:axId val="1929698128"/>
        <c:scaling>
          <c:orientation val="minMax"/>
        </c:scaling>
        <c:delete val="0"/>
        <c:axPos val="b"/>
        <c:majorGridlines>
          <c:spPr>
            <a:ln w="9525" cap="flat" cmpd="sng" algn="ctr">
              <a:solidFill>
                <a:schemeClr val="lt1">
                  <a:lumMod val="60000"/>
                  <a:lumOff val="4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cap="all" spc="150" normalizeH="0" baseline="0">
                <a:solidFill>
                  <a:schemeClr val="lt1"/>
                </a:solidFill>
                <a:latin typeface="Arial" panose="020B0604020202020204" pitchFamily="34" charset="0"/>
                <a:ea typeface="+mn-ea"/>
                <a:cs typeface="Arial" panose="020B0604020202020204" pitchFamily="34" charset="0"/>
              </a:defRPr>
            </a:pPr>
            <a:endParaRPr lang="en-US"/>
          </a:p>
        </c:txPr>
        <c:crossAx val="1929700880"/>
        <c:crosses val="autoZero"/>
        <c:auto val="1"/>
        <c:lblAlgn val="ctr"/>
        <c:lblOffset val="100"/>
        <c:noMultiLvlLbl val="0"/>
      </c:catAx>
      <c:valAx>
        <c:axId val="1929700880"/>
        <c:scaling>
          <c:orientation val="minMax"/>
        </c:scaling>
        <c:delete val="0"/>
        <c:axPos val="l"/>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solidFill>
                <a:latin typeface="Arial" panose="020B0604020202020204" pitchFamily="34" charset="0"/>
                <a:ea typeface="+mn-ea"/>
                <a:cs typeface="Arial" panose="020B0604020202020204" pitchFamily="34" charset="0"/>
              </a:defRPr>
            </a:pPr>
            <a:endParaRPr lang="en-US"/>
          </a:p>
        </c:txPr>
        <c:crossAx val="1929698128"/>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5">
  <cs:axisTitle>
    <cs:lnRef idx="0"/>
    <cs:fillRef idx="0"/>
    <cs:effectRef idx="0"/>
    <cs:fontRef idx="minor">
      <a:schemeClr val="lt1"/>
    </cs:fontRef>
    <cs:defRPr sz="1197" b="1" kern="1200"/>
  </cs:axisTitle>
  <cs:categoryAxis>
    <cs:lnRef idx="0">
      <cs:styleClr val="0"/>
    </cs:lnRef>
    <cs:fillRef idx="0"/>
    <cs:effectRef idx="0"/>
    <cs:fontRef idx="minor">
      <a:schemeClr val="lt1"/>
    </cs:fontRef>
    <cs:defRPr sz="1197" kern="1200" cap="all" spc="150" normalizeH="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kern="1200"/>
  </cs:chartArea>
  <cs:dataLabel>
    <cs:lnRef idx="0"/>
    <cs:fillRef idx="0">
      <cs:styleClr val="auto"/>
    </cs:fillRef>
    <cs:effectRef idx="0"/>
    <cs:fontRef idx="minor">
      <a:schemeClr val="lt1"/>
    </cs:fontRef>
    <cs:spPr>
      <a:solidFill>
        <a:schemeClr val="phClr">
          <a:alpha val="70000"/>
        </a:schemeClr>
      </a:solidFill>
    </cs:spPr>
    <cs:defRPr sz="1197" kern="1200"/>
  </cs:dataLabel>
  <cs:dataLabelCallout>
    <cs:lnRef idx="0">
      <cs:styleClr val="auto"/>
    </cs:lnRef>
    <cs:fillRef idx="0"/>
    <cs:effectRef idx="0"/>
    <cs:fontRef idx="minor">
      <cs:styleClr val="auto"/>
    </cs:fontRef>
    <cs:spPr>
      <a:solidFill>
        <a:schemeClr val="lt1"/>
      </a:solidFill>
      <a:ln>
        <a:solidFill>
          <a:schemeClr val="ph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lumMod val="20000"/>
          <a:lumOff val="80000"/>
        </a:schemeClr>
      </a:solidFill>
    </cs:spPr>
  </cs:dataPoint>
  <cs:dataPoint3D>
    <cs:lnRef idx="0"/>
    <cs:fillRef idx="0">
      <cs:styleClr val="auto"/>
    </cs:fillRef>
    <cs:effectRef idx="0"/>
    <cs:fontRef idx="minor">
      <a:schemeClr val="dk1"/>
    </cs:fontRef>
    <cs:spPr>
      <a:solidFill>
        <a:schemeClr val="phClr">
          <a:lumMod val="20000"/>
          <a:lumOff val="80000"/>
        </a:schemeClr>
      </a:solidFill>
      <a:sp3d/>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styleClr val="0"/>
    </cs:lnRef>
    <cs:fillRef idx="0"/>
    <cs:effectRef idx="0"/>
    <cs:fontRef idx="minor">
      <a:schemeClr val="dk1"/>
    </cs:fontRef>
    <cs:spPr>
      <a:ln w="9525">
        <a:solidFill>
          <a:schemeClr val="phClr">
            <a:lumMod val="60000"/>
            <a:lumOff val="40000"/>
          </a:schemeClr>
        </a:solidFill>
        <a:prstDash val="dash"/>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styleClr val="0"/>
    </cs:fillRef>
    <cs:effectRef idx="0"/>
    <cs:fontRef idx="minor">
      <a:schemeClr val="dk1"/>
    </cs:fontRef>
    <cs:spPr>
      <a:solidFill>
        <a:schemeClr val="phClr">
          <a:alpha val="30000"/>
        </a:schemeClr>
      </a:solidFill>
      <a:sp3d/>
    </cs:spPr>
  </cs:floor>
  <cs:gridlineMajor>
    <cs:lnRef idx="0">
      <cs:styleClr val="0"/>
    </cs:lnRef>
    <cs:fillRef idx="0"/>
    <cs:effectRef idx="0"/>
    <cs:fontRef idx="minor">
      <a:schemeClr val="dk1"/>
    </cs:fontRef>
    <cs:spPr>
      <a:ln w="9525" cap="flat" cmpd="sng" algn="ctr">
        <a:solidFill>
          <a:schemeClr val="lt1">
            <a:lumMod val="60000"/>
            <a:lumOff val="40000"/>
          </a:schemeClr>
        </a:solidFill>
        <a:round/>
      </a:ln>
    </cs:spPr>
  </cs:gridlineMajor>
  <cs:gridlineMinor>
    <cs:lnRef idx="0">
      <cs:styleClr val="0"/>
    </cs:lnRef>
    <cs:fillRef idx="0"/>
    <cs:effectRef idx="0"/>
    <cs:fontRef idx="minor">
      <a:schemeClr val="dk1"/>
    </cs:fontRef>
    <cs:spPr>
      <a:ln>
        <a:solidFill>
          <a:schemeClr val="lt1">
            <a:lumMod val="50000"/>
            <a:lumOff val="5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7"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7"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1BAB9B-A3B5-4D25-9C72-671E3D265559}" type="doc">
      <dgm:prSet loTypeId="urn:microsoft.com/office/officeart/2005/8/layout/hList3" loCatId="list" qsTypeId="urn:microsoft.com/office/officeart/2005/8/quickstyle/simple1" qsCatId="simple" csTypeId="urn:microsoft.com/office/officeart/2005/8/colors/accent0_2" csCatId="mainScheme" phldr="1"/>
      <dgm:spPr/>
      <dgm:t>
        <a:bodyPr/>
        <a:lstStyle/>
        <a:p>
          <a:endParaRPr lang="en-GB"/>
        </a:p>
      </dgm:t>
    </dgm:pt>
    <dgm:pt modelId="{CF59D44D-3CDC-40C4-A9B9-50F40F72AAAC}">
      <dgm:prSet phldrT="[Text]" custT="1"/>
      <dgm:spPr>
        <a:solidFill>
          <a:schemeClr val="tx1"/>
        </a:solidFill>
        <a:ln w="19050">
          <a:solidFill>
            <a:schemeClr val="tx1"/>
          </a:solidFill>
        </a:ln>
      </dgm:spPr>
      <dgm:t>
        <a:bodyPr/>
        <a:lstStyle/>
        <a:p>
          <a:r>
            <a:rPr lang="en-GB" sz="2800" b="1" dirty="0">
              <a:solidFill>
                <a:schemeClr val="bg1"/>
              </a:solidFill>
            </a:rPr>
            <a:t>Cover Letter</a:t>
          </a:r>
        </a:p>
      </dgm:t>
    </dgm:pt>
    <dgm:pt modelId="{58E8D4F4-9CBA-4F69-BCE8-D465532932D1}" type="parTrans" cxnId="{E4756BB9-3641-44EA-9372-C8E566E4D570}">
      <dgm:prSet/>
      <dgm:spPr/>
      <dgm:t>
        <a:bodyPr/>
        <a:lstStyle/>
        <a:p>
          <a:endParaRPr lang="en-GB" sz="2000"/>
        </a:p>
      </dgm:t>
    </dgm:pt>
    <dgm:pt modelId="{1B0750B0-A134-4BFE-A81E-900D7E22CD42}" type="sibTrans" cxnId="{E4756BB9-3641-44EA-9372-C8E566E4D570}">
      <dgm:prSet/>
      <dgm:spPr/>
      <dgm:t>
        <a:bodyPr/>
        <a:lstStyle/>
        <a:p>
          <a:endParaRPr lang="en-GB" sz="2000"/>
        </a:p>
      </dgm:t>
    </dgm:pt>
    <dgm:pt modelId="{3592BEAF-75E4-4D18-B13C-BF502B9DEDD7}">
      <dgm:prSet phldrT="[Text]" custT="1"/>
      <dgm:spPr>
        <a:solidFill>
          <a:schemeClr val="accent6"/>
        </a:solidFill>
        <a:ln>
          <a:solidFill>
            <a:schemeClr val="tx1"/>
          </a:solidFill>
        </a:ln>
      </dgm:spPr>
      <dgm:t>
        <a:bodyPr anchor="t"/>
        <a:lstStyle/>
        <a:p>
          <a:pPr>
            <a:spcBef>
              <a:spcPts val="1200"/>
            </a:spcBef>
          </a:pPr>
          <a:r>
            <a:rPr lang="en-US" sz="2000" b="1" dirty="0">
              <a:solidFill>
                <a:schemeClr val="tx1"/>
              </a:solidFill>
            </a:rPr>
            <a:t>Appendix 1</a:t>
          </a:r>
        </a:p>
        <a:p>
          <a:pPr>
            <a:spcBef>
              <a:spcPct val="0"/>
            </a:spcBef>
          </a:pPr>
          <a:endParaRPr lang="en-US" sz="2000" dirty="0"/>
        </a:p>
        <a:p>
          <a:pPr>
            <a:spcBef>
              <a:spcPct val="0"/>
            </a:spcBef>
          </a:pPr>
          <a:r>
            <a:rPr lang="en-US" sz="2000" dirty="0"/>
            <a:t>Draft Agreement</a:t>
          </a:r>
          <a:endParaRPr lang="en-GB" sz="2000" dirty="0"/>
        </a:p>
      </dgm:t>
    </dgm:pt>
    <dgm:pt modelId="{9BC105D8-AA9A-4F5F-9BDA-57BD19D4F201}" type="parTrans" cxnId="{0E2DCE0D-50E4-4548-B254-DF64174BD52D}">
      <dgm:prSet/>
      <dgm:spPr/>
      <dgm:t>
        <a:bodyPr/>
        <a:lstStyle/>
        <a:p>
          <a:endParaRPr lang="en-GB" sz="2000"/>
        </a:p>
      </dgm:t>
    </dgm:pt>
    <dgm:pt modelId="{4B8CB4DB-52E5-4E16-AD1F-B4AB78C49BAF}" type="sibTrans" cxnId="{0E2DCE0D-50E4-4548-B254-DF64174BD52D}">
      <dgm:prSet/>
      <dgm:spPr/>
      <dgm:t>
        <a:bodyPr/>
        <a:lstStyle/>
        <a:p>
          <a:endParaRPr lang="en-GB" sz="2000"/>
        </a:p>
      </dgm:t>
    </dgm:pt>
    <dgm:pt modelId="{976BFCC3-999C-4FCC-ADC2-1883B091EB36}">
      <dgm:prSet phldrT="[Text]" custT="1"/>
      <dgm:spPr>
        <a:solidFill>
          <a:schemeClr val="accent6"/>
        </a:solidFill>
        <a:ln>
          <a:solidFill>
            <a:schemeClr val="tx1"/>
          </a:solidFill>
        </a:ln>
      </dgm:spPr>
      <dgm:t>
        <a:bodyPr anchor="t"/>
        <a:lstStyle/>
        <a:p>
          <a:r>
            <a:rPr lang="en-US" sz="2000" b="1" dirty="0">
              <a:solidFill>
                <a:schemeClr val="tx1"/>
              </a:solidFill>
            </a:rPr>
            <a:t>Appendix 2</a:t>
          </a:r>
        </a:p>
        <a:p>
          <a:endParaRPr lang="en-US" sz="2000" dirty="0"/>
        </a:p>
        <a:p>
          <a:r>
            <a:rPr lang="en-US" sz="2000" dirty="0" err="1"/>
            <a:t>CfP</a:t>
          </a:r>
          <a:r>
            <a:rPr lang="en-US" sz="2000" dirty="0"/>
            <a:t> Tender Conditions</a:t>
          </a:r>
          <a:endParaRPr lang="en-GB" sz="2000" dirty="0"/>
        </a:p>
      </dgm:t>
    </dgm:pt>
    <dgm:pt modelId="{3A734786-F023-4A88-9EEB-55604D8D7FF3}" type="parTrans" cxnId="{33B8B70F-E31A-473C-A574-81020BF4CD30}">
      <dgm:prSet/>
      <dgm:spPr/>
      <dgm:t>
        <a:bodyPr/>
        <a:lstStyle/>
        <a:p>
          <a:endParaRPr lang="en-GB" sz="2000"/>
        </a:p>
      </dgm:t>
    </dgm:pt>
    <dgm:pt modelId="{33946944-DAD6-4985-B6EE-2AA638543663}" type="sibTrans" cxnId="{33B8B70F-E31A-473C-A574-81020BF4CD30}">
      <dgm:prSet/>
      <dgm:spPr/>
      <dgm:t>
        <a:bodyPr/>
        <a:lstStyle/>
        <a:p>
          <a:endParaRPr lang="en-GB" sz="2000"/>
        </a:p>
      </dgm:t>
    </dgm:pt>
    <dgm:pt modelId="{3E7B530E-9976-4D62-ABF5-E27BF8789CF9}">
      <dgm:prSet custT="1"/>
      <dgm:spPr>
        <a:solidFill>
          <a:schemeClr val="accent6"/>
        </a:solidFill>
        <a:ln>
          <a:solidFill>
            <a:schemeClr val="tx1"/>
          </a:solidFill>
        </a:ln>
      </dgm:spPr>
      <dgm:t>
        <a:bodyPr anchor="t"/>
        <a:lstStyle/>
        <a:p>
          <a:r>
            <a:rPr lang="en-GB" sz="2000" b="1" dirty="0">
              <a:solidFill>
                <a:schemeClr val="tx1"/>
              </a:solidFill>
            </a:rPr>
            <a:t>Appendix 3</a:t>
          </a:r>
        </a:p>
        <a:p>
          <a:endParaRPr lang="en-GB" sz="2000" dirty="0"/>
        </a:p>
        <a:p>
          <a:r>
            <a:rPr lang="en-GB" sz="2000" dirty="0"/>
            <a:t>Proposal Template</a:t>
          </a:r>
        </a:p>
      </dgm:t>
    </dgm:pt>
    <dgm:pt modelId="{D34CB283-09FA-4E2D-B77A-F3132FA8419E}" type="parTrans" cxnId="{421971AF-71AD-446E-B3BD-38F716EC5B5B}">
      <dgm:prSet/>
      <dgm:spPr/>
      <dgm:t>
        <a:bodyPr/>
        <a:lstStyle/>
        <a:p>
          <a:endParaRPr lang="en-GB"/>
        </a:p>
      </dgm:t>
    </dgm:pt>
    <dgm:pt modelId="{D4FD3570-0993-468B-8EEA-A135EC43AD13}" type="sibTrans" cxnId="{421971AF-71AD-446E-B3BD-38F716EC5B5B}">
      <dgm:prSet/>
      <dgm:spPr/>
      <dgm:t>
        <a:bodyPr/>
        <a:lstStyle/>
        <a:p>
          <a:endParaRPr lang="en-GB"/>
        </a:p>
      </dgm:t>
    </dgm:pt>
    <dgm:pt modelId="{D68316C2-9768-413C-9AF9-ACF6B2A9B90E}" type="pres">
      <dgm:prSet presAssocID="{FD1BAB9B-A3B5-4D25-9C72-671E3D265559}" presName="composite" presStyleCnt="0">
        <dgm:presLayoutVars>
          <dgm:chMax val="1"/>
          <dgm:dir/>
          <dgm:resizeHandles val="exact"/>
        </dgm:presLayoutVars>
      </dgm:prSet>
      <dgm:spPr/>
    </dgm:pt>
    <dgm:pt modelId="{7E2DE075-0C51-44E2-BF2F-2DB8D0C0A9FD}" type="pres">
      <dgm:prSet presAssocID="{CF59D44D-3CDC-40C4-A9B9-50F40F72AAAC}" presName="roof" presStyleLbl="dkBgShp" presStyleIdx="0" presStyleCnt="2" custLinFactNeighborX="-1130" custLinFactNeighborY="0"/>
      <dgm:spPr/>
    </dgm:pt>
    <dgm:pt modelId="{E4180D02-424D-4AEC-A20B-C975D87752D4}" type="pres">
      <dgm:prSet presAssocID="{CF59D44D-3CDC-40C4-A9B9-50F40F72AAAC}" presName="pillars" presStyleCnt="0"/>
      <dgm:spPr/>
    </dgm:pt>
    <dgm:pt modelId="{F852B924-CE1E-47F5-885F-8648CA76E283}" type="pres">
      <dgm:prSet presAssocID="{CF59D44D-3CDC-40C4-A9B9-50F40F72AAAC}" presName="pillar1" presStyleLbl="node1" presStyleIdx="0" presStyleCnt="3" custScaleX="2000000">
        <dgm:presLayoutVars>
          <dgm:bulletEnabled val="1"/>
        </dgm:presLayoutVars>
      </dgm:prSet>
      <dgm:spPr/>
    </dgm:pt>
    <dgm:pt modelId="{5B6C21C3-FAEF-4403-B6CD-0F535377AF79}" type="pres">
      <dgm:prSet presAssocID="{976BFCC3-999C-4FCC-ADC2-1883B091EB36}" presName="pillarX" presStyleLbl="node1" presStyleIdx="1" presStyleCnt="3" custScaleX="2000000">
        <dgm:presLayoutVars>
          <dgm:bulletEnabled val="1"/>
        </dgm:presLayoutVars>
      </dgm:prSet>
      <dgm:spPr/>
    </dgm:pt>
    <dgm:pt modelId="{5CF07BF7-7293-4E07-BF04-5D8AF1ABC2DB}" type="pres">
      <dgm:prSet presAssocID="{3E7B530E-9976-4D62-ABF5-E27BF8789CF9}" presName="pillarX" presStyleLbl="node1" presStyleIdx="2" presStyleCnt="3" custScaleX="2000000">
        <dgm:presLayoutVars>
          <dgm:bulletEnabled val="1"/>
        </dgm:presLayoutVars>
      </dgm:prSet>
      <dgm:spPr/>
    </dgm:pt>
    <dgm:pt modelId="{539B2229-E30D-4EDF-86DE-6699C48D8629}" type="pres">
      <dgm:prSet presAssocID="{CF59D44D-3CDC-40C4-A9B9-50F40F72AAAC}" presName="base" presStyleLbl="dkBgShp" presStyleIdx="1" presStyleCnt="2" custLinFactNeighborY="6537"/>
      <dgm:spPr>
        <a:solidFill>
          <a:schemeClr val="tx1"/>
        </a:solidFill>
        <a:ln w="19050">
          <a:solidFill>
            <a:schemeClr val="tx1"/>
          </a:solidFill>
        </a:ln>
      </dgm:spPr>
    </dgm:pt>
  </dgm:ptLst>
  <dgm:cxnLst>
    <dgm:cxn modelId="{0E2DCE0D-50E4-4548-B254-DF64174BD52D}" srcId="{CF59D44D-3CDC-40C4-A9B9-50F40F72AAAC}" destId="{3592BEAF-75E4-4D18-B13C-BF502B9DEDD7}" srcOrd="0" destOrd="0" parTransId="{9BC105D8-AA9A-4F5F-9BDA-57BD19D4F201}" sibTransId="{4B8CB4DB-52E5-4E16-AD1F-B4AB78C49BAF}"/>
    <dgm:cxn modelId="{33B8B70F-E31A-473C-A574-81020BF4CD30}" srcId="{CF59D44D-3CDC-40C4-A9B9-50F40F72AAAC}" destId="{976BFCC3-999C-4FCC-ADC2-1883B091EB36}" srcOrd="1" destOrd="0" parTransId="{3A734786-F023-4A88-9EEB-55604D8D7FF3}" sibTransId="{33946944-DAD6-4985-B6EE-2AA638543663}"/>
    <dgm:cxn modelId="{72EFD726-2215-46F3-B4AC-3EB446297D58}" type="presOf" srcId="{3E7B530E-9976-4D62-ABF5-E27BF8789CF9}" destId="{5CF07BF7-7293-4E07-BF04-5D8AF1ABC2DB}" srcOrd="0" destOrd="0" presId="urn:microsoft.com/office/officeart/2005/8/layout/hList3"/>
    <dgm:cxn modelId="{CF973866-799C-4481-8857-AD80D42D97DA}" type="presOf" srcId="{3592BEAF-75E4-4D18-B13C-BF502B9DEDD7}" destId="{F852B924-CE1E-47F5-885F-8648CA76E283}" srcOrd="0" destOrd="0" presId="urn:microsoft.com/office/officeart/2005/8/layout/hList3"/>
    <dgm:cxn modelId="{421971AF-71AD-446E-B3BD-38F716EC5B5B}" srcId="{CF59D44D-3CDC-40C4-A9B9-50F40F72AAAC}" destId="{3E7B530E-9976-4D62-ABF5-E27BF8789CF9}" srcOrd="2" destOrd="0" parTransId="{D34CB283-09FA-4E2D-B77A-F3132FA8419E}" sibTransId="{D4FD3570-0993-468B-8EEA-A135EC43AD13}"/>
    <dgm:cxn modelId="{03A04EB5-DDE5-4542-A669-420474249662}" type="presOf" srcId="{976BFCC3-999C-4FCC-ADC2-1883B091EB36}" destId="{5B6C21C3-FAEF-4403-B6CD-0F535377AF79}" srcOrd="0" destOrd="0" presId="urn:microsoft.com/office/officeart/2005/8/layout/hList3"/>
    <dgm:cxn modelId="{E4756BB9-3641-44EA-9372-C8E566E4D570}" srcId="{FD1BAB9B-A3B5-4D25-9C72-671E3D265559}" destId="{CF59D44D-3CDC-40C4-A9B9-50F40F72AAAC}" srcOrd="0" destOrd="0" parTransId="{58E8D4F4-9CBA-4F69-BCE8-D465532932D1}" sibTransId="{1B0750B0-A134-4BFE-A81E-900D7E22CD42}"/>
    <dgm:cxn modelId="{C74E8BD0-B92B-44BF-A006-E307B58299A3}" type="presOf" srcId="{FD1BAB9B-A3B5-4D25-9C72-671E3D265559}" destId="{D68316C2-9768-413C-9AF9-ACF6B2A9B90E}" srcOrd="0" destOrd="0" presId="urn:microsoft.com/office/officeart/2005/8/layout/hList3"/>
    <dgm:cxn modelId="{40B25EE5-E3DB-4CDF-8657-EBA1F2967816}" type="presOf" srcId="{CF59D44D-3CDC-40C4-A9B9-50F40F72AAAC}" destId="{7E2DE075-0C51-44E2-BF2F-2DB8D0C0A9FD}" srcOrd="0" destOrd="0" presId="urn:microsoft.com/office/officeart/2005/8/layout/hList3"/>
    <dgm:cxn modelId="{FC6A6F40-22D4-40B7-ACE5-62A560259329}" type="presParOf" srcId="{D68316C2-9768-413C-9AF9-ACF6B2A9B90E}" destId="{7E2DE075-0C51-44E2-BF2F-2DB8D0C0A9FD}" srcOrd="0" destOrd="0" presId="urn:microsoft.com/office/officeart/2005/8/layout/hList3"/>
    <dgm:cxn modelId="{49A539D3-33F5-434C-9B10-C35EA37743F0}" type="presParOf" srcId="{D68316C2-9768-413C-9AF9-ACF6B2A9B90E}" destId="{E4180D02-424D-4AEC-A20B-C975D87752D4}" srcOrd="1" destOrd="0" presId="urn:microsoft.com/office/officeart/2005/8/layout/hList3"/>
    <dgm:cxn modelId="{D108DC50-A202-4457-A2E9-9FFD6E471810}" type="presParOf" srcId="{E4180D02-424D-4AEC-A20B-C975D87752D4}" destId="{F852B924-CE1E-47F5-885F-8648CA76E283}" srcOrd="0" destOrd="0" presId="urn:microsoft.com/office/officeart/2005/8/layout/hList3"/>
    <dgm:cxn modelId="{933B5605-3655-4ED8-B3EE-54FEE81D523E}" type="presParOf" srcId="{E4180D02-424D-4AEC-A20B-C975D87752D4}" destId="{5B6C21C3-FAEF-4403-B6CD-0F535377AF79}" srcOrd="1" destOrd="0" presId="urn:microsoft.com/office/officeart/2005/8/layout/hList3"/>
    <dgm:cxn modelId="{36AEBA91-93DD-4287-A73B-B972FEFF4718}" type="presParOf" srcId="{E4180D02-424D-4AEC-A20B-C975D87752D4}" destId="{5CF07BF7-7293-4E07-BF04-5D8AF1ABC2DB}" srcOrd="2" destOrd="0" presId="urn:microsoft.com/office/officeart/2005/8/layout/hList3"/>
    <dgm:cxn modelId="{EE7D2FF1-8D26-44F9-885C-2C4A179014FF}" type="presParOf" srcId="{D68316C2-9768-413C-9AF9-ACF6B2A9B90E}" destId="{539B2229-E30D-4EDF-86DE-6699C48D8629}"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D1BAB9B-A3B5-4D25-9C72-671E3D265559}" type="doc">
      <dgm:prSet loTypeId="urn:microsoft.com/office/officeart/2005/8/layout/hList3" loCatId="list" qsTypeId="urn:microsoft.com/office/officeart/2005/8/quickstyle/simple1" qsCatId="simple" csTypeId="urn:microsoft.com/office/officeart/2005/8/colors/accent0_2" csCatId="mainScheme" phldr="1"/>
      <dgm:spPr/>
      <dgm:t>
        <a:bodyPr/>
        <a:lstStyle/>
        <a:p>
          <a:endParaRPr lang="en-GB"/>
        </a:p>
      </dgm:t>
    </dgm:pt>
    <dgm:pt modelId="{CF59D44D-3CDC-40C4-A9B9-50F40F72AAAC}">
      <dgm:prSet phldrT="[Text]" custT="1"/>
      <dgm:spPr>
        <a:solidFill>
          <a:schemeClr val="tx1"/>
        </a:solidFill>
        <a:ln w="19050">
          <a:solidFill>
            <a:schemeClr val="tx1"/>
          </a:solidFill>
        </a:ln>
      </dgm:spPr>
      <dgm:t>
        <a:bodyPr/>
        <a:lstStyle/>
        <a:p>
          <a:r>
            <a:rPr lang="en-GB" sz="2800" b="1" dirty="0">
              <a:solidFill>
                <a:schemeClr val="bg1"/>
              </a:solidFill>
            </a:rPr>
            <a:t>Cover Letter</a:t>
          </a:r>
        </a:p>
      </dgm:t>
    </dgm:pt>
    <dgm:pt modelId="{58E8D4F4-9CBA-4F69-BCE8-D465532932D1}" type="parTrans" cxnId="{E4756BB9-3641-44EA-9372-C8E566E4D570}">
      <dgm:prSet/>
      <dgm:spPr/>
      <dgm:t>
        <a:bodyPr/>
        <a:lstStyle/>
        <a:p>
          <a:endParaRPr lang="en-GB" sz="2000"/>
        </a:p>
      </dgm:t>
    </dgm:pt>
    <dgm:pt modelId="{1B0750B0-A134-4BFE-A81E-900D7E22CD42}" type="sibTrans" cxnId="{E4756BB9-3641-44EA-9372-C8E566E4D570}">
      <dgm:prSet/>
      <dgm:spPr/>
      <dgm:t>
        <a:bodyPr/>
        <a:lstStyle/>
        <a:p>
          <a:endParaRPr lang="en-GB" sz="2000"/>
        </a:p>
      </dgm:t>
    </dgm:pt>
    <dgm:pt modelId="{3592BEAF-75E4-4D18-B13C-BF502B9DEDD7}">
      <dgm:prSet phldrT="[Text]" custT="1"/>
      <dgm:spPr>
        <a:solidFill>
          <a:schemeClr val="accent6"/>
        </a:solidFill>
        <a:ln>
          <a:solidFill>
            <a:schemeClr val="tx1"/>
          </a:solidFill>
        </a:ln>
      </dgm:spPr>
      <dgm:t>
        <a:bodyPr anchor="t"/>
        <a:lstStyle/>
        <a:p>
          <a:pPr>
            <a:spcBef>
              <a:spcPts val="1200"/>
            </a:spcBef>
          </a:pPr>
          <a:r>
            <a:rPr lang="en-US" sz="2000" b="1" dirty="0">
              <a:solidFill>
                <a:schemeClr val="tx1"/>
              </a:solidFill>
            </a:rPr>
            <a:t>Appendix 1</a:t>
          </a:r>
        </a:p>
        <a:p>
          <a:pPr>
            <a:spcBef>
              <a:spcPct val="0"/>
            </a:spcBef>
          </a:pPr>
          <a:endParaRPr lang="en-US" sz="2000" dirty="0"/>
        </a:p>
        <a:p>
          <a:pPr>
            <a:spcBef>
              <a:spcPct val="0"/>
            </a:spcBef>
          </a:pPr>
          <a:r>
            <a:rPr lang="en-US" sz="2000" dirty="0"/>
            <a:t>Draft Agreement</a:t>
          </a:r>
          <a:endParaRPr lang="en-GB" sz="2000" dirty="0"/>
        </a:p>
      </dgm:t>
    </dgm:pt>
    <dgm:pt modelId="{9BC105D8-AA9A-4F5F-9BDA-57BD19D4F201}" type="parTrans" cxnId="{0E2DCE0D-50E4-4548-B254-DF64174BD52D}">
      <dgm:prSet/>
      <dgm:spPr/>
      <dgm:t>
        <a:bodyPr/>
        <a:lstStyle/>
        <a:p>
          <a:endParaRPr lang="en-GB" sz="2000"/>
        </a:p>
      </dgm:t>
    </dgm:pt>
    <dgm:pt modelId="{4B8CB4DB-52E5-4E16-AD1F-B4AB78C49BAF}" type="sibTrans" cxnId="{0E2DCE0D-50E4-4548-B254-DF64174BD52D}">
      <dgm:prSet/>
      <dgm:spPr/>
      <dgm:t>
        <a:bodyPr/>
        <a:lstStyle/>
        <a:p>
          <a:endParaRPr lang="en-GB" sz="2000"/>
        </a:p>
      </dgm:t>
    </dgm:pt>
    <dgm:pt modelId="{976BFCC3-999C-4FCC-ADC2-1883B091EB36}">
      <dgm:prSet phldrT="[Text]" custT="1"/>
      <dgm:spPr>
        <a:solidFill>
          <a:schemeClr val="accent6"/>
        </a:solidFill>
        <a:ln>
          <a:solidFill>
            <a:schemeClr val="tx1"/>
          </a:solidFill>
        </a:ln>
      </dgm:spPr>
      <dgm:t>
        <a:bodyPr anchor="t"/>
        <a:lstStyle/>
        <a:p>
          <a:r>
            <a:rPr lang="en-US" sz="2000" b="1" dirty="0">
              <a:solidFill>
                <a:schemeClr val="tx1"/>
              </a:solidFill>
            </a:rPr>
            <a:t>Appendix 2</a:t>
          </a:r>
        </a:p>
        <a:p>
          <a:endParaRPr lang="en-US" sz="2000" dirty="0"/>
        </a:p>
        <a:p>
          <a:r>
            <a:rPr lang="en-US" sz="2000" dirty="0" err="1"/>
            <a:t>CfP</a:t>
          </a:r>
          <a:r>
            <a:rPr lang="en-US" sz="2000" dirty="0"/>
            <a:t> Tender Conditions</a:t>
          </a:r>
          <a:endParaRPr lang="en-GB" sz="2000" dirty="0"/>
        </a:p>
      </dgm:t>
    </dgm:pt>
    <dgm:pt modelId="{3A734786-F023-4A88-9EEB-55604D8D7FF3}" type="parTrans" cxnId="{33B8B70F-E31A-473C-A574-81020BF4CD30}">
      <dgm:prSet/>
      <dgm:spPr/>
      <dgm:t>
        <a:bodyPr/>
        <a:lstStyle/>
        <a:p>
          <a:endParaRPr lang="en-GB" sz="2000"/>
        </a:p>
      </dgm:t>
    </dgm:pt>
    <dgm:pt modelId="{33946944-DAD6-4985-B6EE-2AA638543663}" type="sibTrans" cxnId="{33B8B70F-E31A-473C-A574-81020BF4CD30}">
      <dgm:prSet/>
      <dgm:spPr/>
      <dgm:t>
        <a:bodyPr/>
        <a:lstStyle/>
        <a:p>
          <a:endParaRPr lang="en-GB" sz="2000"/>
        </a:p>
      </dgm:t>
    </dgm:pt>
    <dgm:pt modelId="{3E7B530E-9976-4D62-ABF5-E27BF8789CF9}">
      <dgm:prSet custT="1"/>
      <dgm:spPr>
        <a:solidFill>
          <a:schemeClr val="accent6"/>
        </a:solidFill>
        <a:ln>
          <a:solidFill>
            <a:schemeClr val="tx1"/>
          </a:solidFill>
        </a:ln>
      </dgm:spPr>
      <dgm:t>
        <a:bodyPr anchor="t"/>
        <a:lstStyle/>
        <a:p>
          <a:r>
            <a:rPr lang="en-GB" sz="2000" b="1" dirty="0">
              <a:solidFill>
                <a:schemeClr val="tx1"/>
              </a:solidFill>
            </a:rPr>
            <a:t>Appendix 3</a:t>
          </a:r>
        </a:p>
        <a:p>
          <a:endParaRPr lang="en-GB" sz="2000" dirty="0"/>
        </a:p>
        <a:p>
          <a:r>
            <a:rPr lang="en-GB" sz="2000" dirty="0"/>
            <a:t>Proposal Template</a:t>
          </a:r>
        </a:p>
      </dgm:t>
    </dgm:pt>
    <dgm:pt modelId="{D34CB283-09FA-4E2D-B77A-F3132FA8419E}" type="parTrans" cxnId="{421971AF-71AD-446E-B3BD-38F716EC5B5B}">
      <dgm:prSet/>
      <dgm:spPr/>
      <dgm:t>
        <a:bodyPr/>
        <a:lstStyle/>
        <a:p>
          <a:endParaRPr lang="en-GB"/>
        </a:p>
      </dgm:t>
    </dgm:pt>
    <dgm:pt modelId="{D4FD3570-0993-468B-8EEA-A135EC43AD13}" type="sibTrans" cxnId="{421971AF-71AD-446E-B3BD-38F716EC5B5B}">
      <dgm:prSet/>
      <dgm:spPr/>
      <dgm:t>
        <a:bodyPr/>
        <a:lstStyle/>
        <a:p>
          <a:endParaRPr lang="en-GB"/>
        </a:p>
      </dgm:t>
    </dgm:pt>
    <dgm:pt modelId="{D68316C2-9768-413C-9AF9-ACF6B2A9B90E}" type="pres">
      <dgm:prSet presAssocID="{FD1BAB9B-A3B5-4D25-9C72-671E3D265559}" presName="composite" presStyleCnt="0">
        <dgm:presLayoutVars>
          <dgm:chMax val="1"/>
          <dgm:dir/>
          <dgm:resizeHandles val="exact"/>
        </dgm:presLayoutVars>
      </dgm:prSet>
      <dgm:spPr/>
    </dgm:pt>
    <dgm:pt modelId="{7E2DE075-0C51-44E2-BF2F-2DB8D0C0A9FD}" type="pres">
      <dgm:prSet presAssocID="{CF59D44D-3CDC-40C4-A9B9-50F40F72AAAC}" presName="roof" presStyleLbl="dkBgShp" presStyleIdx="0" presStyleCnt="2" custLinFactNeighborX="-1130" custLinFactNeighborY="0"/>
      <dgm:spPr/>
    </dgm:pt>
    <dgm:pt modelId="{E4180D02-424D-4AEC-A20B-C975D87752D4}" type="pres">
      <dgm:prSet presAssocID="{CF59D44D-3CDC-40C4-A9B9-50F40F72AAAC}" presName="pillars" presStyleCnt="0"/>
      <dgm:spPr/>
    </dgm:pt>
    <dgm:pt modelId="{F852B924-CE1E-47F5-885F-8648CA76E283}" type="pres">
      <dgm:prSet presAssocID="{CF59D44D-3CDC-40C4-A9B9-50F40F72AAAC}" presName="pillar1" presStyleLbl="node1" presStyleIdx="0" presStyleCnt="3" custScaleX="2000000">
        <dgm:presLayoutVars>
          <dgm:bulletEnabled val="1"/>
        </dgm:presLayoutVars>
      </dgm:prSet>
      <dgm:spPr/>
    </dgm:pt>
    <dgm:pt modelId="{5B6C21C3-FAEF-4403-B6CD-0F535377AF79}" type="pres">
      <dgm:prSet presAssocID="{976BFCC3-999C-4FCC-ADC2-1883B091EB36}" presName="pillarX" presStyleLbl="node1" presStyleIdx="1" presStyleCnt="3" custScaleX="2000000">
        <dgm:presLayoutVars>
          <dgm:bulletEnabled val="1"/>
        </dgm:presLayoutVars>
      </dgm:prSet>
      <dgm:spPr/>
    </dgm:pt>
    <dgm:pt modelId="{5CF07BF7-7293-4E07-BF04-5D8AF1ABC2DB}" type="pres">
      <dgm:prSet presAssocID="{3E7B530E-9976-4D62-ABF5-E27BF8789CF9}" presName="pillarX" presStyleLbl="node1" presStyleIdx="2" presStyleCnt="3" custScaleX="2000000">
        <dgm:presLayoutVars>
          <dgm:bulletEnabled val="1"/>
        </dgm:presLayoutVars>
      </dgm:prSet>
      <dgm:spPr/>
    </dgm:pt>
    <dgm:pt modelId="{539B2229-E30D-4EDF-86DE-6699C48D8629}" type="pres">
      <dgm:prSet presAssocID="{CF59D44D-3CDC-40C4-A9B9-50F40F72AAAC}" presName="base" presStyleLbl="dkBgShp" presStyleIdx="1" presStyleCnt="2" custLinFactNeighborY="6537"/>
      <dgm:spPr>
        <a:solidFill>
          <a:schemeClr val="tx1"/>
        </a:solidFill>
        <a:ln w="19050">
          <a:solidFill>
            <a:schemeClr val="tx1"/>
          </a:solidFill>
        </a:ln>
      </dgm:spPr>
    </dgm:pt>
  </dgm:ptLst>
  <dgm:cxnLst>
    <dgm:cxn modelId="{0E2DCE0D-50E4-4548-B254-DF64174BD52D}" srcId="{CF59D44D-3CDC-40C4-A9B9-50F40F72AAAC}" destId="{3592BEAF-75E4-4D18-B13C-BF502B9DEDD7}" srcOrd="0" destOrd="0" parTransId="{9BC105D8-AA9A-4F5F-9BDA-57BD19D4F201}" sibTransId="{4B8CB4DB-52E5-4E16-AD1F-B4AB78C49BAF}"/>
    <dgm:cxn modelId="{33B8B70F-E31A-473C-A574-81020BF4CD30}" srcId="{CF59D44D-3CDC-40C4-A9B9-50F40F72AAAC}" destId="{976BFCC3-999C-4FCC-ADC2-1883B091EB36}" srcOrd="1" destOrd="0" parTransId="{3A734786-F023-4A88-9EEB-55604D8D7FF3}" sibTransId="{33946944-DAD6-4985-B6EE-2AA638543663}"/>
    <dgm:cxn modelId="{72EFD726-2215-46F3-B4AC-3EB446297D58}" type="presOf" srcId="{3E7B530E-9976-4D62-ABF5-E27BF8789CF9}" destId="{5CF07BF7-7293-4E07-BF04-5D8AF1ABC2DB}" srcOrd="0" destOrd="0" presId="urn:microsoft.com/office/officeart/2005/8/layout/hList3"/>
    <dgm:cxn modelId="{CF973866-799C-4481-8857-AD80D42D97DA}" type="presOf" srcId="{3592BEAF-75E4-4D18-B13C-BF502B9DEDD7}" destId="{F852B924-CE1E-47F5-885F-8648CA76E283}" srcOrd="0" destOrd="0" presId="urn:microsoft.com/office/officeart/2005/8/layout/hList3"/>
    <dgm:cxn modelId="{421971AF-71AD-446E-B3BD-38F716EC5B5B}" srcId="{CF59D44D-3CDC-40C4-A9B9-50F40F72AAAC}" destId="{3E7B530E-9976-4D62-ABF5-E27BF8789CF9}" srcOrd="2" destOrd="0" parTransId="{D34CB283-09FA-4E2D-B77A-F3132FA8419E}" sibTransId="{D4FD3570-0993-468B-8EEA-A135EC43AD13}"/>
    <dgm:cxn modelId="{03A04EB5-DDE5-4542-A669-420474249662}" type="presOf" srcId="{976BFCC3-999C-4FCC-ADC2-1883B091EB36}" destId="{5B6C21C3-FAEF-4403-B6CD-0F535377AF79}" srcOrd="0" destOrd="0" presId="urn:microsoft.com/office/officeart/2005/8/layout/hList3"/>
    <dgm:cxn modelId="{E4756BB9-3641-44EA-9372-C8E566E4D570}" srcId="{FD1BAB9B-A3B5-4D25-9C72-671E3D265559}" destId="{CF59D44D-3CDC-40C4-A9B9-50F40F72AAAC}" srcOrd="0" destOrd="0" parTransId="{58E8D4F4-9CBA-4F69-BCE8-D465532932D1}" sibTransId="{1B0750B0-A134-4BFE-A81E-900D7E22CD42}"/>
    <dgm:cxn modelId="{C74E8BD0-B92B-44BF-A006-E307B58299A3}" type="presOf" srcId="{FD1BAB9B-A3B5-4D25-9C72-671E3D265559}" destId="{D68316C2-9768-413C-9AF9-ACF6B2A9B90E}" srcOrd="0" destOrd="0" presId="urn:microsoft.com/office/officeart/2005/8/layout/hList3"/>
    <dgm:cxn modelId="{40B25EE5-E3DB-4CDF-8657-EBA1F2967816}" type="presOf" srcId="{CF59D44D-3CDC-40C4-A9B9-50F40F72AAAC}" destId="{7E2DE075-0C51-44E2-BF2F-2DB8D0C0A9FD}" srcOrd="0" destOrd="0" presId="urn:microsoft.com/office/officeart/2005/8/layout/hList3"/>
    <dgm:cxn modelId="{FC6A6F40-22D4-40B7-ACE5-62A560259329}" type="presParOf" srcId="{D68316C2-9768-413C-9AF9-ACF6B2A9B90E}" destId="{7E2DE075-0C51-44E2-BF2F-2DB8D0C0A9FD}" srcOrd="0" destOrd="0" presId="urn:microsoft.com/office/officeart/2005/8/layout/hList3"/>
    <dgm:cxn modelId="{49A539D3-33F5-434C-9B10-C35EA37743F0}" type="presParOf" srcId="{D68316C2-9768-413C-9AF9-ACF6B2A9B90E}" destId="{E4180D02-424D-4AEC-A20B-C975D87752D4}" srcOrd="1" destOrd="0" presId="urn:microsoft.com/office/officeart/2005/8/layout/hList3"/>
    <dgm:cxn modelId="{D108DC50-A202-4457-A2E9-9FFD6E471810}" type="presParOf" srcId="{E4180D02-424D-4AEC-A20B-C975D87752D4}" destId="{F852B924-CE1E-47F5-885F-8648CA76E283}" srcOrd="0" destOrd="0" presId="urn:microsoft.com/office/officeart/2005/8/layout/hList3"/>
    <dgm:cxn modelId="{933B5605-3655-4ED8-B3EE-54FEE81D523E}" type="presParOf" srcId="{E4180D02-424D-4AEC-A20B-C975D87752D4}" destId="{5B6C21C3-FAEF-4403-B6CD-0F535377AF79}" srcOrd="1" destOrd="0" presId="urn:microsoft.com/office/officeart/2005/8/layout/hList3"/>
    <dgm:cxn modelId="{36AEBA91-93DD-4287-A73B-B972FEFF4718}" type="presParOf" srcId="{E4180D02-424D-4AEC-A20B-C975D87752D4}" destId="{5CF07BF7-7293-4E07-BF04-5D8AF1ABC2DB}" srcOrd="2" destOrd="0" presId="urn:microsoft.com/office/officeart/2005/8/layout/hList3"/>
    <dgm:cxn modelId="{EE7D2FF1-8D26-44F9-885C-2C4A179014FF}" type="presParOf" srcId="{D68316C2-9768-413C-9AF9-ACF6B2A9B90E}" destId="{539B2229-E30D-4EDF-86DE-6699C48D8629}"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D1BAB9B-A3B5-4D25-9C72-671E3D265559}" type="doc">
      <dgm:prSet loTypeId="urn:microsoft.com/office/officeart/2005/8/layout/hList3" loCatId="list" qsTypeId="urn:microsoft.com/office/officeart/2005/8/quickstyle/simple1" qsCatId="simple" csTypeId="urn:microsoft.com/office/officeart/2005/8/colors/accent0_2" csCatId="mainScheme" phldr="1"/>
      <dgm:spPr/>
      <dgm:t>
        <a:bodyPr/>
        <a:lstStyle/>
        <a:p>
          <a:endParaRPr lang="en-GB"/>
        </a:p>
      </dgm:t>
    </dgm:pt>
    <dgm:pt modelId="{CF59D44D-3CDC-40C4-A9B9-50F40F72AAAC}">
      <dgm:prSet phldrT="[Text]" custT="1"/>
      <dgm:spPr>
        <a:solidFill>
          <a:schemeClr val="tx1"/>
        </a:solidFill>
        <a:ln w="19050">
          <a:solidFill>
            <a:schemeClr val="tx1"/>
          </a:solidFill>
        </a:ln>
      </dgm:spPr>
      <dgm:t>
        <a:bodyPr/>
        <a:lstStyle/>
        <a:p>
          <a:r>
            <a:rPr lang="en-GB" sz="2800" b="1" dirty="0">
              <a:solidFill>
                <a:schemeClr val="bg1"/>
              </a:solidFill>
            </a:rPr>
            <a:t>Cover Letter</a:t>
          </a:r>
        </a:p>
      </dgm:t>
    </dgm:pt>
    <dgm:pt modelId="{58E8D4F4-9CBA-4F69-BCE8-D465532932D1}" type="parTrans" cxnId="{E4756BB9-3641-44EA-9372-C8E566E4D570}">
      <dgm:prSet/>
      <dgm:spPr/>
      <dgm:t>
        <a:bodyPr/>
        <a:lstStyle/>
        <a:p>
          <a:endParaRPr lang="en-GB" sz="2000"/>
        </a:p>
      </dgm:t>
    </dgm:pt>
    <dgm:pt modelId="{1B0750B0-A134-4BFE-A81E-900D7E22CD42}" type="sibTrans" cxnId="{E4756BB9-3641-44EA-9372-C8E566E4D570}">
      <dgm:prSet/>
      <dgm:spPr/>
      <dgm:t>
        <a:bodyPr/>
        <a:lstStyle/>
        <a:p>
          <a:endParaRPr lang="en-GB" sz="2000"/>
        </a:p>
      </dgm:t>
    </dgm:pt>
    <dgm:pt modelId="{3592BEAF-75E4-4D18-B13C-BF502B9DEDD7}">
      <dgm:prSet phldrT="[Text]" custT="1"/>
      <dgm:spPr>
        <a:solidFill>
          <a:schemeClr val="accent6"/>
        </a:solidFill>
        <a:ln>
          <a:solidFill>
            <a:schemeClr val="tx1"/>
          </a:solidFill>
        </a:ln>
      </dgm:spPr>
      <dgm:t>
        <a:bodyPr anchor="t"/>
        <a:lstStyle/>
        <a:p>
          <a:pPr>
            <a:spcBef>
              <a:spcPts val="1200"/>
            </a:spcBef>
          </a:pPr>
          <a:r>
            <a:rPr lang="en-US" sz="2000" b="1" dirty="0">
              <a:solidFill>
                <a:schemeClr val="tx1"/>
              </a:solidFill>
            </a:rPr>
            <a:t>Appendix 1</a:t>
          </a:r>
        </a:p>
        <a:p>
          <a:pPr>
            <a:spcBef>
              <a:spcPct val="0"/>
            </a:spcBef>
          </a:pPr>
          <a:endParaRPr lang="en-US" sz="2000" dirty="0"/>
        </a:p>
        <a:p>
          <a:pPr>
            <a:spcBef>
              <a:spcPct val="0"/>
            </a:spcBef>
          </a:pPr>
          <a:r>
            <a:rPr lang="en-US" sz="2000" dirty="0"/>
            <a:t>Draft Agreement</a:t>
          </a:r>
          <a:endParaRPr lang="en-GB" sz="2000" dirty="0"/>
        </a:p>
      </dgm:t>
    </dgm:pt>
    <dgm:pt modelId="{9BC105D8-AA9A-4F5F-9BDA-57BD19D4F201}" type="parTrans" cxnId="{0E2DCE0D-50E4-4548-B254-DF64174BD52D}">
      <dgm:prSet/>
      <dgm:spPr/>
      <dgm:t>
        <a:bodyPr/>
        <a:lstStyle/>
        <a:p>
          <a:endParaRPr lang="en-GB" sz="2000"/>
        </a:p>
      </dgm:t>
    </dgm:pt>
    <dgm:pt modelId="{4B8CB4DB-52E5-4E16-AD1F-B4AB78C49BAF}" type="sibTrans" cxnId="{0E2DCE0D-50E4-4548-B254-DF64174BD52D}">
      <dgm:prSet/>
      <dgm:spPr/>
      <dgm:t>
        <a:bodyPr/>
        <a:lstStyle/>
        <a:p>
          <a:endParaRPr lang="en-GB" sz="2000"/>
        </a:p>
      </dgm:t>
    </dgm:pt>
    <dgm:pt modelId="{976BFCC3-999C-4FCC-ADC2-1883B091EB36}">
      <dgm:prSet phldrT="[Text]" custT="1"/>
      <dgm:spPr>
        <a:solidFill>
          <a:schemeClr val="accent6"/>
        </a:solidFill>
        <a:ln>
          <a:solidFill>
            <a:schemeClr val="tx1"/>
          </a:solidFill>
        </a:ln>
      </dgm:spPr>
      <dgm:t>
        <a:bodyPr anchor="t"/>
        <a:lstStyle/>
        <a:p>
          <a:r>
            <a:rPr lang="en-US" sz="2000" b="1" dirty="0">
              <a:solidFill>
                <a:schemeClr val="tx1"/>
              </a:solidFill>
            </a:rPr>
            <a:t>Appendix 2</a:t>
          </a:r>
        </a:p>
        <a:p>
          <a:endParaRPr lang="en-US" sz="2000" dirty="0"/>
        </a:p>
        <a:p>
          <a:r>
            <a:rPr lang="en-US" sz="2000" dirty="0" err="1"/>
            <a:t>CfP</a:t>
          </a:r>
          <a:r>
            <a:rPr lang="en-US" sz="2000" dirty="0"/>
            <a:t> Tender Conditions</a:t>
          </a:r>
          <a:endParaRPr lang="en-GB" sz="2000" dirty="0"/>
        </a:p>
      </dgm:t>
    </dgm:pt>
    <dgm:pt modelId="{3A734786-F023-4A88-9EEB-55604D8D7FF3}" type="parTrans" cxnId="{33B8B70F-E31A-473C-A574-81020BF4CD30}">
      <dgm:prSet/>
      <dgm:spPr/>
      <dgm:t>
        <a:bodyPr/>
        <a:lstStyle/>
        <a:p>
          <a:endParaRPr lang="en-GB" sz="2000"/>
        </a:p>
      </dgm:t>
    </dgm:pt>
    <dgm:pt modelId="{33946944-DAD6-4985-B6EE-2AA638543663}" type="sibTrans" cxnId="{33B8B70F-E31A-473C-A574-81020BF4CD30}">
      <dgm:prSet/>
      <dgm:spPr/>
      <dgm:t>
        <a:bodyPr/>
        <a:lstStyle/>
        <a:p>
          <a:endParaRPr lang="en-GB" sz="2000"/>
        </a:p>
      </dgm:t>
    </dgm:pt>
    <dgm:pt modelId="{3E7B530E-9976-4D62-ABF5-E27BF8789CF9}">
      <dgm:prSet custT="1"/>
      <dgm:spPr>
        <a:solidFill>
          <a:schemeClr val="accent6"/>
        </a:solidFill>
        <a:ln>
          <a:solidFill>
            <a:schemeClr val="tx1"/>
          </a:solidFill>
        </a:ln>
      </dgm:spPr>
      <dgm:t>
        <a:bodyPr anchor="t"/>
        <a:lstStyle/>
        <a:p>
          <a:r>
            <a:rPr lang="en-GB" sz="2000" b="1" dirty="0">
              <a:solidFill>
                <a:schemeClr val="tx1"/>
              </a:solidFill>
            </a:rPr>
            <a:t>Appendix 3</a:t>
          </a:r>
        </a:p>
        <a:p>
          <a:endParaRPr lang="en-GB" sz="2000" dirty="0"/>
        </a:p>
        <a:p>
          <a:r>
            <a:rPr lang="en-GB" sz="2000" dirty="0"/>
            <a:t>Proposal Template</a:t>
          </a:r>
        </a:p>
      </dgm:t>
    </dgm:pt>
    <dgm:pt modelId="{D34CB283-09FA-4E2D-B77A-F3132FA8419E}" type="parTrans" cxnId="{421971AF-71AD-446E-B3BD-38F716EC5B5B}">
      <dgm:prSet/>
      <dgm:spPr/>
      <dgm:t>
        <a:bodyPr/>
        <a:lstStyle/>
        <a:p>
          <a:endParaRPr lang="en-GB"/>
        </a:p>
      </dgm:t>
    </dgm:pt>
    <dgm:pt modelId="{D4FD3570-0993-468B-8EEA-A135EC43AD13}" type="sibTrans" cxnId="{421971AF-71AD-446E-B3BD-38F716EC5B5B}">
      <dgm:prSet/>
      <dgm:spPr/>
      <dgm:t>
        <a:bodyPr/>
        <a:lstStyle/>
        <a:p>
          <a:endParaRPr lang="en-GB"/>
        </a:p>
      </dgm:t>
    </dgm:pt>
    <dgm:pt modelId="{D68316C2-9768-413C-9AF9-ACF6B2A9B90E}" type="pres">
      <dgm:prSet presAssocID="{FD1BAB9B-A3B5-4D25-9C72-671E3D265559}" presName="composite" presStyleCnt="0">
        <dgm:presLayoutVars>
          <dgm:chMax val="1"/>
          <dgm:dir/>
          <dgm:resizeHandles val="exact"/>
        </dgm:presLayoutVars>
      </dgm:prSet>
      <dgm:spPr/>
    </dgm:pt>
    <dgm:pt modelId="{7E2DE075-0C51-44E2-BF2F-2DB8D0C0A9FD}" type="pres">
      <dgm:prSet presAssocID="{CF59D44D-3CDC-40C4-A9B9-50F40F72AAAC}" presName="roof" presStyleLbl="dkBgShp" presStyleIdx="0" presStyleCnt="2" custLinFactNeighborX="-1130" custLinFactNeighborY="0"/>
      <dgm:spPr/>
    </dgm:pt>
    <dgm:pt modelId="{E4180D02-424D-4AEC-A20B-C975D87752D4}" type="pres">
      <dgm:prSet presAssocID="{CF59D44D-3CDC-40C4-A9B9-50F40F72AAAC}" presName="pillars" presStyleCnt="0"/>
      <dgm:spPr/>
    </dgm:pt>
    <dgm:pt modelId="{F852B924-CE1E-47F5-885F-8648CA76E283}" type="pres">
      <dgm:prSet presAssocID="{CF59D44D-3CDC-40C4-A9B9-50F40F72AAAC}" presName="pillar1" presStyleLbl="node1" presStyleIdx="0" presStyleCnt="3" custScaleX="2000000">
        <dgm:presLayoutVars>
          <dgm:bulletEnabled val="1"/>
        </dgm:presLayoutVars>
      </dgm:prSet>
      <dgm:spPr/>
    </dgm:pt>
    <dgm:pt modelId="{5B6C21C3-FAEF-4403-B6CD-0F535377AF79}" type="pres">
      <dgm:prSet presAssocID="{976BFCC3-999C-4FCC-ADC2-1883B091EB36}" presName="pillarX" presStyleLbl="node1" presStyleIdx="1" presStyleCnt="3" custScaleX="2000000">
        <dgm:presLayoutVars>
          <dgm:bulletEnabled val="1"/>
        </dgm:presLayoutVars>
      </dgm:prSet>
      <dgm:spPr/>
    </dgm:pt>
    <dgm:pt modelId="{5CF07BF7-7293-4E07-BF04-5D8AF1ABC2DB}" type="pres">
      <dgm:prSet presAssocID="{3E7B530E-9976-4D62-ABF5-E27BF8789CF9}" presName="pillarX" presStyleLbl="node1" presStyleIdx="2" presStyleCnt="3" custScaleX="2000000">
        <dgm:presLayoutVars>
          <dgm:bulletEnabled val="1"/>
        </dgm:presLayoutVars>
      </dgm:prSet>
      <dgm:spPr/>
    </dgm:pt>
    <dgm:pt modelId="{539B2229-E30D-4EDF-86DE-6699C48D8629}" type="pres">
      <dgm:prSet presAssocID="{CF59D44D-3CDC-40C4-A9B9-50F40F72AAAC}" presName="base" presStyleLbl="dkBgShp" presStyleIdx="1" presStyleCnt="2" custLinFactNeighborY="6537"/>
      <dgm:spPr>
        <a:solidFill>
          <a:schemeClr val="tx1"/>
        </a:solidFill>
        <a:ln w="19050">
          <a:solidFill>
            <a:schemeClr val="tx1"/>
          </a:solidFill>
        </a:ln>
      </dgm:spPr>
    </dgm:pt>
  </dgm:ptLst>
  <dgm:cxnLst>
    <dgm:cxn modelId="{0E2DCE0D-50E4-4548-B254-DF64174BD52D}" srcId="{CF59D44D-3CDC-40C4-A9B9-50F40F72AAAC}" destId="{3592BEAF-75E4-4D18-B13C-BF502B9DEDD7}" srcOrd="0" destOrd="0" parTransId="{9BC105D8-AA9A-4F5F-9BDA-57BD19D4F201}" sibTransId="{4B8CB4DB-52E5-4E16-AD1F-B4AB78C49BAF}"/>
    <dgm:cxn modelId="{33B8B70F-E31A-473C-A574-81020BF4CD30}" srcId="{CF59D44D-3CDC-40C4-A9B9-50F40F72AAAC}" destId="{976BFCC3-999C-4FCC-ADC2-1883B091EB36}" srcOrd="1" destOrd="0" parTransId="{3A734786-F023-4A88-9EEB-55604D8D7FF3}" sibTransId="{33946944-DAD6-4985-B6EE-2AA638543663}"/>
    <dgm:cxn modelId="{72EFD726-2215-46F3-B4AC-3EB446297D58}" type="presOf" srcId="{3E7B530E-9976-4D62-ABF5-E27BF8789CF9}" destId="{5CF07BF7-7293-4E07-BF04-5D8AF1ABC2DB}" srcOrd="0" destOrd="0" presId="urn:microsoft.com/office/officeart/2005/8/layout/hList3"/>
    <dgm:cxn modelId="{CF973866-799C-4481-8857-AD80D42D97DA}" type="presOf" srcId="{3592BEAF-75E4-4D18-B13C-BF502B9DEDD7}" destId="{F852B924-CE1E-47F5-885F-8648CA76E283}" srcOrd="0" destOrd="0" presId="urn:microsoft.com/office/officeart/2005/8/layout/hList3"/>
    <dgm:cxn modelId="{421971AF-71AD-446E-B3BD-38F716EC5B5B}" srcId="{CF59D44D-3CDC-40C4-A9B9-50F40F72AAAC}" destId="{3E7B530E-9976-4D62-ABF5-E27BF8789CF9}" srcOrd="2" destOrd="0" parTransId="{D34CB283-09FA-4E2D-B77A-F3132FA8419E}" sibTransId="{D4FD3570-0993-468B-8EEA-A135EC43AD13}"/>
    <dgm:cxn modelId="{03A04EB5-DDE5-4542-A669-420474249662}" type="presOf" srcId="{976BFCC3-999C-4FCC-ADC2-1883B091EB36}" destId="{5B6C21C3-FAEF-4403-B6CD-0F535377AF79}" srcOrd="0" destOrd="0" presId="urn:microsoft.com/office/officeart/2005/8/layout/hList3"/>
    <dgm:cxn modelId="{E4756BB9-3641-44EA-9372-C8E566E4D570}" srcId="{FD1BAB9B-A3B5-4D25-9C72-671E3D265559}" destId="{CF59D44D-3CDC-40C4-A9B9-50F40F72AAAC}" srcOrd="0" destOrd="0" parTransId="{58E8D4F4-9CBA-4F69-BCE8-D465532932D1}" sibTransId="{1B0750B0-A134-4BFE-A81E-900D7E22CD42}"/>
    <dgm:cxn modelId="{C74E8BD0-B92B-44BF-A006-E307B58299A3}" type="presOf" srcId="{FD1BAB9B-A3B5-4D25-9C72-671E3D265559}" destId="{D68316C2-9768-413C-9AF9-ACF6B2A9B90E}" srcOrd="0" destOrd="0" presId="urn:microsoft.com/office/officeart/2005/8/layout/hList3"/>
    <dgm:cxn modelId="{40B25EE5-E3DB-4CDF-8657-EBA1F2967816}" type="presOf" srcId="{CF59D44D-3CDC-40C4-A9B9-50F40F72AAAC}" destId="{7E2DE075-0C51-44E2-BF2F-2DB8D0C0A9FD}" srcOrd="0" destOrd="0" presId="urn:microsoft.com/office/officeart/2005/8/layout/hList3"/>
    <dgm:cxn modelId="{FC6A6F40-22D4-40B7-ACE5-62A560259329}" type="presParOf" srcId="{D68316C2-9768-413C-9AF9-ACF6B2A9B90E}" destId="{7E2DE075-0C51-44E2-BF2F-2DB8D0C0A9FD}" srcOrd="0" destOrd="0" presId="urn:microsoft.com/office/officeart/2005/8/layout/hList3"/>
    <dgm:cxn modelId="{49A539D3-33F5-434C-9B10-C35EA37743F0}" type="presParOf" srcId="{D68316C2-9768-413C-9AF9-ACF6B2A9B90E}" destId="{E4180D02-424D-4AEC-A20B-C975D87752D4}" srcOrd="1" destOrd="0" presId="urn:microsoft.com/office/officeart/2005/8/layout/hList3"/>
    <dgm:cxn modelId="{D108DC50-A202-4457-A2E9-9FFD6E471810}" type="presParOf" srcId="{E4180D02-424D-4AEC-A20B-C975D87752D4}" destId="{F852B924-CE1E-47F5-885F-8648CA76E283}" srcOrd="0" destOrd="0" presId="urn:microsoft.com/office/officeart/2005/8/layout/hList3"/>
    <dgm:cxn modelId="{933B5605-3655-4ED8-B3EE-54FEE81D523E}" type="presParOf" srcId="{E4180D02-424D-4AEC-A20B-C975D87752D4}" destId="{5B6C21C3-FAEF-4403-B6CD-0F535377AF79}" srcOrd="1" destOrd="0" presId="urn:microsoft.com/office/officeart/2005/8/layout/hList3"/>
    <dgm:cxn modelId="{36AEBA91-93DD-4287-A73B-B972FEFF4718}" type="presParOf" srcId="{E4180D02-424D-4AEC-A20B-C975D87752D4}" destId="{5CF07BF7-7293-4E07-BF04-5D8AF1ABC2DB}" srcOrd="2" destOrd="0" presId="urn:microsoft.com/office/officeart/2005/8/layout/hList3"/>
    <dgm:cxn modelId="{EE7D2FF1-8D26-44F9-885C-2C4A179014FF}" type="presParOf" srcId="{D68316C2-9768-413C-9AF9-ACF6B2A9B90E}" destId="{539B2229-E30D-4EDF-86DE-6699C48D8629}"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D1BAB9B-A3B5-4D25-9C72-671E3D265559}" type="doc">
      <dgm:prSet loTypeId="urn:microsoft.com/office/officeart/2005/8/layout/hList3" loCatId="list" qsTypeId="urn:microsoft.com/office/officeart/2005/8/quickstyle/simple1" qsCatId="simple" csTypeId="urn:microsoft.com/office/officeart/2005/8/colors/accent0_2" csCatId="mainScheme" phldr="1"/>
      <dgm:spPr/>
      <dgm:t>
        <a:bodyPr/>
        <a:lstStyle/>
        <a:p>
          <a:endParaRPr lang="en-GB"/>
        </a:p>
      </dgm:t>
    </dgm:pt>
    <dgm:pt modelId="{CF59D44D-3CDC-40C4-A9B9-50F40F72AAAC}">
      <dgm:prSet phldrT="[Text]" custT="1"/>
      <dgm:spPr>
        <a:solidFill>
          <a:schemeClr val="tx1"/>
        </a:solidFill>
        <a:ln w="19050">
          <a:solidFill>
            <a:schemeClr val="tx1"/>
          </a:solidFill>
        </a:ln>
      </dgm:spPr>
      <dgm:t>
        <a:bodyPr/>
        <a:lstStyle/>
        <a:p>
          <a:r>
            <a:rPr lang="en-GB" sz="2800" b="1" dirty="0">
              <a:solidFill>
                <a:schemeClr val="bg1"/>
              </a:solidFill>
            </a:rPr>
            <a:t>Cover Letter</a:t>
          </a:r>
        </a:p>
      </dgm:t>
    </dgm:pt>
    <dgm:pt modelId="{58E8D4F4-9CBA-4F69-BCE8-D465532932D1}" type="parTrans" cxnId="{E4756BB9-3641-44EA-9372-C8E566E4D570}">
      <dgm:prSet/>
      <dgm:spPr/>
      <dgm:t>
        <a:bodyPr/>
        <a:lstStyle/>
        <a:p>
          <a:endParaRPr lang="en-GB" sz="2000"/>
        </a:p>
      </dgm:t>
    </dgm:pt>
    <dgm:pt modelId="{1B0750B0-A134-4BFE-A81E-900D7E22CD42}" type="sibTrans" cxnId="{E4756BB9-3641-44EA-9372-C8E566E4D570}">
      <dgm:prSet/>
      <dgm:spPr/>
      <dgm:t>
        <a:bodyPr/>
        <a:lstStyle/>
        <a:p>
          <a:endParaRPr lang="en-GB" sz="2000"/>
        </a:p>
      </dgm:t>
    </dgm:pt>
    <dgm:pt modelId="{3592BEAF-75E4-4D18-B13C-BF502B9DEDD7}">
      <dgm:prSet phldrT="[Text]" custT="1"/>
      <dgm:spPr>
        <a:solidFill>
          <a:schemeClr val="accent6"/>
        </a:solidFill>
        <a:ln>
          <a:solidFill>
            <a:schemeClr val="tx1"/>
          </a:solidFill>
        </a:ln>
      </dgm:spPr>
      <dgm:t>
        <a:bodyPr anchor="t"/>
        <a:lstStyle/>
        <a:p>
          <a:pPr>
            <a:spcBef>
              <a:spcPts val="1200"/>
            </a:spcBef>
          </a:pPr>
          <a:r>
            <a:rPr lang="en-US" sz="2000" b="1" dirty="0">
              <a:solidFill>
                <a:schemeClr val="tx1"/>
              </a:solidFill>
            </a:rPr>
            <a:t>Appendix 1</a:t>
          </a:r>
        </a:p>
        <a:p>
          <a:pPr>
            <a:spcBef>
              <a:spcPct val="0"/>
            </a:spcBef>
          </a:pPr>
          <a:endParaRPr lang="en-US" sz="2000" dirty="0"/>
        </a:p>
        <a:p>
          <a:pPr>
            <a:spcBef>
              <a:spcPct val="0"/>
            </a:spcBef>
          </a:pPr>
          <a:r>
            <a:rPr lang="en-US" sz="2000" dirty="0"/>
            <a:t>Draft Agreement</a:t>
          </a:r>
          <a:endParaRPr lang="en-GB" sz="2000" dirty="0"/>
        </a:p>
      </dgm:t>
    </dgm:pt>
    <dgm:pt modelId="{9BC105D8-AA9A-4F5F-9BDA-57BD19D4F201}" type="parTrans" cxnId="{0E2DCE0D-50E4-4548-B254-DF64174BD52D}">
      <dgm:prSet/>
      <dgm:spPr/>
      <dgm:t>
        <a:bodyPr/>
        <a:lstStyle/>
        <a:p>
          <a:endParaRPr lang="en-GB" sz="2000"/>
        </a:p>
      </dgm:t>
    </dgm:pt>
    <dgm:pt modelId="{4B8CB4DB-52E5-4E16-AD1F-B4AB78C49BAF}" type="sibTrans" cxnId="{0E2DCE0D-50E4-4548-B254-DF64174BD52D}">
      <dgm:prSet/>
      <dgm:spPr/>
      <dgm:t>
        <a:bodyPr/>
        <a:lstStyle/>
        <a:p>
          <a:endParaRPr lang="en-GB" sz="2000"/>
        </a:p>
      </dgm:t>
    </dgm:pt>
    <dgm:pt modelId="{976BFCC3-999C-4FCC-ADC2-1883B091EB36}">
      <dgm:prSet phldrT="[Text]" custT="1"/>
      <dgm:spPr>
        <a:solidFill>
          <a:schemeClr val="accent6"/>
        </a:solidFill>
        <a:ln>
          <a:solidFill>
            <a:schemeClr val="tx1"/>
          </a:solidFill>
        </a:ln>
      </dgm:spPr>
      <dgm:t>
        <a:bodyPr anchor="t"/>
        <a:lstStyle/>
        <a:p>
          <a:r>
            <a:rPr lang="en-US" sz="2000" b="1" dirty="0">
              <a:solidFill>
                <a:schemeClr val="tx1"/>
              </a:solidFill>
            </a:rPr>
            <a:t>Appendix 2</a:t>
          </a:r>
        </a:p>
        <a:p>
          <a:endParaRPr lang="en-US" sz="2000" dirty="0"/>
        </a:p>
        <a:p>
          <a:r>
            <a:rPr lang="en-US" sz="2000" dirty="0" err="1"/>
            <a:t>CfP</a:t>
          </a:r>
          <a:r>
            <a:rPr lang="en-US" sz="2000" dirty="0"/>
            <a:t> Tender Conditions</a:t>
          </a:r>
          <a:endParaRPr lang="en-GB" sz="2000" dirty="0"/>
        </a:p>
      </dgm:t>
    </dgm:pt>
    <dgm:pt modelId="{3A734786-F023-4A88-9EEB-55604D8D7FF3}" type="parTrans" cxnId="{33B8B70F-E31A-473C-A574-81020BF4CD30}">
      <dgm:prSet/>
      <dgm:spPr/>
      <dgm:t>
        <a:bodyPr/>
        <a:lstStyle/>
        <a:p>
          <a:endParaRPr lang="en-GB" sz="2000"/>
        </a:p>
      </dgm:t>
    </dgm:pt>
    <dgm:pt modelId="{33946944-DAD6-4985-B6EE-2AA638543663}" type="sibTrans" cxnId="{33B8B70F-E31A-473C-A574-81020BF4CD30}">
      <dgm:prSet/>
      <dgm:spPr/>
      <dgm:t>
        <a:bodyPr/>
        <a:lstStyle/>
        <a:p>
          <a:endParaRPr lang="en-GB" sz="2000"/>
        </a:p>
      </dgm:t>
    </dgm:pt>
    <dgm:pt modelId="{3E7B530E-9976-4D62-ABF5-E27BF8789CF9}">
      <dgm:prSet custT="1"/>
      <dgm:spPr>
        <a:solidFill>
          <a:schemeClr val="accent6"/>
        </a:solidFill>
        <a:ln>
          <a:solidFill>
            <a:schemeClr val="tx1"/>
          </a:solidFill>
        </a:ln>
      </dgm:spPr>
      <dgm:t>
        <a:bodyPr anchor="t"/>
        <a:lstStyle/>
        <a:p>
          <a:r>
            <a:rPr lang="en-GB" sz="2000" b="1" dirty="0">
              <a:solidFill>
                <a:schemeClr val="tx1"/>
              </a:solidFill>
            </a:rPr>
            <a:t>Appendix 3</a:t>
          </a:r>
        </a:p>
        <a:p>
          <a:endParaRPr lang="en-GB" sz="2000" dirty="0"/>
        </a:p>
        <a:p>
          <a:r>
            <a:rPr lang="en-GB" sz="2000" dirty="0"/>
            <a:t>Proposal Template</a:t>
          </a:r>
        </a:p>
      </dgm:t>
    </dgm:pt>
    <dgm:pt modelId="{D34CB283-09FA-4E2D-B77A-F3132FA8419E}" type="parTrans" cxnId="{421971AF-71AD-446E-B3BD-38F716EC5B5B}">
      <dgm:prSet/>
      <dgm:spPr/>
      <dgm:t>
        <a:bodyPr/>
        <a:lstStyle/>
        <a:p>
          <a:endParaRPr lang="en-GB"/>
        </a:p>
      </dgm:t>
    </dgm:pt>
    <dgm:pt modelId="{D4FD3570-0993-468B-8EEA-A135EC43AD13}" type="sibTrans" cxnId="{421971AF-71AD-446E-B3BD-38F716EC5B5B}">
      <dgm:prSet/>
      <dgm:spPr/>
      <dgm:t>
        <a:bodyPr/>
        <a:lstStyle/>
        <a:p>
          <a:endParaRPr lang="en-GB"/>
        </a:p>
      </dgm:t>
    </dgm:pt>
    <dgm:pt modelId="{D68316C2-9768-413C-9AF9-ACF6B2A9B90E}" type="pres">
      <dgm:prSet presAssocID="{FD1BAB9B-A3B5-4D25-9C72-671E3D265559}" presName="composite" presStyleCnt="0">
        <dgm:presLayoutVars>
          <dgm:chMax val="1"/>
          <dgm:dir/>
          <dgm:resizeHandles val="exact"/>
        </dgm:presLayoutVars>
      </dgm:prSet>
      <dgm:spPr/>
    </dgm:pt>
    <dgm:pt modelId="{7E2DE075-0C51-44E2-BF2F-2DB8D0C0A9FD}" type="pres">
      <dgm:prSet presAssocID="{CF59D44D-3CDC-40C4-A9B9-50F40F72AAAC}" presName="roof" presStyleLbl="dkBgShp" presStyleIdx="0" presStyleCnt="2" custLinFactNeighborX="-1130" custLinFactNeighborY="0"/>
      <dgm:spPr/>
    </dgm:pt>
    <dgm:pt modelId="{E4180D02-424D-4AEC-A20B-C975D87752D4}" type="pres">
      <dgm:prSet presAssocID="{CF59D44D-3CDC-40C4-A9B9-50F40F72AAAC}" presName="pillars" presStyleCnt="0"/>
      <dgm:spPr/>
    </dgm:pt>
    <dgm:pt modelId="{F852B924-CE1E-47F5-885F-8648CA76E283}" type="pres">
      <dgm:prSet presAssocID="{CF59D44D-3CDC-40C4-A9B9-50F40F72AAAC}" presName="pillar1" presStyleLbl="node1" presStyleIdx="0" presStyleCnt="3" custScaleX="2000000">
        <dgm:presLayoutVars>
          <dgm:bulletEnabled val="1"/>
        </dgm:presLayoutVars>
      </dgm:prSet>
      <dgm:spPr/>
    </dgm:pt>
    <dgm:pt modelId="{5B6C21C3-FAEF-4403-B6CD-0F535377AF79}" type="pres">
      <dgm:prSet presAssocID="{976BFCC3-999C-4FCC-ADC2-1883B091EB36}" presName="pillarX" presStyleLbl="node1" presStyleIdx="1" presStyleCnt="3" custScaleX="2000000">
        <dgm:presLayoutVars>
          <dgm:bulletEnabled val="1"/>
        </dgm:presLayoutVars>
      </dgm:prSet>
      <dgm:spPr/>
    </dgm:pt>
    <dgm:pt modelId="{5CF07BF7-7293-4E07-BF04-5D8AF1ABC2DB}" type="pres">
      <dgm:prSet presAssocID="{3E7B530E-9976-4D62-ABF5-E27BF8789CF9}" presName="pillarX" presStyleLbl="node1" presStyleIdx="2" presStyleCnt="3" custScaleX="2000000">
        <dgm:presLayoutVars>
          <dgm:bulletEnabled val="1"/>
        </dgm:presLayoutVars>
      </dgm:prSet>
      <dgm:spPr/>
    </dgm:pt>
    <dgm:pt modelId="{539B2229-E30D-4EDF-86DE-6699C48D8629}" type="pres">
      <dgm:prSet presAssocID="{CF59D44D-3CDC-40C4-A9B9-50F40F72AAAC}" presName="base" presStyleLbl="dkBgShp" presStyleIdx="1" presStyleCnt="2" custLinFactNeighborY="6537"/>
      <dgm:spPr>
        <a:solidFill>
          <a:schemeClr val="tx1"/>
        </a:solidFill>
        <a:ln w="19050">
          <a:solidFill>
            <a:schemeClr val="tx1"/>
          </a:solidFill>
        </a:ln>
      </dgm:spPr>
    </dgm:pt>
  </dgm:ptLst>
  <dgm:cxnLst>
    <dgm:cxn modelId="{0E2DCE0D-50E4-4548-B254-DF64174BD52D}" srcId="{CF59D44D-3CDC-40C4-A9B9-50F40F72AAAC}" destId="{3592BEAF-75E4-4D18-B13C-BF502B9DEDD7}" srcOrd="0" destOrd="0" parTransId="{9BC105D8-AA9A-4F5F-9BDA-57BD19D4F201}" sibTransId="{4B8CB4DB-52E5-4E16-AD1F-B4AB78C49BAF}"/>
    <dgm:cxn modelId="{33B8B70F-E31A-473C-A574-81020BF4CD30}" srcId="{CF59D44D-3CDC-40C4-A9B9-50F40F72AAAC}" destId="{976BFCC3-999C-4FCC-ADC2-1883B091EB36}" srcOrd="1" destOrd="0" parTransId="{3A734786-F023-4A88-9EEB-55604D8D7FF3}" sibTransId="{33946944-DAD6-4985-B6EE-2AA638543663}"/>
    <dgm:cxn modelId="{72EFD726-2215-46F3-B4AC-3EB446297D58}" type="presOf" srcId="{3E7B530E-9976-4D62-ABF5-E27BF8789CF9}" destId="{5CF07BF7-7293-4E07-BF04-5D8AF1ABC2DB}" srcOrd="0" destOrd="0" presId="urn:microsoft.com/office/officeart/2005/8/layout/hList3"/>
    <dgm:cxn modelId="{CF973866-799C-4481-8857-AD80D42D97DA}" type="presOf" srcId="{3592BEAF-75E4-4D18-B13C-BF502B9DEDD7}" destId="{F852B924-CE1E-47F5-885F-8648CA76E283}" srcOrd="0" destOrd="0" presId="urn:microsoft.com/office/officeart/2005/8/layout/hList3"/>
    <dgm:cxn modelId="{421971AF-71AD-446E-B3BD-38F716EC5B5B}" srcId="{CF59D44D-3CDC-40C4-A9B9-50F40F72AAAC}" destId="{3E7B530E-9976-4D62-ABF5-E27BF8789CF9}" srcOrd="2" destOrd="0" parTransId="{D34CB283-09FA-4E2D-B77A-F3132FA8419E}" sibTransId="{D4FD3570-0993-468B-8EEA-A135EC43AD13}"/>
    <dgm:cxn modelId="{03A04EB5-DDE5-4542-A669-420474249662}" type="presOf" srcId="{976BFCC3-999C-4FCC-ADC2-1883B091EB36}" destId="{5B6C21C3-FAEF-4403-B6CD-0F535377AF79}" srcOrd="0" destOrd="0" presId="urn:microsoft.com/office/officeart/2005/8/layout/hList3"/>
    <dgm:cxn modelId="{E4756BB9-3641-44EA-9372-C8E566E4D570}" srcId="{FD1BAB9B-A3B5-4D25-9C72-671E3D265559}" destId="{CF59D44D-3CDC-40C4-A9B9-50F40F72AAAC}" srcOrd="0" destOrd="0" parTransId="{58E8D4F4-9CBA-4F69-BCE8-D465532932D1}" sibTransId="{1B0750B0-A134-4BFE-A81E-900D7E22CD42}"/>
    <dgm:cxn modelId="{C74E8BD0-B92B-44BF-A006-E307B58299A3}" type="presOf" srcId="{FD1BAB9B-A3B5-4D25-9C72-671E3D265559}" destId="{D68316C2-9768-413C-9AF9-ACF6B2A9B90E}" srcOrd="0" destOrd="0" presId="urn:microsoft.com/office/officeart/2005/8/layout/hList3"/>
    <dgm:cxn modelId="{40B25EE5-E3DB-4CDF-8657-EBA1F2967816}" type="presOf" srcId="{CF59D44D-3CDC-40C4-A9B9-50F40F72AAAC}" destId="{7E2DE075-0C51-44E2-BF2F-2DB8D0C0A9FD}" srcOrd="0" destOrd="0" presId="urn:microsoft.com/office/officeart/2005/8/layout/hList3"/>
    <dgm:cxn modelId="{FC6A6F40-22D4-40B7-ACE5-62A560259329}" type="presParOf" srcId="{D68316C2-9768-413C-9AF9-ACF6B2A9B90E}" destId="{7E2DE075-0C51-44E2-BF2F-2DB8D0C0A9FD}" srcOrd="0" destOrd="0" presId="urn:microsoft.com/office/officeart/2005/8/layout/hList3"/>
    <dgm:cxn modelId="{49A539D3-33F5-434C-9B10-C35EA37743F0}" type="presParOf" srcId="{D68316C2-9768-413C-9AF9-ACF6B2A9B90E}" destId="{E4180D02-424D-4AEC-A20B-C975D87752D4}" srcOrd="1" destOrd="0" presId="urn:microsoft.com/office/officeart/2005/8/layout/hList3"/>
    <dgm:cxn modelId="{D108DC50-A202-4457-A2E9-9FFD6E471810}" type="presParOf" srcId="{E4180D02-424D-4AEC-A20B-C975D87752D4}" destId="{F852B924-CE1E-47F5-885F-8648CA76E283}" srcOrd="0" destOrd="0" presId="urn:microsoft.com/office/officeart/2005/8/layout/hList3"/>
    <dgm:cxn modelId="{933B5605-3655-4ED8-B3EE-54FEE81D523E}" type="presParOf" srcId="{E4180D02-424D-4AEC-A20B-C975D87752D4}" destId="{5B6C21C3-FAEF-4403-B6CD-0F535377AF79}" srcOrd="1" destOrd="0" presId="urn:microsoft.com/office/officeart/2005/8/layout/hList3"/>
    <dgm:cxn modelId="{36AEBA91-93DD-4287-A73B-B972FEFF4718}" type="presParOf" srcId="{E4180D02-424D-4AEC-A20B-C975D87752D4}" destId="{5CF07BF7-7293-4E07-BF04-5D8AF1ABC2DB}" srcOrd="2" destOrd="0" presId="urn:microsoft.com/office/officeart/2005/8/layout/hList3"/>
    <dgm:cxn modelId="{EE7D2FF1-8D26-44F9-885C-2C4A179014FF}" type="presParOf" srcId="{D68316C2-9768-413C-9AF9-ACF6B2A9B90E}" destId="{539B2229-E30D-4EDF-86DE-6699C48D8629}"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D1BAB9B-A3B5-4D25-9C72-671E3D265559}" type="doc">
      <dgm:prSet loTypeId="urn:microsoft.com/office/officeart/2005/8/layout/hList3" loCatId="list" qsTypeId="urn:microsoft.com/office/officeart/2005/8/quickstyle/simple1" qsCatId="simple" csTypeId="urn:microsoft.com/office/officeart/2005/8/colors/accent0_2" csCatId="mainScheme" phldr="1"/>
      <dgm:spPr/>
      <dgm:t>
        <a:bodyPr/>
        <a:lstStyle/>
        <a:p>
          <a:endParaRPr lang="en-GB"/>
        </a:p>
      </dgm:t>
    </dgm:pt>
    <dgm:pt modelId="{CF59D44D-3CDC-40C4-A9B9-50F40F72AAAC}">
      <dgm:prSet phldrT="[Text]" custT="1"/>
      <dgm:spPr>
        <a:solidFill>
          <a:schemeClr val="tx1"/>
        </a:solidFill>
      </dgm:spPr>
      <dgm:t>
        <a:bodyPr/>
        <a:lstStyle/>
        <a:p>
          <a:r>
            <a:rPr lang="en-GB" sz="2800" b="1">
              <a:solidFill>
                <a:schemeClr val="bg1"/>
              </a:solidFill>
            </a:rPr>
            <a:t>Cover Letter</a:t>
          </a:r>
        </a:p>
      </dgm:t>
    </dgm:pt>
    <dgm:pt modelId="{58E8D4F4-9CBA-4F69-BCE8-D465532932D1}" type="parTrans" cxnId="{E4756BB9-3641-44EA-9372-C8E566E4D570}">
      <dgm:prSet/>
      <dgm:spPr/>
      <dgm:t>
        <a:bodyPr/>
        <a:lstStyle/>
        <a:p>
          <a:endParaRPr lang="en-GB" sz="2000"/>
        </a:p>
      </dgm:t>
    </dgm:pt>
    <dgm:pt modelId="{1B0750B0-A134-4BFE-A81E-900D7E22CD42}" type="sibTrans" cxnId="{E4756BB9-3641-44EA-9372-C8E566E4D570}">
      <dgm:prSet/>
      <dgm:spPr/>
      <dgm:t>
        <a:bodyPr/>
        <a:lstStyle/>
        <a:p>
          <a:endParaRPr lang="en-GB" sz="2000"/>
        </a:p>
      </dgm:t>
    </dgm:pt>
    <dgm:pt modelId="{3592BEAF-75E4-4D18-B13C-BF502B9DEDD7}">
      <dgm:prSet phldrT="[Text]" custT="1"/>
      <dgm:spPr>
        <a:ln>
          <a:solidFill>
            <a:schemeClr val="tx1"/>
          </a:solidFill>
        </a:ln>
      </dgm:spPr>
      <dgm:t>
        <a:bodyPr anchor="t"/>
        <a:lstStyle/>
        <a:p>
          <a:r>
            <a:rPr lang="en-US" sz="2000" b="1" dirty="0"/>
            <a:t>Appendix 1</a:t>
          </a:r>
        </a:p>
        <a:p>
          <a:endParaRPr lang="en-US" sz="2000" dirty="0"/>
        </a:p>
        <a:p>
          <a:r>
            <a:rPr lang="en-US" sz="2000" dirty="0"/>
            <a:t>Draft Agreement</a:t>
          </a:r>
          <a:endParaRPr lang="en-GB" sz="2000" dirty="0"/>
        </a:p>
      </dgm:t>
    </dgm:pt>
    <dgm:pt modelId="{9BC105D8-AA9A-4F5F-9BDA-57BD19D4F201}" type="parTrans" cxnId="{0E2DCE0D-50E4-4548-B254-DF64174BD52D}">
      <dgm:prSet/>
      <dgm:spPr/>
      <dgm:t>
        <a:bodyPr/>
        <a:lstStyle/>
        <a:p>
          <a:endParaRPr lang="en-GB" sz="2000"/>
        </a:p>
      </dgm:t>
    </dgm:pt>
    <dgm:pt modelId="{4B8CB4DB-52E5-4E16-AD1F-B4AB78C49BAF}" type="sibTrans" cxnId="{0E2DCE0D-50E4-4548-B254-DF64174BD52D}">
      <dgm:prSet/>
      <dgm:spPr/>
      <dgm:t>
        <a:bodyPr/>
        <a:lstStyle/>
        <a:p>
          <a:endParaRPr lang="en-GB" sz="2000"/>
        </a:p>
      </dgm:t>
    </dgm:pt>
    <dgm:pt modelId="{976BFCC3-999C-4FCC-ADC2-1883B091EB36}">
      <dgm:prSet phldrT="[Text]" custT="1"/>
      <dgm:spPr>
        <a:ln>
          <a:solidFill>
            <a:schemeClr val="tx1"/>
          </a:solidFill>
        </a:ln>
      </dgm:spPr>
      <dgm:t>
        <a:bodyPr anchor="t"/>
        <a:lstStyle/>
        <a:p>
          <a:r>
            <a:rPr lang="en-US" sz="2000" b="1"/>
            <a:t>Appendix 2</a:t>
          </a:r>
        </a:p>
        <a:p>
          <a:endParaRPr lang="en-US" sz="2000"/>
        </a:p>
        <a:p>
          <a:r>
            <a:rPr lang="en-US" sz="2000" err="1">
              <a:latin typeface="Arial" panose="020B0604020202020204"/>
            </a:rPr>
            <a:t>CfP</a:t>
          </a:r>
          <a:r>
            <a:rPr lang="en-US" sz="2000"/>
            <a:t> Tender Conditions</a:t>
          </a:r>
          <a:endParaRPr lang="en-GB" sz="2000"/>
        </a:p>
      </dgm:t>
    </dgm:pt>
    <dgm:pt modelId="{3A734786-F023-4A88-9EEB-55604D8D7FF3}" type="parTrans" cxnId="{33B8B70F-E31A-473C-A574-81020BF4CD30}">
      <dgm:prSet/>
      <dgm:spPr/>
      <dgm:t>
        <a:bodyPr/>
        <a:lstStyle/>
        <a:p>
          <a:endParaRPr lang="en-GB" sz="2000"/>
        </a:p>
      </dgm:t>
    </dgm:pt>
    <dgm:pt modelId="{33946944-DAD6-4985-B6EE-2AA638543663}" type="sibTrans" cxnId="{33B8B70F-E31A-473C-A574-81020BF4CD30}">
      <dgm:prSet/>
      <dgm:spPr/>
      <dgm:t>
        <a:bodyPr/>
        <a:lstStyle/>
        <a:p>
          <a:endParaRPr lang="en-GB" sz="2000"/>
        </a:p>
      </dgm:t>
    </dgm:pt>
    <dgm:pt modelId="{3E7B530E-9976-4D62-ABF5-E27BF8789CF9}">
      <dgm:prSet custT="1"/>
      <dgm:spPr>
        <a:ln>
          <a:solidFill>
            <a:schemeClr val="tx1"/>
          </a:solidFill>
        </a:ln>
      </dgm:spPr>
      <dgm:t>
        <a:bodyPr anchor="t"/>
        <a:lstStyle/>
        <a:p>
          <a:r>
            <a:rPr lang="en-GB" sz="2000" b="1"/>
            <a:t>Appendix 3</a:t>
          </a:r>
        </a:p>
        <a:p>
          <a:endParaRPr lang="en-GB" sz="2000"/>
        </a:p>
        <a:p>
          <a:r>
            <a:rPr lang="en-GB" sz="2000"/>
            <a:t>Proposal Template</a:t>
          </a:r>
        </a:p>
      </dgm:t>
    </dgm:pt>
    <dgm:pt modelId="{D34CB283-09FA-4E2D-B77A-F3132FA8419E}" type="parTrans" cxnId="{421971AF-71AD-446E-B3BD-38F716EC5B5B}">
      <dgm:prSet/>
      <dgm:spPr/>
      <dgm:t>
        <a:bodyPr/>
        <a:lstStyle/>
        <a:p>
          <a:endParaRPr lang="en-GB"/>
        </a:p>
      </dgm:t>
    </dgm:pt>
    <dgm:pt modelId="{D4FD3570-0993-468B-8EEA-A135EC43AD13}" type="sibTrans" cxnId="{421971AF-71AD-446E-B3BD-38F716EC5B5B}">
      <dgm:prSet/>
      <dgm:spPr/>
      <dgm:t>
        <a:bodyPr/>
        <a:lstStyle/>
        <a:p>
          <a:endParaRPr lang="en-GB"/>
        </a:p>
      </dgm:t>
    </dgm:pt>
    <dgm:pt modelId="{9E1054E3-8E6F-423D-80B9-1BD357652514}">
      <dgm:prSet custT="1"/>
      <dgm:spPr/>
      <dgm:t>
        <a:bodyPr anchor="t"/>
        <a:lstStyle/>
        <a:p>
          <a:endParaRPr lang="en-GB" sz="2000"/>
        </a:p>
      </dgm:t>
    </dgm:pt>
    <dgm:pt modelId="{298565C3-E1CD-4063-950A-F0A64DB450D3}" type="parTrans" cxnId="{11FA7742-E9D9-46F3-AAFB-778F508BF90B}">
      <dgm:prSet/>
      <dgm:spPr/>
      <dgm:t>
        <a:bodyPr/>
        <a:lstStyle/>
        <a:p>
          <a:endParaRPr lang="en-GB"/>
        </a:p>
      </dgm:t>
    </dgm:pt>
    <dgm:pt modelId="{33AFD4D2-1B75-45EE-A083-C96B22CE1C77}" type="sibTrans" cxnId="{11FA7742-E9D9-46F3-AAFB-778F508BF90B}">
      <dgm:prSet/>
      <dgm:spPr/>
      <dgm:t>
        <a:bodyPr/>
        <a:lstStyle/>
        <a:p>
          <a:endParaRPr lang="en-GB"/>
        </a:p>
      </dgm:t>
    </dgm:pt>
    <dgm:pt modelId="{D68316C2-9768-413C-9AF9-ACF6B2A9B90E}" type="pres">
      <dgm:prSet presAssocID="{FD1BAB9B-A3B5-4D25-9C72-671E3D265559}" presName="composite" presStyleCnt="0">
        <dgm:presLayoutVars>
          <dgm:chMax val="1"/>
          <dgm:dir/>
          <dgm:resizeHandles val="exact"/>
        </dgm:presLayoutVars>
      </dgm:prSet>
      <dgm:spPr/>
    </dgm:pt>
    <dgm:pt modelId="{7E2DE075-0C51-44E2-BF2F-2DB8D0C0A9FD}" type="pres">
      <dgm:prSet presAssocID="{CF59D44D-3CDC-40C4-A9B9-50F40F72AAAC}" presName="roof" presStyleLbl="dkBgShp" presStyleIdx="0" presStyleCnt="2" custLinFactNeighborX="-15038" custLinFactNeighborY="-14490"/>
      <dgm:spPr/>
    </dgm:pt>
    <dgm:pt modelId="{E4180D02-424D-4AEC-A20B-C975D87752D4}" type="pres">
      <dgm:prSet presAssocID="{CF59D44D-3CDC-40C4-A9B9-50F40F72AAAC}" presName="pillars" presStyleCnt="0"/>
      <dgm:spPr/>
    </dgm:pt>
    <dgm:pt modelId="{F852B924-CE1E-47F5-885F-8648CA76E283}" type="pres">
      <dgm:prSet presAssocID="{CF59D44D-3CDC-40C4-A9B9-50F40F72AAAC}" presName="pillar1" presStyleLbl="node1" presStyleIdx="0" presStyleCnt="3">
        <dgm:presLayoutVars>
          <dgm:bulletEnabled val="1"/>
        </dgm:presLayoutVars>
      </dgm:prSet>
      <dgm:spPr/>
    </dgm:pt>
    <dgm:pt modelId="{5B6C21C3-FAEF-4403-B6CD-0F535377AF79}" type="pres">
      <dgm:prSet presAssocID="{976BFCC3-999C-4FCC-ADC2-1883B091EB36}" presName="pillarX" presStyleLbl="node1" presStyleIdx="1" presStyleCnt="3">
        <dgm:presLayoutVars>
          <dgm:bulletEnabled val="1"/>
        </dgm:presLayoutVars>
      </dgm:prSet>
      <dgm:spPr/>
    </dgm:pt>
    <dgm:pt modelId="{5CF07BF7-7293-4E07-BF04-5D8AF1ABC2DB}" type="pres">
      <dgm:prSet presAssocID="{3E7B530E-9976-4D62-ABF5-E27BF8789CF9}" presName="pillarX" presStyleLbl="node1" presStyleIdx="2" presStyleCnt="3">
        <dgm:presLayoutVars>
          <dgm:bulletEnabled val="1"/>
        </dgm:presLayoutVars>
      </dgm:prSet>
      <dgm:spPr/>
    </dgm:pt>
    <dgm:pt modelId="{539B2229-E30D-4EDF-86DE-6699C48D8629}" type="pres">
      <dgm:prSet presAssocID="{CF59D44D-3CDC-40C4-A9B9-50F40F72AAAC}" presName="base" presStyleLbl="dkBgShp" presStyleIdx="1" presStyleCnt="2" custLinFactNeighborY="6537"/>
      <dgm:spPr>
        <a:solidFill>
          <a:schemeClr val="tx1"/>
        </a:solidFill>
      </dgm:spPr>
    </dgm:pt>
  </dgm:ptLst>
  <dgm:cxnLst>
    <dgm:cxn modelId="{0E2DCE0D-50E4-4548-B254-DF64174BD52D}" srcId="{CF59D44D-3CDC-40C4-A9B9-50F40F72AAAC}" destId="{3592BEAF-75E4-4D18-B13C-BF502B9DEDD7}" srcOrd="0" destOrd="0" parTransId="{9BC105D8-AA9A-4F5F-9BDA-57BD19D4F201}" sibTransId="{4B8CB4DB-52E5-4E16-AD1F-B4AB78C49BAF}"/>
    <dgm:cxn modelId="{33B8B70F-E31A-473C-A574-81020BF4CD30}" srcId="{CF59D44D-3CDC-40C4-A9B9-50F40F72AAAC}" destId="{976BFCC3-999C-4FCC-ADC2-1883B091EB36}" srcOrd="1" destOrd="0" parTransId="{3A734786-F023-4A88-9EEB-55604D8D7FF3}" sibTransId="{33946944-DAD6-4985-B6EE-2AA638543663}"/>
    <dgm:cxn modelId="{72EFD726-2215-46F3-B4AC-3EB446297D58}" type="presOf" srcId="{3E7B530E-9976-4D62-ABF5-E27BF8789CF9}" destId="{5CF07BF7-7293-4E07-BF04-5D8AF1ABC2DB}" srcOrd="0" destOrd="0" presId="urn:microsoft.com/office/officeart/2005/8/layout/hList3"/>
    <dgm:cxn modelId="{11FA7742-E9D9-46F3-AAFB-778F508BF90B}" srcId="{FD1BAB9B-A3B5-4D25-9C72-671E3D265559}" destId="{9E1054E3-8E6F-423D-80B9-1BD357652514}" srcOrd="1" destOrd="0" parTransId="{298565C3-E1CD-4063-950A-F0A64DB450D3}" sibTransId="{33AFD4D2-1B75-45EE-A083-C96B22CE1C77}"/>
    <dgm:cxn modelId="{CF973866-799C-4481-8857-AD80D42D97DA}" type="presOf" srcId="{3592BEAF-75E4-4D18-B13C-BF502B9DEDD7}" destId="{F852B924-CE1E-47F5-885F-8648CA76E283}" srcOrd="0" destOrd="0" presId="urn:microsoft.com/office/officeart/2005/8/layout/hList3"/>
    <dgm:cxn modelId="{421971AF-71AD-446E-B3BD-38F716EC5B5B}" srcId="{CF59D44D-3CDC-40C4-A9B9-50F40F72AAAC}" destId="{3E7B530E-9976-4D62-ABF5-E27BF8789CF9}" srcOrd="2" destOrd="0" parTransId="{D34CB283-09FA-4E2D-B77A-F3132FA8419E}" sibTransId="{D4FD3570-0993-468B-8EEA-A135EC43AD13}"/>
    <dgm:cxn modelId="{03A04EB5-DDE5-4542-A669-420474249662}" type="presOf" srcId="{976BFCC3-999C-4FCC-ADC2-1883B091EB36}" destId="{5B6C21C3-FAEF-4403-B6CD-0F535377AF79}" srcOrd="0" destOrd="0" presId="urn:microsoft.com/office/officeart/2005/8/layout/hList3"/>
    <dgm:cxn modelId="{E4756BB9-3641-44EA-9372-C8E566E4D570}" srcId="{FD1BAB9B-A3B5-4D25-9C72-671E3D265559}" destId="{CF59D44D-3CDC-40C4-A9B9-50F40F72AAAC}" srcOrd="0" destOrd="0" parTransId="{58E8D4F4-9CBA-4F69-BCE8-D465532932D1}" sibTransId="{1B0750B0-A134-4BFE-A81E-900D7E22CD42}"/>
    <dgm:cxn modelId="{C74E8BD0-B92B-44BF-A006-E307B58299A3}" type="presOf" srcId="{FD1BAB9B-A3B5-4D25-9C72-671E3D265559}" destId="{D68316C2-9768-413C-9AF9-ACF6B2A9B90E}" srcOrd="0" destOrd="0" presId="urn:microsoft.com/office/officeart/2005/8/layout/hList3"/>
    <dgm:cxn modelId="{40B25EE5-E3DB-4CDF-8657-EBA1F2967816}" type="presOf" srcId="{CF59D44D-3CDC-40C4-A9B9-50F40F72AAAC}" destId="{7E2DE075-0C51-44E2-BF2F-2DB8D0C0A9FD}" srcOrd="0" destOrd="0" presId="urn:microsoft.com/office/officeart/2005/8/layout/hList3"/>
    <dgm:cxn modelId="{FC6A6F40-22D4-40B7-ACE5-62A560259329}" type="presParOf" srcId="{D68316C2-9768-413C-9AF9-ACF6B2A9B90E}" destId="{7E2DE075-0C51-44E2-BF2F-2DB8D0C0A9FD}" srcOrd="0" destOrd="0" presId="urn:microsoft.com/office/officeart/2005/8/layout/hList3"/>
    <dgm:cxn modelId="{49A539D3-33F5-434C-9B10-C35EA37743F0}" type="presParOf" srcId="{D68316C2-9768-413C-9AF9-ACF6B2A9B90E}" destId="{E4180D02-424D-4AEC-A20B-C975D87752D4}" srcOrd="1" destOrd="0" presId="urn:microsoft.com/office/officeart/2005/8/layout/hList3"/>
    <dgm:cxn modelId="{D108DC50-A202-4457-A2E9-9FFD6E471810}" type="presParOf" srcId="{E4180D02-424D-4AEC-A20B-C975D87752D4}" destId="{F852B924-CE1E-47F5-885F-8648CA76E283}" srcOrd="0" destOrd="0" presId="urn:microsoft.com/office/officeart/2005/8/layout/hList3"/>
    <dgm:cxn modelId="{933B5605-3655-4ED8-B3EE-54FEE81D523E}" type="presParOf" srcId="{E4180D02-424D-4AEC-A20B-C975D87752D4}" destId="{5B6C21C3-FAEF-4403-B6CD-0F535377AF79}" srcOrd="1" destOrd="0" presId="urn:microsoft.com/office/officeart/2005/8/layout/hList3"/>
    <dgm:cxn modelId="{36AEBA91-93DD-4287-A73B-B972FEFF4718}" type="presParOf" srcId="{E4180D02-424D-4AEC-A20B-C975D87752D4}" destId="{5CF07BF7-7293-4E07-BF04-5D8AF1ABC2DB}" srcOrd="2" destOrd="0" presId="urn:microsoft.com/office/officeart/2005/8/layout/hList3"/>
    <dgm:cxn modelId="{EE7D2FF1-8D26-44F9-885C-2C4A179014FF}" type="presParOf" srcId="{D68316C2-9768-413C-9AF9-ACF6B2A9B90E}" destId="{539B2229-E30D-4EDF-86DE-6699C48D8629}"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2DE075-0C51-44E2-BF2F-2DB8D0C0A9FD}">
      <dsp:nvSpPr>
        <dsp:cNvPr id="0" name=""/>
        <dsp:cNvSpPr/>
      </dsp:nvSpPr>
      <dsp:spPr>
        <a:xfrm>
          <a:off x="0" y="0"/>
          <a:ext cx="6358469" cy="855003"/>
        </a:xfrm>
        <a:prstGeom prst="rect">
          <a:avLst/>
        </a:prstGeom>
        <a:solidFill>
          <a:schemeClr val="tx1"/>
        </a:solidFill>
        <a:ln w="19050">
          <a:solidFill>
            <a:schemeClr val="tx1"/>
          </a:solid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1" kern="1200" dirty="0">
              <a:solidFill>
                <a:schemeClr val="bg1"/>
              </a:solidFill>
            </a:rPr>
            <a:t>Cover Letter</a:t>
          </a:r>
        </a:p>
      </dsp:txBody>
      <dsp:txXfrm>
        <a:off x="0" y="0"/>
        <a:ext cx="6358469" cy="855003"/>
      </dsp:txXfrm>
    </dsp:sp>
    <dsp:sp modelId="{F852B924-CE1E-47F5-885F-8648CA76E283}">
      <dsp:nvSpPr>
        <dsp:cNvPr id="0" name=""/>
        <dsp:cNvSpPr/>
      </dsp:nvSpPr>
      <dsp:spPr>
        <a:xfrm>
          <a:off x="776"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ts val="1200"/>
            </a:spcBef>
            <a:spcAft>
              <a:spcPct val="35000"/>
            </a:spcAft>
            <a:buNone/>
          </a:pPr>
          <a:r>
            <a:rPr lang="en-US" sz="2000" b="1" kern="1200" dirty="0">
              <a:solidFill>
                <a:schemeClr val="tx1"/>
              </a:solidFill>
            </a:rPr>
            <a:t>Appendix 1</a:t>
          </a:r>
        </a:p>
        <a:p>
          <a:pPr marL="0" lvl="0" indent="0" algn="ctr" defTabSz="889000">
            <a:lnSpc>
              <a:spcPct val="90000"/>
            </a:lnSpc>
            <a:spcBef>
              <a:spcPct val="0"/>
            </a:spcBef>
            <a:spcAft>
              <a:spcPct val="35000"/>
            </a:spcAft>
            <a:buNone/>
          </a:pPr>
          <a:endParaRPr lang="en-US" sz="2000" kern="1200" dirty="0"/>
        </a:p>
        <a:p>
          <a:pPr marL="0" lvl="0" indent="0" algn="ctr" defTabSz="889000">
            <a:lnSpc>
              <a:spcPct val="90000"/>
            </a:lnSpc>
            <a:spcBef>
              <a:spcPct val="0"/>
            </a:spcBef>
            <a:spcAft>
              <a:spcPct val="35000"/>
            </a:spcAft>
            <a:buNone/>
          </a:pPr>
          <a:r>
            <a:rPr lang="en-US" sz="2000" kern="1200" dirty="0"/>
            <a:t>Draft Agreement</a:t>
          </a:r>
          <a:endParaRPr lang="en-GB" sz="2000" kern="1200" dirty="0"/>
        </a:p>
      </dsp:txBody>
      <dsp:txXfrm>
        <a:off x="776" y="855003"/>
        <a:ext cx="2118972" cy="1795507"/>
      </dsp:txXfrm>
    </dsp:sp>
    <dsp:sp modelId="{5B6C21C3-FAEF-4403-B6CD-0F535377AF79}">
      <dsp:nvSpPr>
        <dsp:cNvPr id="0" name=""/>
        <dsp:cNvSpPr/>
      </dsp:nvSpPr>
      <dsp:spPr>
        <a:xfrm>
          <a:off x="2119748"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dirty="0">
              <a:solidFill>
                <a:schemeClr val="tx1"/>
              </a:solidFill>
            </a:rPr>
            <a:t>Appendix 2</a:t>
          </a:r>
        </a:p>
        <a:p>
          <a:pPr marL="0" lvl="0" indent="0" algn="ctr" defTabSz="889000">
            <a:lnSpc>
              <a:spcPct val="90000"/>
            </a:lnSpc>
            <a:spcBef>
              <a:spcPct val="0"/>
            </a:spcBef>
            <a:spcAft>
              <a:spcPct val="35000"/>
            </a:spcAft>
            <a:buNone/>
          </a:pPr>
          <a:endParaRPr lang="en-US" sz="2000" kern="1200" dirty="0"/>
        </a:p>
        <a:p>
          <a:pPr marL="0" lvl="0" indent="0" algn="ctr" defTabSz="889000">
            <a:lnSpc>
              <a:spcPct val="90000"/>
            </a:lnSpc>
            <a:spcBef>
              <a:spcPct val="0"/>
            </a:spcBef>
            <a:spcAft>
              <a:spcPct val="35000"/>
            </a:spcAft>
            <a:buNone/>
          </a:pPr>
          <a:r>
            <a:rPr lang="en-US" sz="2000" kern="1200" dirty="0" err="1"/>
            <a:t>CfP</a:t>
          </a:r>
          <a:r>
            <a:rPr lang="en-US" sz="2000" kern="1200" dirty="0"/>
            <a:t> Tender Conditions</a:t>
          </a:r>
          <a:endParaRPr lang="en-GB" sz="2000" kern="1200" dirty="0"/>
        </a:p>
      </dsp:txBody>
      <dsp:txXfrm>
        <a:off x="2119748" y="855003"/>
        <a:ext cx="2118972" cy="1795507"/>
      </dsp:txXfrm>
    </dsp:sp>
    <dsp:sp modelId="{5CF07BF7-7293-4E07-BF04-5D8AF1ABC2DB}">
      <dsp:nvSpPr>
        <dsp:cNvPr id="0" name=""/>
        <dsp:cNvSpPr/>
      </dsp:nvSpPr>
      <dsp:spPr>
        <a:xfrm>
          <a:off x="4238720"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GB" sz="2000" b="1" kern="1200" dirty="0">
              <a:solidFill>
                <a:schemeClr val="tx1"/>
              </a:solidFill>
            </a:rPr>
            <a:t>Appendix 3</a:t>
          </a:r>
        </a:p>
        <a:p>
          <a:pPr marL="0" lvl="0" indent="0" algn="ctr" defTabSz="889000">
            <a:lnSpc>
              <a:spcPct val="90000"/>
            </a:lnSpc>
            <a:spcBef>
              <a:spcPct val="0"/>
            </a:spcBef>
            <a:spcAft>
              <a:spcPct val="35000"/>
            </a:spcAft>
            <a:buNone/>
          </a:pPr>
          <a:endParaRPr lang="en-GB" sz="2000" kern="1200" dirty="0"/>
        </a:p>
        <a:p>
          <a:pPr marL="0" lvl="0" indent="0" algn="ctr" defTabSz="889000">
            <a:lnSpc>
              <a:spcPct val="90000"/>
            </a:lnSpc>
            <a:spcBef>
              <a:spcPct val="0"/>
            </a:spcBef>
            <a:spcAft>
              <a:spcPct val="35000"/>
            </a:spcAft>
            <a:buNone/>
          </a:pPr>
          <a:r>
            <a:rPr lang="en-GB" sz="2000" kern="1200" dirty="0"/>
            <a:t>Proposal Template</a:t>
          </a:r>
        </a:p>
      </dsp:txBody>
      <dsp:txXfrm>
        <a:off x="4238720" y="855003"/>
        <a:ext cx="2118972" cy="1795507"/>
      </dsp:txXfrm>
    </dsp:sp>
    <dsp:sp modelId="{539B2229-E30D-4EDF-86DE-6699C48D8629}">
      <dsp:nvSpPr>
        <dsp:cNvPr id="0" name=""/>
        <dsp:cNvSpPr/>
      </dsp:nvSpPr>
      <dsp:spPr>
        <a:xfrm>
          <a:off x="0" y="2650511"/>
          <a:ext cx="6358469" cy="199500"/>
        </a:xfrm>
        <a:prstGeom prst="rect">
          <a:avLst/>
        </a:prstGeom>
        <a:solidFill>
          <a:schemeClr val="tx1"/>
        </a:solidFill>
        <a:ln w="19050">
          <a:solidFill>
            <a:schemeClr val="tx1"/>
          </a:solidFill>
        </a:ln>
        <a:effectLst/>
      </dsp:spPr>
      <dsp:style>
        <a:lnRef idx="0">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2DE075-0C51-44E2-BF2F-2DB8D0C0A9FD}">
      <dsp:nvSpPr>
        <dsp:cNvPr id="0" name=""/>
        <dsp:cNvSpPr/>
      </dsp:nvSpPr>
      <dsp:spPr>
        <a:xfrm>
          <a:off x="0" y="0"/>
          <a:ext cx="6358469" cy="855003"/>
        </a:xfrm>
        <a:prstGeom prst="rect">
          <a:avLst/>
        </a:prstGeom>
        <a:solidFill>
          <a:schemeClr val="tx1"/>
        </a:solidFill>
        <a:ln w="19050">
          <a:solidFill>
            <a:schemeClr val="tx1"/>
          </a:solid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1" kern="1200" dirty="0">
              <a:solidFill>
                <a:schemeClr val="bg1"/>
              </a:solidFill>
            </a:rPr>
            <a:t>Cover Letter</a:t>
          </a:r>
        </a:p>
      </dsp:txBody>
      <dsp:txXfrm>
        <a:off x="0" y="0"/>
        <a:ext cx="6358469" cy="855003"/>
      </dsp:txXfrm>
    </dsp:sp>
    <dsp:sp modelId="{F852B924-CE1E-47F5-885F-8648CA76E283}">
      <dsp:nvSpPr>
        <dsp:cNvPr id="0" name=""/>
        <dsp:cNvSpPr/>
      </dsp:nvSpPr>
      <dsp:spPr>
        <a:xfrm>
          <a:off x="776"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ts val="1200"/>
            </a:spcBef>
            <a:spcAft>
              <a:spcPct val="35000"/>
            </a:spcAft>
            <a:buNone/>
          </a:pPr>
          <a:r>
            <a:rPr lang="en-US" sz="2000" b="1" kern="1200" dirty="0">
              <a:solidFill>
                <a:schemeClr val="tx1"/>
              </a:solidFill>
            </a:rPr>
            <a:t>Appendix 1</a:t>
          </a:r>
        </a:p>
        <a:p>
          <a:pPr marL="0" lvl="0" indent="0" algn="ctr" defTabSz="889000">
            <a:lnSpc>
              <a:spcPct val="90000"/>
            </a:lnSpc>
            <a:spcBef>
              <a:spcPct val="0"/>
            </a:spcBef>
            <a:spcAft>
              <a:spcPct val="35000"/>
            </a:spcAft>
            <a:buNone/>
          </a:pPr>
          <a:endParaRPr lang="en-US" sz="2000" kern="1200" dirty="0"/>
        </a:p>
        <a:p>
          <a:pPr marL="0" lvl="0" indent="0" algn="ctr" defTabSz="889000">
            <a:lnSpc>
              <a:spcPct val="90000"/>
            </a:lnSpc>
            <a:spcBef>
              <a:spcPct val="0"/>
            </a:spcBef>
            <a:spcAft>
              <a:spcPct val="35000"/>
            </a:spcAft>
            <a:buNone/>
          </a:pPr>
          <a:r>
            <a:rPr lang="en-US" sz="2000" kern="1200" dirty="0"/>
            <a:t>Draft Agreement</a:t>
          </a:r>
          <a:endParaRPr lang="en-GB" sz="2000" kern="1200" dirty="0"/>
        </a:p>
      </dsp:txBody>
      <dsp:txXfrm>
        <a:off x="776" y="855003"/>
        <a:ext cx="2118972" cy="1795507"/>
      </dsp:txXfrm>
    </dsp:sp>
    <dsp:sp modelId="{5B6C21C3-FAEF-4403-B6CD-0F535377AF79}">
      <dsp:nvSpPr>
        <dsp:cNvPr id="0" name=""/>
        <dsp:cNvSpPr/>
      </dsp:nvSpPr>
      <dsp:spPr>
        <a:xfrm>
          <a:off x="2119748"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dirty="0">
              <a:solidFill>
                <a:schemeClr val="tx1"/>
              </a:solidFill>
            </a:rPr>
            <a:t>Appendix 2</a:t>
          </a:r>
        </a:p>
        <a:p>
          <a:pPr marL="0" lvl="0" indent="0" algn="ctr" defTabSz="889000">
            <a:lnSpc>
              <a:spcPct val="90000"/>
            </a:lnSpc>
            <a:spcBef>
              <a:spcPct val="0"/>
            </a:spcBef>
            <a:spcAft>
              <a:spcPct val="35000"/>
            </a:spcAft>
            <a:buNone/>
          </a:pPr>
          <a:endParaRPr lang="en-US" sz="2000" kern="1200" dirty="0"/>
        </a:p>
        <a:p>
          <a:pPr marL="0" lvl="0" indent="0" algn="ctr" defTabSz="889000">
            <a:lnSpc>
              <a:spcPct val="90000"/>
            </a:lnSpc>
            <a:spcBef>
              <a:spcPct val="0"/>
            </a:spcBef>
            <a:spcAft>
              <a:spcPct val="35000"/>
            </a:spcAft>
            <a:buNone/>
          </a:pPr>
          <a:r>
            <a:rPr lang="en-US" sz="2000" kern="1200" dirty="0" err="1"/>
            <a:t>CfP</a:t>
          </a:r>
          <a:r>
            <a:rPr lang="en-US" sz="2000" kern="1200" dirty="0"/>
            <a:t> Tender Conditions</a:t>
          </a:r>
          <a:endParaRPr lang="en-GB" sz="2000" kern="1200" dirty="0"/>
        </a:p>
      </dsp:txBody>
      <dsp:txXfrm>
        <a:off x="2119748" y="855003"/>
        <a:ext cx="2118972" cy="1795507"/>
      </dsp:txXfrm>
    </dsp:sp>
    <dsp:sp modelId="{5CF07BF7-7293-4E07-BF04-5D8AF1ABC2DB}">
      <dsp:nvSpPr>
        <dsp:cNvPr id="0" name=""/>
        <dsp:cNvSpPr/>
      </dsp:nvSpPr>
      <dsp:spPr>
        <a:xfrm>
          <a:off x="4238720"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GB" sz="2000" b="1" kern="1200" dirty="0">
              <a:solidFill>
                <a:schemeClr val="tx1"/>
              </a:solidFill>
            </a:rPr>
            <a:t>Appendix 3</a:t>
          </a:r>
        </a:p>
        <a:p>
          <a:pPr marL="0" lvl="0" indent="0" algn="ctr" defTabSz="889000">
            <a:lnSpc>
              <a:spcPct val="90000"/>
            </a:lnSpc>
            <a:spcBef>
              <a:spcPct val="0"/>
            </a:spcBef>
            <a:spcAft>
              <a:spcPct val="35000"/>
            </a:spcAft>
            <a:buNone/>
          </a:pPr>
          <a:endParaRPr lang="en-GB" sz="2000" kern="1200" dirty="0"/>
        </a:p>
        <a:p>
          <a:pPr marL="0" lvl="0" indent="0" algn="ctr" defTabSz="889000">
            <a:lnSpc>
              <a:spcPct val="90000"/>
            </a:lnSpc>
            <a:spcBef>
              <a:spcPct val="0"/>
            </a:spcBef>
            <a:spcAft>
              <a:spcPct val="35000"/>
            </a:spcAft>
            <a:buNone/>
          </a:pPr>
          <a:r>
            <a:rPr lang="en-GB" sz="2000" kern="1200" dirty="0"/>
            <a:t>Proposal Template</a:t>
          </a:r>
        </a:p>
      </dsp:txBody>
      <dsp:txXfrm>
        <a:off x="4238720" y="855003"/>
        <a:ext cx="2118972" cy="1795507"/>
      </dsp:txXfrm>
    </dsp:sp>
    <dsp:sp modelId="{539B2229-E30D-4EDF-86DE-6699C48D8629}">
      <dsp:nvSpPr>
        <dsp:cNvPr id="0" name=""/>
        <dsp:cNvSpPr/>
      </dsp:nvSpPr>
      <dsp:spPr>
        <a:xfrm>
          <a:off x="0" y="2650511"/>
          <a:ext cx="6358469" cy="199500"/>
        </a:xfrm>
        <a:prstGeom prst="rect">
          <a:avLst/>
        </a:prstGeom>
        <a:solidFill>
          <a:schemeClr val="tx1"/>
        </a:solidFill>
        <a:ln w="19050">
          <a:solidFill>
            <a:schemeClr val="tx1"/>
          </a:solidFill>
        </a:ln>
        <a:effectLst/>
      </dsp:spPr>
      <dsp:style>
        <a:lnRef idx="0">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2DE075-0C51-44E2-BF2F-2DB8D0C0A9FD}">
      <dsp:nvSpPr>
        <dsp:cNvPr id="0" name=""/>
        <dsp:cNvSpPr/>
      </dsp:nvSpPr>
      <dsp:spPr>
        <a:xfrm>
          <a:off x="0" y="0"/>
          <a:ext cx="6358469" cy="855003"/>
        </a:xfrm>
        <a:prstGeom prst="rect">
          <a:avLst/>
        </a:prstGeom>
        <a:solidFill>
          <a:schemeClr val="tx1"/>
        </a:solidFill>
        <a:ln w="19050">
          <a:solidFill>
            <a:schemeClr val="tx1"/>
          </a:solid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1" kern="1200" dirty="0">
              <a:solidFill>
                <a:schemeClr val="bg1"/>
              </a:solidFill>
            </a:rPr>
            <a:t>Cover Letter</a:t>
          </a:r>
        </a:p>
      </dsp:txBody>
      <dsp:txXfrm>
        <a:off x="0" y="0"/>
        <a:ext cx="6358469" cy="855003"/>
      </dsp:txXfrm>
    </dsp:sp>
    <dsp:sp modelId="{F852B924-CE1E-47F5-885F-8648CA76E283}">
      <dsp:nvSpPr>
        <dsp:cNvPr id="0" name=""/>
        <dsp:cNvSpPr/>
      </dsp:nvSpPr>
      <dsp:spPr>
        <a:xfrm>
          <a:off x="776"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ts val="1200"/>
            </a:spcBef>
            <a:spcAft>
              <a:spcPct val="35000"/>
            </a:spcAft>
            <a:buNone/>
          </a:pPr>
          <a:r>
            <a:rPr lang="en-US" sz="2000" b="1" kern="1200" dirty="0">
              <a:solidFill>
                <a:schemeClr val="tx1"/>
              </a:solidFill>
            </a:rPr>
            <a:t>Appendix 1</a:t>
          </a:r>
        </a:p>
        <a:p>
          <a:pPr marL="0" lvl="0" indent="0" algn="ctr" defTabSz="889000">
            <a:lnSpc>
              <a:spcPct val="90000"/>
            </a:lnSpc>
            <a:spcBef>
              <a:spcPct val="0"/>
            </a:spcBef>
            <a:spcAft>
              <a:spcPct val="35000"/>
            </a:spcAft>
            <a:buNone/>
          </a:pPr>
          <a:endParaRPr lang="en-US" sz="2000" kern="1200" dirty="0"/>
        </a:p>
        <a:p>
          <a:pPr marL="0" lvl="0" indent="0" algn="ctr" defTabSz="889000">
            <a:lnSpc>
              <a:spcPct val="90000"/>
            </a:lnSpc>
            <a:spcBef>
              <a:spcPct val="0"/>
            </a:spcBef>
            <a:spcAft>
              <a:spcPct val="35000"/>
            </a:spcAft>
            <a:buNone/>
          </a:pPr>
          <a:r>
            <a:rPr lang="en-US" sz="2000" kern="1200" dirty="0"/>
            <a:t>Draft Agreement</a:t>
          </a:r>
          <a:endParaRPr lang="en-GB" sz="2000" kern="1200" dirty="0"/>
        </a:p>
      </dsp:txBody>
      <dsp:txXfrm>
        <a:off x="776" y="855003"/>
        <a:ext cx="2118972" cy="1795507"/>
      </dsp:txXfrm>
    </dsp:sp>
    <dsp:sp modelId="{5B6C21C3-FAEF-4403-B6CD-0F535377AF79}">
      <dsp:nvSpPr>
        <dsp:cNvPr id="0" name=""/>
        <dsp:cNvSpPr/>
      </dsp:nvSpPr>
      <dsp:spPr>
        <a:xfrm>
          <a:off x="2119748"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dirty="0">
              <a:solidFill>
                <a:schemeClr val="tx1"/>
              </a:solidFill>
            </a:rPr>
            <a:t>Appendix 2</a:t>
          </a:r>
        </a:p>
        <a:p>
          <a:pPr marL="0" lvl="0" indent="0" algn="ctr" defTabSz="889000">
            <a:lnSpc>
              <a:spcPct val="90000"/>
            </a:lnSpc>
            <a:spcBef>
              <a:spcPct val="0"/>
            </a:spcBef>
            <a:spcAft>
              <a:spcPct val="35000"/>
            </a:spcAft>
            <a:buNone/>
          </a:pPr>
          <a:endParaRPr lang="en-US" sz="2000" kern="1200" dirty="0"/>
        </a:p>
        <a:p>
          <a:pPr marL="0" lvl="0" indent="0" algn="ctr" defTabSz="889000">
            <a:lnSpc>
              <a:spcPct val="90000"/>
            </a:lnSpc>
            <a:spcBef>
              <a:spcPct val="0"/>
            </a:spcBef>
            <a:spcAft>
              <a:spcPct val="35000"/>
            </a:spcAft>
            <a:buNone/>
          </a:pPr>
          <a:r>
            <a:rPr lang="en-US" sz="2000" kern="1200" dirty="0" err="1"/>
            <a:t>CfP</a:t>
          </a:r>
          <a:r>
            <a:rPr lang="en-US" sz="2000" kern="1200" dirty="0"/>
            <a:t> Tender Conditions</a:t>
          </a:r>
          <a:endParaRPr lang="en-GB" sz="2000" kern="1200" dirty="0"/>
        </a:p>
      </dsp:txBody>
      <dsp:txXfrm>
        <a:off x="2119748" y="855003"/>
        <a:ext cx="2118972" cy="1795507"/>
      </dsp:txXfrm>
    </dsp:sp>
    <dsp:sp modelId="{5CF07BF7-7293-4E07-BF04-5D8AF1ABC2DB}">
      <dsp:nvSpPr>
        <dsp:cNvPr id="0" name=""/>
        <dsp:cNvSpPr/>
      </dsp:nvSpPr>
      <dsp:spPr>
        <a:xfrm>
          <a:off x="4238720"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GB" sz="2000" b="1" kern="1200" dirty="0">
              <a:solidFill>
                <a:schemeClr val="tx1"/>
              </a:solidFill>
            </a:rPr>
            <a:t>Appendix 3</a:t>
          </a:r>
        </a:p>
        <a:p>
          <a:pPr marL="0" lvl="0" indent="0" algn="ctr" defTabSz="889000">
            <a:lnSpc>
              <a:spcPct val="90000"/>
            </a:lnSpc>
            <a:spcBef>
              <a:spcPct val="0"/>
            </a:spcBef>
            <a:spcAft>
              <a:spcPct val="35000"/>
            </a:spcAft>
            <a:buNone/>
          </a:pPr>
          <a:endParaRPr lang="en-GB" sz="2000" kern="1200" dirty="0"/>
        </a:p>
        <a:p>
          <a:pPr marL="0" lvl="0" indent="0" algn="ctr" defTabSz="889000">
            <a:lnSpc>
              <a:spcPct val="90000"/>
            </a:lnSpc>
            <a:spcBef>
              <a:spcPct val="0"/>
            </a:spcBef>
            <a:spcAft>
              <a:spcPct val="35000"/>
            </a:spcAft>
            <a:buNone/>
          </a:pPr>
          <a:r>
            <a:rPr lang="en-GB" sz="2000" kern="1200" dirty="0"/>
            <a:t>Proposal Template</a:t>
          </a:r>
        </a:p>
      </dsp:txBody>
      <dsp:txXfrm>
        <a:off x="4238720" y="855003"/>
        <a:ext cx="2118972" cy="1795507"/>
      </dsp:txXfrm>
    </dsp:sp>
    <dsp:sp modelId="{539B2229-E30D-4EDF-86DE-6699C48D8629}">
      <dsp:nvSpPr>
        <dsp:cNvPr id="0" name=""/>
        <dsp:cNvSpPr/>
      </dsp:nvSpPr>
      <dsp:spPr>
        <a:xfrm>
          <a:off x="0" y="2650511"/>
          <a:ext cx="6358469" cy="199500"/>
        </a:xfrm>
        <a:prstGeom prst="rect">
          <a:avLst/>
        </a:prstGeom>
        <a:solidFill>
          <a:schemeClr val="tx1"/>
        </a:solidFill>
        <a:ln w="19050">
          <a:solidFill>
            <a:schemeClr val="tx1"/>
          </a:solidFill>
        </a:ln>
        <a:effectLst/>
      </dsp:spPr>
      <dsp:style>
        <a:lnRef idx="0">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2DE075-0C51-44E2-BF2F-2DB8D0C0A9FD}">
      <dsp:nvSpPr>
        <dsp:cNvPr id="0" name=""/>
        <dsp:cNvSpPr/>
      </dsp:nvSpPr>
      <dsp:spPr>
        <a:xfrm>
          <a:off x="0" y="0"/>
          <a:ext cx="6358469" cy="855003"/>
        </a:xfrm>
        <a:prstGeom prst="rect">
          <a:avLst/>
        </a:prstGeom>
        <a:solidFill>
          <a:schemeClr val="tx1"/>
        </a:solidFill>
        <a:ln w="19050">
          <a:solidFill>
            <a:schemeClr val="tx1"/>
          </a:solid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1" kern="1200" dirty="0">
              <a:solidFill>
                <a:schemeClr val="bg1"/>
              </a:solidFill>
            </a:rPr>
            <a:t>Cover Letter</a:t>
          </a:r>
        </a:p>
      </dsp:txBody>
      <dsp:txXfrm>
        <a:off x="0" y="0"/>
        <a:ext cx="6358469" cy="855003"/>
      </dsp:txXfrm>
    </dsp:sp>
    <dsp:sp modelId="{F852B924-CE1E-47F5-885F-8648CA76E283}">
      <dsp:nvSpPr>
        <dsp:cNvPr id="0" name=""/>
        <dsp:cNvSpPr/>
      </dsp:nvSpPr>
      <dsp:spPr>
        <a:xfrm>
          <a:off x="776"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ts val="1200"/>
            </a:spcBef>
            <a:spcAft>
              <a:spcPct val="35000"/>
            </a:spcAft>
            <a:buNone/>
          </a:pPr>
          <a:r>
            <a:rPr lang="en-US" sz="2000" b="1" kern="1200" dirty="0">
              <a:solidFill>
                <a:schemeClr val="tx1"/>
              </a:solidFill>
            </a:rPr>
            <a:t>Appendix 1</a:t>
          </a:r>
        </a:p>
        <a:p>
          <a:pPr marL="0" lvl="0" indent="0" algn="ctr" defTabSz="889000">
            <a:lnSpc>
              <a:spcPct val="90000"/>
            </a:lnSpc>
            <a:spcBef>
              <a:spcPct val="0"/>
            </a:spcBef>
            <a:spcAft>
              <a:spcPct val="35000"/>
            </a:spcAft>
            <a:buNone/>
          </a:pPr>
          <a:endParaRPr lang="en-US" sz="2000" kern="1200" dirty="0"/>
        </a:p>
        <a:p>
          <a:pPr marL="0" lvl="0" indent="0" algn="ctr" defTabSz="889000">
            <a:lnSpc>
              <a:spcPct val="90000"/>
            </a:lnSpc>
            <a:spcBef>
              <a:spcPct val="0"/>
            </a:spcBef>
            <a:spcAft>
              <a:spcPct val="35000"/>
            </a:spcAft>
            <a:buNone/>
          </a:pPr>
          <a:r>
            <a:rPr lang="en-US" sz="2000" kern="1200" dirty="0"/>
            <a:t>Draft Agreement</a:t>
          </a:r>
          <a:endParaRPr lang="en-GB" sz="2000" kern="1200" dirty="0"/>
        </a:p>
      </dsp:txBody>
      <dsp:txXfrm>
        <a:off x="776" y="855003"/>
        <a:ext cx="2118972" cy="1795507"/>
      </dsp:txXfrm>
    </dsp:sp>
    <dsp:sp modelId="{5B6C21C3-FAEF-4403-B6CD-0F535377AF79}">
      <dsp:nvSpPr>
        <dsp:cNvPr id="0" name=""/>
        <dsp:cNvSpPr/>
      </dsp:nvSpPr>
      <dsp:spPr>
        <a:xfrm>
          <a:off x="2119748"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dirty="0">
              <a:solidFill>
                <a:schemeClr val="tx1"/>
              </a:solidFill>
            </a:rPr>
            <a:t>Appendix 2</a:t>
          </a:r>
        </a:p>
        <a:p>
          <a:pPr marL="0" lvl="0" indent="0" algn="ctr" defTabSz="889000">
            <a:lnSpc>
              <a:spcPct val="90000"/>
            </a:lnSpc>
            <a:spcBef>
              <a:spcPct val="0"/>
            </a:spcBef>
            <a:spcAft>
              <a:spcPct val="35000"/>
            </a:spcAft>
            <a:buNone/>
          </a:pPr>
          <a:endParaRPr lang="en-US" sz="2000" kern="1200" dirty="0"/>
        </a:p>
        <a:p>
          <a:pPr marL="0" lvl="0" indent="0" algn="ctr" defTabSz="889000">
            <a:lnSpc>
              <a:spcPct val="90000"/>
            </a:lnSpc>
            <a:spcBef>
              <a:spcPct val="0"/>
            </a:spcBef>
            <a:spcAft>
              <a:spcPct val="35000"/>
            </a:spcAft>
            <a:buNone/>
          </a:pPr>
          <a:r>
            <a:rPr lang="en-US" sz="2000" kern="1200" dirty="0" err="1"/>
            <a:t>CfP</a:t>
          </a:r>
          <a:r>
            <a:rPr lang="en-US" sz="2000" kern="1200" dirty="0"/>
            <a:t> Tender Conditions</a:t>
          </a:r>
          <a:endParaRPr lang="en-GB" sz="2000" kern="1200" dirty="0"/>
        </a:p>
      </dsp:txBody>
      <dsp:txXfrm>
        <a:off x="2119748" y="855003"/>
        <a:ext cx="2118972" cy="1795507"/>
      </dsp:txXfrm>
    </dsp:sp>
    <dsp:sp modelId="{5CF07BF7-7293-4E07-BF04-5D8AF1ABC2DB}">
      <dsp:nvSpPr>
        <dsp:cNvPr id="0" name=""/>
        <dsp:cNvSpPr/>
      </dsp:nvSpPr>
      <dsp:spPr>
        <a:xfrm>
          <a:off x="4238720"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GB" sz="2000" b="1" kern="1200" dirty="0">
              <a:solidFill>
                <a:schemeClr val="tx1"/>
              </a:solidFill>
            </a:rPr>
            <a:t>Appendix 3</a:t>
          </a:r>
        </a:p>
        <a:p>
          <a:pPr marL="0" lvl="0" indent="0" algn="ctr" defTabSz="889000">
            <a:lnSpc>
              <a:spcPct val="90000"/>
            </a:lnSpc>
            <a:spcBef>
              <a:spcPct val="0"/>
            </a:spcBef>
            <a:spcAft>
              <a:spcPct val="35000"/>
            </a:spcAft>
            <a:buNone/>
          </a:pPr>
          <a:endParaRPr lang="en-GB" sz="2000" kern="1200" dirty="0"/>
        </a:p>
        <a:p>
          <a:pPr marL="0" lvl="0" indent="0" algn="ctr" defTabSz="889000">
            <a:lnSpc>
              <a:spcPct val="90000"/>
            </a:lnSpc>
            <a:spcBef>
              <a:spcPct val="0"/>
            </a:spcBef>
            <a:spcAft>
              <a:spcPct val="35000"/>
            </a:spcAft>
            <a:buNone/>
          </a:pPr>
          <a:r>
            <a:rPr lang="en-GB" sz="2000" kern="1200" dirty="0"/>
            <a:t>Proposal Template</a:t>
          </a:r>
        </a:p>
      </dsp:txBody>
      <dsp:txXfrm>
        <a:off x="4238720" y="855003"/>
        <a:ext cx="2118972" cy="1795507"/>
      </dsp:txXfrm>
    </dsp:sp>
    <dsp:sp modelId="{539B2229-E30D-4EDF-86DE-6699C48D8629}">
      <dsp:nvSpPr>
        <dsp:cNvPr id="0" name=""/>
        <dsp:cNvSpPr/>
      </dsp:nvSpPr>
      <dsp:spPr>
        <a:xfrm>
          <a:off x="0" y="2650511"/>
          <a:ext cx="6358469" cy="199500"/>
        </a:xfrm>
        <a:prstGeom prst="rect">
          <a:avLst/>
        </a:prstGeom>
        <a:solidFill>
          <a:schemeClr val="tx1"/>
        </a:solidFill>
        <a:ln w="19050">
          <a:solidFill>
            <a:schemeClr val="tx1"/>
          </a:solidFill>
        </a:ln>
        <a:effectLst/>
      </dsp:spPr>
      <dsp:style>
        <a:lnRef idx="0">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2DE075-0C51-44E2-BF2F-2DB8D0C0A9FD}">
      <dsp:nvSpPr>
        <dsp:cNvPr id="0" name=""/>
        <dsp:cNvSpPr/>
      </dsp:nvSpPr>
      <dsp:spPr>
        <a:xfrm>
          <a:off x="0" y="0"/>
          <a:ext cx="6650606" cy="914096"/>
        </a:xfrm>
        <a:prstGeom prst="rect">
          <a:avLst/>
        </a:prstGeom>
        <a:solidFill>
          <a:schemeClr val="tx1"/>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1" kern="1200">
              <a:solidFill>
                <a:schemeClr val="bg1"/>
              </a:solidFill>
            </a:rPr>
            <a:t>Cover Letter</a:t>
          </a:r>
        </a:p>
      </dsp:txBody>
      <dsp:txXfrm>
        <a:off x="0" y="0"/>
        <a:ext cx="6650606" cy="914096"/>
      </dsp:txXfrm>
    </dsp:sp>
    <dsp:sp modelId="{F852B924-CE1E-47F5-885F-8648CA76E283}">
      <dsp:nvSpPr>
        <dsp:cNvPr id="0" name=""/>
        <dsp:cNvSpPr/>
      </dsp:nvSpPr>
      <dsp:spPr>
        <a:xfrm>
          <a:off x="3247" y="914096"/>
          <a:ext cx="2214703" cy="1919601"/>
        </a:xfrm>
        <a:prstGeom prst="rect">
          <a:avLst/>
        </a:prstGeom>
        <a:solidFill>
          <a:schemeClr val="lt1">
            <a:hueOff val="0"/>
            <a:satOff val="0"/>
            <a:lumOff val="0"/>
            <a:alphaOff val="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dirty="0"/>
            <a:t>Appendix 1</a:t>
          </a:r>
        </a:p>
        <a:p>
          <a:pPr marL="0" lvl="0" indent="0" algn="ctr" defTabSz="889000">
            <a:lnSpc>
              <a:spcPct val="90000"/>
            </a:lnSpc>
            <a:spcBef>
              <a:spcPct val="0"/>
            </a:spcBef>
            <a:spcAft>
              <a:spcPct val="35000"/>
            </a:spcAft>
            <a:buNone/>
          </a:pPr>
          <a:endParaRPr lang="en-US" sz="2000" kern="1200" dirty="0"/>
        </a:p>
        <a:p>
          <a:pPr marL="0" lvl="0" indent="0" algn="ctr" defTabSz="889000">
            <a:lnSpc>
              <a:spcPct val="90000"/>
            </a:lnSpc>
            <a:spcBef>
              <a:spcPct val="0"/>
            </a:spcBef>
            <a:spcAft>
              <a:spcPct val="35000"/>
            </a:spcAft>
            <a:buNone/>
          </a:pPr>
          <a:r>
            <a:rPr lang="en-US" sz="2000" kern="1200" dirty="0"/>
            <a:t>Draft Agreement</a:t>
          </a:r>
          <a:endParaRPr lang="en-GB" sz="2000" kern="1200" dirty="0"/>
        </a:p>
      </dsp:txBody>
      <dsp:txXfrm>
        <a:off x="3247" y="914096"/>
        <a:ext cx="2214703" cy="1919601"/>
      </dsp:txXfrm>
    </dsp:sp>
    <dsp:sp modelId="{5B6C21C3-FAEF-4403-B6CD-0F535377AF79}">
      <dsp:nvSpPr>
        <dsp:cNvPr id="0" name=""/>
        <dsp:cNvSpPr/>
      </dsp:nvSpPr>
      <dsp:spPr>
        <a:xfrm>
          <a:off x="2217951" y="914096"/>
          <a:ext cx="2214703" cy="1919601"/>
        </a:xfrm>
        <a:prstGeom prst="rect">
          <a:avLst/>
        </a:prstGeom>
        <a:solidFill>
          <a:schemeClr val="lt1">
            <a:hueOff val="0"/>
            <a:satOff val="0"/>
            <a:lumOff val="0"/>
            <a:alphaOff val="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a:t>Appendix 2</a:t>
          </a:r>
        </a:p>
        <a:p>
          <a:pPr marL="0" lvl="0" indent="0" algn="ctr" defTabSz="889000">
            <a:lnSpc>
              <a:spcPct val="90000"/>
            </a:lnSpc>
            <a:spcBef>
              <a:spcPct val="0"/>
            </a:spcBef>
            <a:spcAft>
              <a:spcPct val="35000"/>
            </a:spcAft>
            <a:buNone/>
          </a:pPr>
          <a:endParaRPr lang="en-US" sz="2000" kern="1200"/>
        </a:p>
        <a:p>
          <a:pPr marL="0" lvl="0" indent="0" algn="ctr" defTabSz="889000">
            <a:lnSpc>
              <a:spcPct val="90000"/>
            </a:lnSpc>
            <a:spcBef>
              <a:spcPct val="0"/>
            </a:spcBef>
            <a:spcAft>
              <a:spcPct val="35000"/>
            </a:spcAft>
            <a:buNone/>
          </a:pPr>
          <a:r>
            <a:rPr lang="en-US" sz="2000" kern="1200" err="1">
              <a:latin typeface="Arial" panose="020B0604020202020204"/>
            </a:rPr>
            <a:t>CfP</a:t>
          </a:r>
          <a:r>
            <a:rPr lang="en-US" sz="2000" kern="1200"/>
            <a:t> Tender Conditions</a:t>
          </a:r>
          <a:endParaRPr lang="en-GB" sz="2000" kern="1200"/>
        </a:p>
      </dsp:txBody>
      <dsp:txXfrm>
        <a:off x="2217951" y="914096"/>
        <a:ext cx="2214703" cy="1919601"/>
      </dsp:txXfrm>
    </dsp:sp>
    <dsp:sp modelId="{5CF07BF7-7293-4E07-BF04-5D8AF1ABC2DB}">
      <dsp:nvSpPr>
        <dsp:cNvPr id="0" name=""/>
        <dsp:cNvSpPr/>
      </dsp:nvSpPr>
      <dsp:spPr>
        <a:xfrm>
          <a:off x="4432654" y="914096"/>
          <a:ext cx="2214703" cy="1919601"/>
        </a:xfrm>
        <a:prstGeom prst="rect">
          <a:avLst/>
        </a:prstGeom>
        <a:solidFill>
          <a:schemeClr val="lt1">
            <a:hueOff val="0"/>
            <a:satOff val="0"/>
            <a:lumOff val="0"/>
            <a:alphaOff val="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GB" sz="2000" b="1" kern="1200"/>
            <a:t>Appendix 3</a:t>
          </a:r>
        </a:p>
        <a:p>
          <a:pPr marL="0" lvl="0" indent="0" algn="ctr" defTabSz="889000">
            <a:lnSpc>
              <a:spcPct val="90000"/>
            </a:lnSpc>
            <a:spcBef>
              <a:spcPct val="0"/>
            </a:spcBef>
            <a:spcAft>
              <a:spcPct val="35000"/>
            </a:spcAft>
            <a:buNone/>
          </a:pPr>
          <a:endParaRPr lang="en-GB" sz="2000" kern="1200"/>
        </a:p>
        <a:p>
          <a:pPr marL="0" lvl="0" indent="0" algn="ctr" defTabSz="889000">
            <a:lnSpc>
              <a:spcPct val="90000"/>
            </a:lnSpc>
            <a:spcBef>
              <a:spcPct val="0"/>
            </a:spcBef>
            <a:spcAft>
              <a:spcPct val="35000"/>
            </a:spcAft>
            <a:buNone/>
          </a:pPr>
          <a:r>
            <a:rPr lang="en-GB" sz="2000" kern="1200"/>
            <a:t>Proposal Template</a:t>
          </a:r>
        </a:p>
      </dsp:txBody>
      <dsp:txXfrm>
        <a:off x="4432654" y="914096"/>
        <a:ext cx="2214703" cy="1919601"/>
      </dsp:txXfrm>
    </dsp:sp>
    <dsp:sp modelId="{539B2229-E30D-4EDF-86DE-6699C48D8629}">
      <dsp:nvSpPr>
        <dsp:cNvPr id="0" name=""/>
        <dsp:cNvSpPr/>
      </dsp:nvSpPr>
      <dsp:spPr>
        <a:xfrm>
          <a:off x="0" y="2833697"/>
          <a:ext cx="6650606" cy="213289"/>
        </a:xfrm>
        <a:prstGeom prst="rect">
          <a:avLst/>
        </a:prstGeom>
        <a:solidFill>
          <a:schemeClr val="tx1"/>
        </a:solidFill>
        <a:ln>
          <a:noFill/>
        </a:ln>
        <a:effectLst/>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8738" name="Rectangle 2"/>
          <p:cNvSpPr>
            <a:spLocks noGrp="1" noChangeArrowheads="1"/>
          </p:cNvSpPr>
          <p:nvPr>
            <p:ph type="hdr" sz="quarter"/>
          </p:nvPr>
        </p:nvSpPr>
        <p:spPr bwMode="auto">
          <a:xfrm>
            <a:off x="0" y="0"/>
            <a:ext cx="3043238" cy="465138"/>
          </a:xfrm>
          <a:prstGeom prst="rect">
            <a:avLst/>
          </a:prstGeom>
          <a:noFill/>
          <a:ln w="9525">
            <a:noFill/>
            <a:miter lim="800000"/>
            <a:headEnd/>
            <a:tailEnd/>
          </a:ln>
        </p:spPr>
        <p:txBody>
          <a:bodyPr vert="horz" wrap="square" lIns="89404" tIns="44702" rIns="89404" bIns="44702" numCol="1" anchor="t" anchorCtr="0" compatLnSpc="1">
            <a:prstTxWarp prst="textNoShape">
              <a:avLst/>
            </a:prstTxWarp>
          </a:bodyPr>
          <a:lstStyle>
            <a:lvl1pPr defTabSz="892175">
              <a:defRPr sz="1100" smtClean="0">
                <a:latin typeface="Arial" pitchFamily="34" charset="0"/>
              </a:defRPr>
            </a:lvl1pPr>
          </a:lstStyle>
          <a:p>
            <a:pPr>
              <a:defRPr/>
            </a:pPr>
            <a:endParaRPr lang="it-IT" dirty="0"/>
          </a:p>
        </p:txBody>
      </p:sp>
      <p:sp>
        <p:nvSpPr>
          <p:cNvPr id="628739" name="Rectangle 3"/>
          <p:cNvSpPr>
            <a:spLocks noGrp="1" noChangeArrowheads="1"/>
          </p:cNvSpPr>
          <p:nvPr>
            <p:ph type="dt" sz="quarter" idx="1"/>
          </p:nvPr>
        </p:nvSpPr>
        <p:spPr bwMode="auto">
          <a:xfrm>
            <a:off x="3978275" y="0"/>
            <a:ext cx="3043238" cy="465138"/>
          </a:xfrm>
          <a:prstGeom prst="rect">
            <a:avLst/>
          </a:prstGeom>
          <a:noFill/>
          <a:ln w="9525">
            <a:noFill/>
            <a:miter lim="800000"/>
            <a:headEnd/>
            <a:tailEnd/>
          </a:ln>
        </p:spPr>
        <p:txBody>
          <a:bodyPr vert="horz" wrap="square" lIns="89404" tIns="44702" rIns="89404" bIns="44702" numCol="1" anchor="t" anchorCtr="0" compatLnSpc="1">
            <a:prstTxWarp prst="textNoShape">
              <a:avLst/>
            </a:prstTxWarp>
          </a:bodyPr>
          <a:lstStyle>
            <a:lvl1pPr algn="r" defTabSz="892175">
              <a:defRPr sz="1100" smtClean="0">
                <a:latin typeface="Arial" pitchFamily="34" charset="0"/>
              </a:defRPr>
            </a:lvl1pPr>
          </a:lstStyle>
          <a:p>
            <a:pPr>
              <a:defRPr/>
            </a:pPr>
            <a:endParaRPr lang="it-IT" dirty="0"/>
          </a:p>
        </p:txBody>
      </p:sp>
      <p:sp>
        <p:nvSpPr>
          <p:cNvPr id="628740" name="Rectangle 4"/>
          <p:cNvSpPr>
            <a:spLocks noGrp="1" noChangeArrowheads="1"/>
          </p:cNvSpPr>
          <p:nvPr>
            <p:ph type="ftr" sz="quarter" idx="2"/>
          </p:nvPr>
        </p:nvSpPr>
        <p:spPr bwMode="auto">
          <a:xfrm>
            <a:off x="0" y="8842375"/>
            <a:ext cx="3043238" cy="465138"/>
          </a:xfrm>
          <a:prstGeom prst="rect">
            <a:avLst/>
          </a:prstGeom>
          <a:noFill/>
          <a:ln w="9525">
            <a:noFill/>
            <a:miter lim="800000"/>
            <a:headEnd/>
            <a:tailEnd/>
          </a:ln>
        </p:spPr>
        <p:txBody>
          <a:bodyPr vert="horz" wrap="square" lIns="89404" tIns="44702" rIns="89404" bIns="44702" numCol="1" anchor="b" anchorCtr="0" compatLnSpc="1">
            <a:prstTxWarp prst="textNoShape">
              <a:avLst/>
            </a:prstTxWarp>
          </a:bodyPr>
          <a:lstStyle>
            <a:lvl1pPr defTabSz="892175">
              <a:defRPr sz="1100" smtClean="0">
                <a:latin typeface="Arial" pitchFamily="34" charset="0"/>
              </a:defRPr>
            </a:lvl1pPr>
          </a:lstStyle>
          <a:p>
            <a:pPr>
              <a:defRPr/>
            </a:pPr>
            <a:endParaRPr lang="it-IT" dirty="0"/>
          </a:p>
        </p:txBody>
      </p:sp>
      <p:sp>
        <p:nvSpPr>
          <p:cNvPr id="628741" name="Rectangle 5"/>
          <p:cNvSpPr>
            <a:spLocks noGrp="1" noChangeArrowheads="1"/>
          </p:cNvSpPr>
          <p:nvPr>
            <p:ph type="sldNum" sz="quarter" idx="3"/>
          </p:nvPr>
        </p:nvSpPr>
        <p:spPr bwMode="auto">
          <a:xfrm>
            <a:off x="3978275" y="8842375"/>
            <a:ext cx="3043238" cy="465138"/>
          </a:xfrm>
          <a:prstGeom prst="rect">
            <a:avLst/>
          </a:prstGeom>
          <a:noFill/>
          <a:ln w="9525">
            <a:noFill/>
            <a:miter lim="800000"/>
            <a:headEnd/>
            <a:tailEnd/>
          </a:ln>
        </p:spPr>
        <p:txBody>
          <a:bodyPr vert="horz" wrap="square" lIns="89404" tIns="44702" rIns="89404" bIns="44702" numCol="1" anchor="b" anchorCtr="0" compatLnSpc="1">
            <a:prstTxWarp prst="textNoShape">
              <a:avLst/>
            </a:prstTxWarp>
          </a:bodyPr>
          <a:lstStyle>
            <a:lvl1pPr algn="r" defTabSz="892175">
              <a:defRPr sz="1100" smtClean="0">
                <a:latin typeface="Arial" pitchFamily="34" charset="0"/>
              </a:defRPr>
            </a:lvl1pPr>
          </a:lstStyle>
          <a:p>
            <a:pPr>
              <a:defRPr/>
            </a:pPr>
            <a:fld id="{A5B780D0-5C7F-422C-931C-25201BE19360}" type="slidenum">
              <a:rPr lang="it-IT"/>
              <a:pPr>
                <a:defRPr/>
              </a:pPr>
              <a:t>‹#›</a:t>
            </a:fld>
            <a:endParaRPr lang="it-IT" dirty="0"/>
          </a:p>
        </p:txBody>
      </p:sp>
    </p:spTree>
    <p:extLst>
      <p:ext uri="{BB962C8B-B14F-4D97-AF65-F5344CB8AC3E}">
        <p14:creationId xmlns:p14="http://schemas.microsoft.com/office/powerpoint/2010/main" val="31250459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3014663" cy="485775"/>
          </a:xfrm>
          <a:prstGeom prst="rect">
            <a:avLst/>
          </a:prstGeom>
          <a:noFill/>
          <a:ln w="9525">
            <a:noFill/>
            <a:miter lim="800000"/>
            <a:headEnd/>
            <a:tailEnd/>
          </a:ln>
          <a:effectLst/>
        </p:spPr>
        <p:txBody>
          <a:bodyPr vert="horz" wrap="square" lIns="86155" tIns="43077" rIns="86155" bIns="43077" numCol="1" anchor="t" anchorCtr="0" compatLnSpc="1">
            <a:prstTxWarp prst="textNoShape">
              <a:avLst/>
            </a:prstTxWarp>
          </a:bodyPr>
          <a:lstStyle>
            <a:lvl1pPr defTabSz="862013">
              <a:defRPr sz="1100" smtClean="0"/>
            </a:lvl1pPr>
          </a:lstStyle>
          <a:p>
            <a:pPr>
              <a:defRPr/>
            </a:pPr>
            <a:endParaRPr lang="en-US" dirty="0"/>
          </a:p>
        </p:txBody>
      </p:sp>
      <p:sp>
        <p:nvSpPr>
          <p:cNvPr id="58371" name="Rectangle 3"/>
          <p:cNvSpPr>
            <a:spLocks noGrp="1" noChangeArrowheads="1"/>
          </p:cNvSpPr>
          <p:nvPr>
            <p:ph type="dt" idx="1"/>
          </p:nvPr>
        </p:nvSpPr>
        <p:spPr bwMode="auto">
          <a:xfrm>
            <a:off x="3995738" y="0"/>
            <a:ext cx="3014662" cy="485775"/>
          </a:xfrm>
          <a:prstGeom prst="rect">
            <a:avLst/>
          </a:prstGeom>
          <a:noFill/>
          <a:ln w="9525">
            <a:noFill/>
            <a:miter lim="800000"/>
            <a:headEnd/>
            <a:tailEnd/>
          </a:ln>
          <a:effectLst/>
        </p:spPr>
        <p:txBody>
          <a:bodyPr vert="horz" wrap="square" lIns="86155" tIns="43077" rIns="86155" bIns="43077" numCol="1" anchor="t" anchorCtr="0" compatLnSpc="1">
            <a:prstTxWarp prst="textNoShape">
              <a:avLst/>
            </a:prstTxWarp>
          </a:bodyPr>
          <a:lstStyle>
            <a:lvl1pPr algn="r" defTabSz="862013">
              <a:defRPr sz="1100" smtClean="0"/>
            </a:lvl1pPr>
          </a:lstStyle>
          <a:p>
            <a:pPr>
              <a:defRPr/>
            </a:pPr>
            <a:fld id="{A6888345-B3D3-4351-A7A9-F936F5935E41}" type="datetimeFigureOut">
              <a:rPr lang="en-US"/>
              <a:pPr>
                <a:defRPr/>
              </a:pPr>
              <a:t>10/3/2025</a:t>
            </a:fld>
            <a:endParaRPr lang="en-US" dirty="0"/>
          </a:p>
        </p:txBody>
      </p:sp>
      <p:sp>
        <p:nvSpPr>
          <p:cNvPr id="11268" name="Rectangle 4"/>
          <p:cNvSpPr>
            <a:spLocks noGrp="1" noRot="1" noChangeAspect="1" noChangeArrowheads="1" noTextEdit="1"/>
          </p:cNvSpPr>
          <p:nvPr>
            <p:ph type="sldImg" idx="2"/>
          </p:nvPr>
        </p:nvSpPr>
        <p:spPr bwMode="auto">
          <a:xfrm>
            <a:off x="454025" y="693738"/>
            <a:ext cx="6176963" cy="34655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3" name="Rectangle 5"/>
          <p:cNvSpPr>
            <a:spLocks noGrp="1" noChangeArrowheads="1"/>
          </p:cNvSpPr>
          <p:nvPr>
            <p:ph type="body" sz="quarter" idx="3"/>
          </p:nvPr>
        </p:nvSpPr>
        <p:spPr bwMode="auto">
          <a:xfrm>
            <a:off x="904875" y="4435475"/>
            <a:ext cx="5200650" cy="4159250"/>
          </a:xfrm>
          <a:prstGeom prst="rect">
            <a:avLst/>
          </a:prstGeom>
          <a:noFill/>
          <a:ln w="9525">
            <a:noFill/>
            <a:miter lim="800000"/>
            <a:headEnd/>
            <a:tailEnd/>
          </a:ln>
          <a:effectLst/>
        </p:spPr>
        <p:txBody>
          <a:bodyPr vert="horz" wrap="square" lIns="86155" tIns="43077" rIns="86155" bIns="43077"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8374" name="Rectangle 6"/>
          <p:cNvSpPr>
            <a:spLocks noGrp="1" noChangeArrowheads="1"/>
          </p:cNvSpPr>
          <p:nvPr>
            <p:ph type="ftr" sz="quarter" idx="4"/>
          </p:nvPr>
        </p:nvSpPr>
        <p:spPr bwMode="auto">
          <a:xfrm>
            <a:off x="0" y="8870950"/>
            <a:ext cx="3014663" cy="415925"/>
          </a:xfrm>
          <a:prstGeom prst="rect">
            <a:avLst/>
          </a:prstGeom>
          <a:noFill/>
          <a:ln w="9525">
            <a:noFill/>
            <a:miter lim="800000"/>
            <a:headEnd/>
            <a:tailEnd/>
          </a:ln>
          <a:effectLst/>
        </p:spPr>
        <p:txBody>
          <a:bodyPr vert="horz" wrap="square" lIns="86155" tIns="43077" rIns="86155" bIns="43077" numCol="1" anchor="b" anchorCtr="0" compatLnSpc="1">
            <a:prstTxWarp prst="textNoShape">
              <a:avLst/>
            </a:prstTxWarp>
          </a:bodyPr>
          <a:lstStyle>
            <a:lvl1pPr defTabSz="862013">
              <a:defRPr sz="1100" smtClean="0"/>
            </a:lvl1pPr>
          </a:lstStyle>
          <a:p>
            <a:pPr>
              <a:defRPr/>
            </a:pPr>
            <a:endParaRPr lang="en-US" dirty="0"/>
          </a:p>
        </p:txBody>
      </p:sp>
      <p:sp>
        <p:nvSpPr>
          <p:cNvPr id="58375" name="Rectangle 7"/>
          <p:cNvSpPr>
            <a:spLocks noGrp="1" noChangeArrowheads="1"/>
          </p:cNvSpPr>
          <p:nvPr>
            <p:ph type="sldNum" sz="quarter" idx="5"/>
          </p:nvPr>
        </p:nvSpPr>
        <p:spPr bwMode="auto">
          <a:xfrm>
            <a:off x="3995738" y="8870950"/>
            <a:ext cx="3014662" cy="415925"/>
          </a:xfrm>
          <a:prstGeom prst="rect">
            <a:avLst/>
          </a:prstGeom>
          <a:noFill/>
          <a:ln w="9525">
            <a:noFill/>
            <a:miter lim="800000"/>
            <a:headEnd/>
            <a:tailEnd/>
          </a:ln>
          <a:effectLst/>
        </p:spPr>
        <p:txBody>
          <a:bodyPr vert="horz" wrap="square" lIns="86155" tIns="43077" rIns="86155" bIns="43077" numCol="1" anchor="b" anchorCtr="0" compatLnSpc="1">
            <a:prstTxWarp prst="textNoShape">
              <a:avLst/>
            </a:prstTxWarp>
          </a:bodyPr>
          <a:lstStyle>
            <a:lvl1pPr algn="r" defTabSz="862013">
              <a:defRPr sz="1100" smtClean="0"/>
            </a:lvl1pPr>
          </a:lstStyle>
          <a:p>
            <a:pPr>
              <a:defRPr/>
            </a:pPr>
            <a:fld id="{D8DF57D7-2670-4E78-96DD-D9B22805124F}" type="slidenum">
              <a:rPr lang="en-US"/>
              <a:pPr>
                <a:defRPr/>
              </a:pPr>
              <a:t>‹#›</a:t>
            </a:fld>
            <a:endParaRPr lang="en-US" dirty="0"/>
          </a:p>
        </p:txBody>
      </p:sp>
    </p:spTree>
    <p:extLst>
      <p:ext uri="{BB962C8B-B14F-4D97-AF65-F5344CB8AC3E}">
        <p14:creationId xmlns:p14="http://schemas.microsoft.com/office/powerpoint/2010/main" val="13844303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603" kern="1200">
        <a:solidFill>
          <a:schemeClr val="tx1"/>
        </a:solidFill>
        <a:latin typeface="Calibri" pitchFamily="34" charset="0"/>
        <a:ea typeface="+mn-ea"/>
        <a:cs typeface="+mn-cs"/>
      </a:defRPr>
    </a:lvl1pPr>
    <a:lvl2pPr marL="610636" algn="l" rtl="0" fontAlgn="base">
      <a:spcBef>
        <a:spcPct val="30000"/>
      </a:spcBef>
      <a:spcAft>
        <a:spcPct val="0"/>
      </a:spcAft>
      <a:defRPr sz="1603" kern="1200">
        <a:solidFill>
          <a:schemeClr val="tx1"/>
        </a:solidFill>
        <a:latin typeface="Calibri" pitchFamily="34" charset="0"/>
        <a:ea typeface="+mn-ea"/>
        <a:cs typeface="+mn-cs"/>
      </a:defRPr>
    </a:lvl2pPr>
    <a:lvl3pPr marL="1221273" algn="l" rtl="0" fontAlgn="base">
      <a:spcBef>
        <a:spcPct val="30000"/>
      </a:spcBef>
      <a:spcAft>
        <a:spcPct val="0"/>
      </a:spcAft>
      <a:defRPr sz="1603" kern="1200">
        <a:solidFill>
          <a:schemeClr val="tx1"/>
        </a:solidFill>
        <a:latin typeface="Calibri" pitchFamily="34" charset="0"/>
        <a:ea typeface="+mn-ea"/>
        <a:cs typeface="+mn-cs"/>
      </a:defRPr>
    </a:lvl3pPr>
    <a:lvl4pPr marL="1831909" algn="l" rtl="0" fontAlgn="base">
      <a:spcBef>
        <a:spcPct val="30000"/>
      </a:spcBef>
      <a:spcAft>
        <a:spcPct val="0"/>
      </a:spcAft>
      <a:defRPr sz="1603" kern="1200">
        <a:solidFill>
          <a:schemeClr val="tx1"/>
        </a:solidFill>
        <a:latin typeface="Calibri" pitchFamily="34" charset="0"/>
        <a:ea typeface="+mn-ea"/>
        <a:cs typeface="+mn-cs"/>
      </a:defRPr>
    </a:lvl4pPr>
    <a:lvl5pPr marL="2442545" algn="l" rtl="0" fontAlgn="base">
      <a:spcBef>
        <a:spcPct val="30000"/>
      </a:spcBef>
      <a:spcAft>
        <a:spcPct val="0"/>
      </a:spcAft>
      <a:defRPr sz="1603" kern="1200">
        <a:solidFill>
          <a:schemeClr val="tx1"/>
        </a:solidFill>
        <a:latin typeface="Calibri" pitchFamily="34" charset="0"/>
        <a:ea typeface="+mn-ea"/>
        <a:cs typeface="+mn-cs"/>
      </a:defRPr>
    </a:lvl5pPr>
    <a:lvl6pPr marL="3053182" algn="l" defTabSz="1221273" rtl="0" eaLnBrk="1" latinLnBrk="0" hangingPunct="1">
      <a:defRPr sz="1603" kern="1200">
        <a:solidFill>
          <a:schemeClr val="tx1"/>
        </a:solidFill>
        <a:latin typeface="+mn-lt"/>
        <a:ea typeface="+mn-ea"/>
        <a:cs typeface="+mn-cs"/>
      </a:defRPr>
    </a:lvl6pPr>
    <a:lvl7pPr marL="3663818" algn="l" defTabSz="1221273" rtl="0" eaLnBrk="1" latinLnBrk="0" hangingPunct="1">
      <a:defRPr sz="1603" kern="1200">
        <a:solidFill>
          <a:schemeClr val="tx1"/>
        </a:solidFill>
        <a:latin typeface="+mn-lt"/>
        <a:ea typeface="+mn-ea"/>
        <a:cs typeface="+mn-cs"/>
      </a:defRPr>
    </a:lvl7pPr>
    <a:lvl8pPr marL="4274454" algn="l" defTabSz="1221273" rtl="0" eaLnBrk="1" latinLnBrk="0" hangingPunct="1">
      <a:defRPr sz="1603" kern="1200">
        <a:solidFill>
          <a:schemeClr val="tx1"/>
        </a:solidFill>
        <a:latin typeface="+mn-lt"/>
        <a:ea typeface="+mn-ea"/>
        <a:cs typeface="+mn-cs"/>
      </a:defRPr>
    </a:lvl8pPr>
    <a:lvl9pPr marL="4885091" algn="l" defTabSz="1221273" rtl="0" eaLnBrk="1" latinLnBrk="0" hangingPunct="1">
      <a:defRPr sz="1603"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4025" y="693738"/>
            <a:ext cx="6176963" cy="3465512"/>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DF57D7-2670-4E78-96DD-D9B22805124F}" type="slidenum">
              <a:rPr lang="en-US" smtClean="0"/>
              <a:pPr>
                <a:defRPr/>
              </a:pPr>
              <a:t>1</a:t>
            </a:fld>
            <a:endParaRPr lang="en-US"/>
          </a:p>
        </p:txBody>
      </p:sp>
    </p:spTree>
    <p:extLst>
      <p:ext uri="{BB962C8B-B14F-4D97-AF65-F5344CB8AC3E}">
        <p14:creationId xmlns:p14="http://schemas.microsoft.com/office/powerpoint/2010/main" val="1822512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D8DF57D7-2670-4E78-96DD-D9B22805124F}" type="slidenum">
              <a:rPr kumimoji="0" lang="en-US" sz="1100" b="0" i="0" u="none" strike="noStrike" kern="1200" cap="none" spc="0" normalizeH="0" baseline="0" noProof="0" smtClean="0">
                <a:ln>
                  <a:noFill/>
                </a:ln>
                <a:solidFill>
                  <a:srgbClr val="000000"/>
                </a:solidFill>
                <a:effectLst/>
                <a:uLnTx/>
                <a:uFillTx/>
                <a:latin typeface="Verdana" pitchFamily="34" charset="0"/>
                <a:ea typeface="+mn-ea"/>
                <a:cs typeface="+mn-cs"/>
              </a:rPr>
              <a:pPr marL="0" marR="0" lvl="0" indent="0" algn="r" defTabSz="862013" rtl="0" eaLnBrk="1" fontAlgn="base" latinLnBrk="0" hangingPunct="1">
                <a:lnSpc>
                  <a:spcPct val="100000"/>
                </a:lnSpc>
                <a:spcBef>
                  <a:spcPct val="0"/>
                </a:spcBef>
                <a:spcAft>
                  <a:spcPct val="0"/>
                </a:spcAft>
                <a:buClrTx/>
                <a:buSzTx/>
                <a:buFontTx/>
                <a:buNone/>
                <a:tabLst/>
                <a:defRPr/>
              </a:pPr>
              <a:t>2</a:t>
            </a:fld>
            <a:endParaRPr kumimoji="0" lang="en-US" sz="1100" b="0" i="0" u="none" strike="noStrike" kern="1200" cap="none" spc="0" normalizeH="0" baseline="0" noProof="0" dirty="0">
              <a:ln>
                <a:noFill/>
              </a:ln>
              <a:solidFill>
                <a:srgbClr val="000000"/>
              </a:solidFill>
              <a:effectLst/>
              <a:uLnTx/>
              <a:uFillTx/>
              <a:latin typeface="Verdana" pitchFamily="34" charset="0"/>
              <a:ea typeface="+mn-ea"/>
              <a:cs typeface="+mn-cs"/>
            </a:endParaRPr>
          </a:p>
        </p:txBody>
      </p:sp>
    </p:spTree>
    <p:extLst>
      <p:ext uri="{BB962C8B-B14F-4D97-AF65-F5344CB8AC3E}">
        <p14:creationId xmlns:p14="http://schemas.microsoft.com/office/powerpoint/2010/main" val="563192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D8DF57D7-2670-4E78-96DD-D9B22805124F}" type="slidenum">
              <a:rPr lang="en-US" smtClean="0"/>
              <a:pPr>
                <a:defRPr/>
              </a:pPr>
              <a:t>13</a:t>
            </a:fld>
            <a:endParaRPr lang="en-US"/>
          </a:p>
        </p:txBody>
      </p:sp>
    </p:spTree>
    <p:extLst>
      <p:ext uri="{BB962C8B-B14F-4D97-AF65-F5344CB8AC3E}">
        <p14:creationId xmlns:p14="http://schemas.microsoft.com/office/powerpoint/2010/main" val="1326008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D8DF57D7-2670-4E78-96DD-D9B22805124F}" type="slidenum">
              <a:rPr lang="en-US" smtClean="0"/>
              <a:pPr>
                <a:defRPr/>
              </a:pPr>
              <a:t>21</a:t>
            </a:fld>
            <a:endParaRPr lang="en-US" dirty="0"/>
          </a:p>
        </p:txBody>
      </p:sp>
    </p:spTree>
    <p:extLst>
      <p:ext uri="{BB962C8B-B14F-4D97-AF65-F5344CB8AC3E}">
        <p14:creationId xmlns:p14="http://schemas.microsoft.com/office/powerpoint/2010/main" val="1080585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D8DF57D7-2670-4E78-96DD-D9B22805124F}" type="slidenum">
              <a:rPr lang="en-US" smtClean="0"/>
              <a:pPr>
                <a:defRPr/>
              </a:pPr>
              <a:t>32</a:t>
            </a:fld>
            <a:endParaRPr lang="en-US"/>
          </a:p>
        </p:txBody>
      </p:sp>
    </p:spTree>
    <p:extLst>
      <p:ext uri="{BB962C8B-B14F-4D97-AF65-F5344CB8AC3E}">
        <p14:creationId xmlns:p14="http://schemas.microsoft.com/office/powerpoint/2010/main" val="39699720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3.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5.sv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5.svg"/><Relationship Id="rId2" Type="http://schemas.openxmlformats.org/officeDocument/2006/relationships/image" Target="../media/image9.jp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5.svg"/><Relationship Id="rId2" Type="http://schemas.openxmlformats.org/officeDocument/2006/relationships/image" Target="../media/image7.jpeg"/><Relationship Id="rId1" Type="http://schemas.openxmlformats.org/officeDocument/2006/relationships/slideMaster" Target="../slideMasters/slideMaster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5.sv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1">
    <p:spTree>
      <p:nvGrpSpPr>
        <p:cNvPr id="1" name=""/>
        <p:cNvGrpSpPr/>
        <p:nvPr/>
      </p:nvGrpSpPr>
      <p:grpSpPr>
        <a:xfrm>
          <a:off x="0" y="0"/>
          <a:ext cx="0" cy="0"/>
          <a:chOff x="0" y="0"/>
          <a:chExt cx="0" cy="0"/>
        </a:xfrm>
      </p:grpSpPr>
      <p:pic>
        <p:nvPicPr>
          <p:cNvPr id="2" name="Picture 169">
            <a:extLst>
              <a:ext uri="{FF2B5EF4-FFF2-40B4-BE49-F238E27FC236}">
                <a16:creationId xmlns:a16="http://schemas.microsoft.com/office/drawing/2014/main" id="{655A41B8-2864-44C4-A9B2-9F40A95F93B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225338" cy="6858000"/>
          </a:xfrm>
          <a:prstGeom prst="rect">
            <a:avLst/>
          </a:prstGeom>
        </p:spPr>
      </p:pic>
      <p:sp>
        <p:nvSpPr>
          <p:cNvPr id="40" name="Rectangle 4">
            <a:extLst>
              <a:ext uri="{FF2B5EF4-FFF2-40B4-BE49-F238E27FC236}">
                <a16:creationId xmlns:a16="http://schemas.microsoft.com/office/drawing/2014/main" id="{13708B2C-83C9-4876-96B1-1CC09F31A163}"/>
              </a:ext>
            </a:extLst>
          </p:cNvPr>
          <p:cNvSpPr/>
          <p:nvPr userDrawn="1"/>
        </p:nvSpPr>
        <p:spPr>
          <a:xfrm>
            <a:off x="0" y="0"/>
            <a:ext cx="12225338" cy="6858000"/>
          </a:xfrm>
          <a:prstGeom prst="rect">
            <a:avLst/>
          </a:prstGeom>
          <a:solidFill>
            <a:srgbClr val="00324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56323" name="Rectangle 2"/>
          <p:cNvSpPr>
            <a:spLocks noGrp="1" noChangeArrowheads="1"/>
          </p:cNvSpPr>
          <p:nvPr>
            <p:ph type="subTitle" idx="1" hasCustomPrompt="1"/>
          </p:nvPr>
        </p:nvSpPr>
        <p:spPr>
          <a:xfrm>
            <a:off x="113619" y="5258117"/>
            <a:ext cx="10627380" cy="381451"/>
          </a:xfrm>
          <a:prstGeom prst="rect">
            <a:avLst/>
          </a:prstGeom>
        </p:spPr>
        <p:txBody>
          <a:bodyPr wrap="square">
            <a:spAutoFit/>
          </a:bodyPr>
          <a:lstStyle>
            <a:lvl1pPr marL="0" indent="0">
              <a:buFont typeface="Verdana" pitchFamily="34" charset="0"/>
              <a:buNone/>
              <a:defRPr sz="1736"/>
            </a:lvl1pPr>
          </a:lstStyle>
          <a:p>
            <a:pPr lvl="0"/>
            <a:r>
              <a:rPr lang="en-GB" noProof="0" dirty="0" err="1"/>
              <a:t>SubTitle</a:t>
            </a:r>
            <a:endParaRPr lang="en-GB" noProof="0" dirty="0"/>
          </a:p>
        </p:txBody>
      </p:sp>
      <p:sp>
        <p:nvSpPr>
          <p:cNvPr id="56325" name="Rectangle 6"/>
          <p:cNvSpPr>
            <a:spLocks noGrp="1" noChangeArrowheads="1"/>
          </p:cNvSpPr>
          <p:nvPr>
            <p:ph type="ctrTitle" hasCustomPrompt="1"/>
          </p:nvPr>
        </p:nvSpPr>
        <p:spPr>
          <a:xfrm>
            <a:off x="147704" y="3351588"/>
            <a:ext cx="11809731" cy="707886"/>
          </a:xfrm>
          <a:prstGeom prst="rect">
            <a:avLst/>
          </a:prstGeom>
        </p:spPr>
        <p:txBody>
          <a:bodyPr/>
          <a:lstStyle>
            <a:lvl1pPr>
              <a:defRPr sz="4000">
                <a:solidFill>
                  <a:schemeClr val="bg1"/>
                </a:solidFill>
              </a:defRPr>
            </a:lvl1pPr>
          </a:lstStyle>
          <a:p>
            <a:pPr lvl="0"/>
            <a:r>
              <a:rPr lang="en-GB" noProof="0" dirty="0"/>
              <a:t>NAME YOUR PRESENTATION</a:t>
            </a:r>
          </a:p>
        </p:txBody>
      </p:sp>
      <p:sp>
        <p:nvSpPr>
          <p:cNvPr id="56347" name="Text Box 27"/>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sp>
        <p:nvSpPr>
          <p:cNvPr id="10" name="Text Box 58"/>
          <p:cNvSpPr txBox="1">
            <a:spLocks noChangeArrowheads="1"/>
          </p:cNvSpPr>
          <p:nvPr userDrawn="1"/>
        </p:nvSpPr>
        <p:spPr bwMode="auto">
          <a:xfrm>
            <a:off x="213480" y="6202800"/>
            <a:ext cx="670695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b">
            <a:spAutoFit/>
          </a:bodyPr>
          <a:lstStyle/>
          <a:p>
            <a:pPr algn="l">
              <a:spcBef>
                <a:spcPct val="50000"/>
              </a:spcBef>
            </a:pPr>
            <a:r>
              <a:rPr lang="en-GB" sz="800" noProof="0">
                <a:solidFill>
                  <a:srgbClr val="8197A6"/>
                </a:solidFill>
                <a:latin typeface="Arial" panose="020B0604020202020204" pitchFamily="34" charset="0"/>
                <a:cs typeface="Arial" panose="020B0604020202020204" pitchFamily="34" charset="0"/>
              </a:rPr>
              <a:t>ESA UNCLASSIFIED – For ESA Official Use Only</a:t>
            </a:r>
            <a:endParaRPr lang="en-GB" sz="800" noProof="0" dirty="0">
              <a:solidFill>
                <a:srgbClr val="8197A6"/>
              </a:solidFill>
              <a:latin typeface="Arial" panose="020B0604020202020204" pitchFamily="34" charset="0"/>
              <a:cs typeface="Arial" panose="020B0604020202020204" pitchFamily="34" charset="0"/>
            </a:endParaRPr>
          </a:p>
        </p:txBody>
      </p:sp>
      <p:cxnSp>
        <p:nvCxnSpPr>
          <p:cNvPr id="94" name="Straight Connector 152">
            <a:extLst>
              <a:ext uri="{FF2B5EF4-FFF2-40B4-BE49-F238E27FC236}">
                <a16:creationId xmlns:a16="http://schemas.microsoft.com/office/drawing/2014/main" id="{357F7D0F-2D50-4418-8EB4-564A4B2CEE5B}"/>
              </a:ext>
            </a:extLst>
          </p:cNvPr>
          <p:cNvCxnSpPr>
            <a:cxnSpLocks/>
          </p:cNvCxnSpPr>
          <p:nvPr userDrawn="1"/>
        </p:nvCxnSpPr>
        <p:spPr>
          <a:xfrm>
            <a:off x="223200" y="4106871"/>
            <a:ext cx="11736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38" name="Picture 37">
            <a:extLst>
              <a:ext uri="{FF2B5EF4-FFF2-40B4-BE49-F238E27FC236}">
                <a16:creationId xmlns:a16="http://schemas.microsoft.com/office/drawing/2014/main" id="{6C34021B-66EB-9E45-8BD1-64D5855A580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cxnSp>
        <p:nvCxnSpPr>
          <p:cNvPr id="39" name="Straight Connector 38">
            <a:extLst>
              <a:ext uri="{FF2B5EF4-FFF2-40B4-BE49-F238E27FC236}">
                <a16:creationId xmlns:a16="http://schemas.microsoft.com/office/drawing/2014/main" id="{D90A106D-F82D-4A4A-81C2-51E2F76FBD9F}"/>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97" name="Picture 5">
            <a:extLst>
              <a:ext uri="{FF2B5EF4-FFF2-40B4-BE49-F238E27FC236}">
                <a16:creationId xmlns:a16="http://schemas.microsoft.com/office/drawing/2014/main" id="{F2382437-E20D-44CE-9678-6FC2D2C8FA21}"/>
              </a:ext>
            </a:extLst>
          </p:cNvPr>
          <p:cNvPicPr>
            <a:picLocks/>
          </p:cNvPicPr>
          <p:nvPr userDrawn="1"/>
        </p:nvPicPr>
        <p:blipFill>
          <a:blip r:embed="rId4" cstate="email">
            <a:extLst>
              <a:ext uri="{28A0092B-C50C-407E-A947-70E740481C1C}">
                <a14:useLocalDpi xmlns:a14="http://schemas.microsoft.com/office/drawing/2010/main"/>
              </a:ext>
            </a:extLst>
          </a:blip>
          <a:stretch>
            <a:fillRect/>
          </a:stretch>
        </p:blipFill>
        <p:spPr>
          <a:xfrm>
            <a:off x="10342800" y="6584400"/>
            <a:ext cx="1641396" cy="104400"/>
          </a:xfrm>
          <a:prstGeom prst="rect">
            <a:avLst/>
          </a:prstGeom>
        </p:spPr>
      </p:pic>
      <p:pic>
        <p:nvPicPr>
          <p:cNvPr id="41" name="Picture 40">
            <a:extLst>
              <a:ext uri="{FF2B5EF4-FFF2-40B4-BE49-F238E27FC236}">
                <a16:creationId xmlns:a16="http://schemas.microsoft.com/office/drawing/2014/main" id="{EBB965BA-5FAA-5543-9444-B14F3D19DD2B}"/>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1" y="6456954"/>
            <a:ext cx="10159937" cy="43072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strips(upRight)">
                                      <p:cBhvr>
                                        <p:cTn id="7" dur="500"/>
                                        <p:tgtEl>
                                          <p:spTgt spid="3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1500" fill="hold"/>
                                        <p:tgtEl>
                                          <p:spTgt spid="41"/>
                                        </p:tgtEl>
                                        <p:attrNameLst>
                                          <p:attrName>ppt_x</p:attrName>
                                        </p:attrNameLst>
                                      </p:cBhvr>
                                      <p:tavLst>
                                        <p:tav tm="0">
                                          <p:val>
                                            <p:strVal val="0-#ppt_w/2"/>
                                          </p:val>
                                        </p:tav>
                                        <p:tav tm="100000">
                                          <p:val>
                                            <p:strVal val="#ppt_x"/>
                                          </p:val>
                                        </p:tav>
                                      </p:tavLst>
                                    </p:anim>
                                    <p:anim calcmode="lin" valueType="num">
                                      <p:cBhvr additive="base">
                                        <p:cTn id="12" dur="1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 presetClass="entr" presetSubtype="12"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500" fill="hold"/>
                                        <p:tgtEl>
                                          <p:spTgt spid="40"/>
                                        </p:tgtEl>
                                        <p:attrNameLst>
                                          <p:attrName>ppt_x</p:attrName>
                                        </p:attrNameLst>
                                      </p:cBhvr>
                                      <p:tavLst>
                                        <p:tav tm="0">
                                          <p:val>
                                            <p:strVal val="0-#ppt_w/2"/>
                                          </p:val>
                                        </p:tav>
                                        <p:tav tm="100000">
                                          <p:val>
                                            <p:strVal val="#ppt_x"/>
                                          </p:val>
                                        </p:tav>
                                      </p:tavLst>
                                    </p:anim>
                                    <p:anim calcmode="lin" valueType="num">
                                      <p:cBhvr additive="base">
                                        <p:cTn id="17" dur="500" fill="hold"/>
                                        <p:tgtEl>
                                          <p:spTgt spid="40"/>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1" presetClass="entr" presetSubtype="0"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childTnLst>
                          </p:cTn>
                        </p:par>
                        <p:par>
                          <p:cTn id="21" fill="hold">
                            <p:stCondLst>
                              <p:cond delay="2500"/>
                            </p:stCondLst>
                            <p:childTnLst>
                              <p:par>
                                <p:cTn id="22" presetID="22" presetClass="entr" presetSubtype="8" fill="hold" nodeType="afterEffect">
                                  <p:stCondLst>
                                    <p:cond delay="0"/>
                                  </p:stCondLst>
                                  <p:childTnLst>
                                    <p:set>
                                      <p:cBhvr>
                                        <p:cTn id="23" dur="1" fill="hold">
                                          <p:stCondLst>
                                            <p:cond delay="0"/>
                                          </p:stCondLst>
                                        </p:cTn>
                                        <p:tgtEl>
                                          <p:spTgt spid="97"/>
                                        </p:tgtEl>
                                        <p:attrNameLst>
                                          <p:attrName>style.visibility</p:attrName>
                                        </p:attrNameLst>
                                      </p:cBhvr>
                                      <p:to>
                                        <p:strVal val="visible"/>
                                      </p:to>
                                    </p:set>
                                    <p:animEffect transition="in" filter="wipe(left)">
                                      <p:cBhvr>
                                        <p:cTn id="24" dur="500"/>
                                        <p:tgtEl>
                                          <p:spTgt spid="97"/>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3500"/>
                            </p:stCondLst>
                            <p:childTnLst>
                              <p:par>
                                <p:cTn id="30" presetID="18" presetClass="entr" presetSubtype="3"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strips(upRight)">
                                      <p:cBhvr>
                                        <p:cTn id="32" dur="500"/>
                                        <p:tgtEl>
                                          <p:spTgt spid="94"/>
                                        </p:tgtEl>
                                      </p:cBhvr>
                                    </p:animEffect>
                                  </p:childTnLst>
                                </p:cTn>
                              </p:par>
                            </p:childTnLst>
                          </p:cTn>
                        </p:par>
                        <p:par>
                          <p:cTn id="33" fill="hold">
                            <p:stCondLst>
                              <p:cond delay="4000"/>
                            </p:stCondLst>
                            <p:childTnLst>
                              <p:par>
                                <p:cTn id="34" presetID="22" presetClass="entr" presetSubtype="8" fill="hold" grpId="0" nodeType="afterEffect">
                                  <p:stCondLst>
                                    <p:cond delay="0"/>
                                  </p:stCondLst>
                                  <p:childTnLst>
                                    <p:set>
                                      <p:cBhvr>
                                        <p:cTn id="35" dur="1" fill="hold">
                                          <p:stCondLst>
                                            <p:cond delay="0"/>
                                          </p:stCondLst>
                                        </p:cTn>
                                        <p:tgtEl>
                                          <p:spTgt spid="56325"/>
                                        </p:tgtEl>
                                        <p:attrNameLst>
                                          <p:attrName>style.visibility</p:attrName>
                                        </p:attrNameLst>
                                      </p:cBhvr>
                                      <p:to>
                                        <p:strVal val="visible"/>
                                      </p:to>
                                    </p:set>
                                    <p:animEffect transition="in" filter="wipe(left)">
                                      <p:cBhvr>
                                        <p:cTn id="36" dur="500"/>
                                        <p:tgtEl>
                                          <p:spTgt spid="56325"/>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56323"/>
                                        </p:tgtEl>
                                        <p:attrNameLst>
                                          <p:attrName>style.visibility</p:attrName>
                                        </p:attrNameLst>
                                      </p:cBhvr>
                                      <p:to>
                                        <p:strVal val="visible"/>
                                      </p:to>
                                    </p:set>
                                    <p:animEffect transition="in" filter="wipe(left)">
                                      <p:cBhvr>
                                        <p:cTn id="40" dur="500"/>
                                        <p:tgtEl>
                                          <p:spTgt spid="56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6323" grpId="0">
        <p:tmplLst>
          <p:tmpl>
            <p:tnLst>
              <p:par>
                <p:cTn presetID="22" presetClass="entr" presetSubtype="8" fill="hold" nodeType="afterEffect">
                  <p:stCondLst>
                    <p:cond delay="0"/>
                  </p:stCondLst>
                  <p:childTnLst>
                    <p:set>
                      <p:cBhvr>
                        <p:cTn dur="1" fill="hold">
                          <p:stCondLst>
                            <p:cond delay="0"/>
                          </p:stCondLst>
                        </p:cTn>
                        <p:tgtEl>
                          <p:spTgt spid="56323"/>
                        </p:tgtEl>
                        <p:attrNameLst>
                          <p:attrName>style.visibility</p:attrName>
                        </p:attrNameLst>
                      </p:cBhvr>
                      <p:to>
                        <p:strVal val="visible"/>
                      </p:to>
                    </p:set>
                    <p:animEffect transition="in" filter="wipe(left)">
                      <p:cBhvr>
                        <p:cTn dur="500"/>
                        <p:tgtEl>
                          <p:spTgt spid="56323"/>
                        </p:tgtEl>
                      </p:cBhvr>
                    </p:animEffect>
                  </p:childTnLst>
                </p:cTn>
              </p:par>
            </p:tnLst>
          </p:tmpl>
        </p:tmplLst>
      </p:bldP>
      <p:bldP spid="56325" grpId="0"/>
      <p:bldP spid="10"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ARK8">
    <p:spTree>
      <p:nvGrpSpPr>
        <p:cNvPr id="1" name=""/>
        <p:cNvGrpSpPr/>
        <p:nvPr/>
      </p:nvGrpSpPr>
      <p:grpSpPr>
        <a:xfrm>
          <a:off x="0" y="0"/>
          <a:ext cx="0" cy="0"/>
          <a:chOff x="0" y="0"/>
          <a:chExt cx="0" cy="0"/>
        </a:xfrm>
      </p:grpSpPr>
      <p:grpSp>
        <p:nvGrpSpPr>
          <p:cNvPr id="7" name="Group 35">
            <a:extLst>
              <a:ext uri="{FF2B5EF4-FFF2-40B4-BE49-F238E27FC236}">
                <a16:creationId xmlns:a16="http://schemas.microsoft.com/office/drawing/2014/main" id="{79B5329C-A2C5-4ECB-BC98-1EE910A59C5C}"/>
              </a:ext>
            </a:extLst>
          </p:cNvPr>
          <p:cNvGrpSpPr/>
          <p:nvPr userDrawn="1"/>
        </p:nvGrpSpPr>
        <p:grpSpPr>
          <a:xfrm>
            <a:off x="-6583" y="-3"/>
            <a:ext cx="12302859" cy="6858003"/>
            <a:chOff x="-6566" y="-2"/>
            <a:chExt cx="12269309" cy="6858002"/>
          </a:xfrm>
        </p:grpSpPr>
        <p:sp>
          <p:nvSpPr>
            <p:cNvPr id="8" name="Rectangle 36" hidden="1">
              <a:extLst>
                <a:ext uri="{FF2B5EF4-FFF2-40B4-BE49-F238E27FC236}">
                  <a16:creationId xmlns:a16="http://schemas.microsoft.com/office/drawing/2014/main" id="{C8958B36-AB2D-48BD-9A47-6687DB792AE7}"/>
                </a:ext>
              </a:extLst>
            </p:cNvPr>
            <p:cNvSpPr/>
            <p:nvPr userDrawn="1"/>
          </p:nvSpPr>
          <p:spPr>
            <a:xfrm>
              <a:off x="-6566" y="-2"/>
              <a:ext cx="12198565" cy="6858002"/>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02" dirty="0"/>
            </a:p>
          </p:txBody>
        </p:sp>
        <p:grpSp>
          <p:nvGrpSpPr>
            <p:cNvPr id="9" name="Group 37" hidden="1">
              <a:extLst>
                <a:ext uri="{FF2B5EF4-FFF2-40B4-BE49-F238E27FC236}">
                  <a16:creationId xmlns:a16="http://schemas.microsoft.com/office/drawing/2014/main" id="{430FC37E-46B5-4BD2-9E97-2B76C0573440}"/>
                </a:ext>
              </a:extLst>
            </p:cNvPr>
            <p:cNvGrpSpPr/>
            <p:nvPr userDrawn="1"/>
          </p:nvGrpSpPr>
          <p:grpSpPr>
            <a:xfrm>
              <a:off x="442260" y="3456849"/>
              <a:ext cx="11820483" cy="2970388"/>
              <a:chOff x="442260" y="3600153"/>
              <a:chExt cx="11820483" cy="2970388"/>
            </a:xfrm>
          </p:grpSpPr>
          <p:cxnSp>
            <p:nvCxnSpPr>
              <p:cNvPr id="10" name="Straight Connector 38">
                <a:extLst>
                  <a:ext uri="{FF2B5EF4-FFF2-40B4-BE49-F238E27FC236}">
                    <a16:creationId xmlns:a16="http://schemas.microsoft.com/office/drawing/2014/main" id="{E63B12F6-68E5-4FD2-AE82-2C61E9FEC371}"/>
                  </a:ext>
                </a:extLst>
              </p:cNvPr>
              <p:cNvCxnSpPr/>
              <p:nvPr userDrawn="1"/>
            </p:nvCxnSpPr>
            <p:spPr>
              <a:xfrm flipV="1">
                <a:off x="930228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39">
                <a:extLst>
                  <a:ext uri="{FF2B5EF4-FFF2-40B4-BE49-F238E27FC236}">
                    <a16:creationId xmlns:a16="http://schemas.microsoft.com/office/drawing/2014/main" id="{3F18698A-2CC1-42F7-AFA2-0ED6A65A0467}"/>
                  </a:ext>
                </a:extLst>
              </p:cNvPr>
              <p:cNvCxnSpPr/>
              <p:nvPr userDrawn="1"/>
            </p:nvCxnSpPr>
            <p:spPr>
              <a:xfrm flipV="1">
                <a:off x="877305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40">
                <a:extLst>
                  <a:ext uri="{FF2B5EF4-FFF2-40B4-BE49-F238E27FC236}">
                    <a16:creationId xmlns:a16="http://schemas.microsoft.com/office/drawing/2014/main" id="{5A3E8D2A-FCB8-46D8-8E13-5DFD77E0857A}"/>
                  </a:ext>
                </a:extLst>
              </p:cNvPr>
              <p:cNvCxnSpPr/>
              <p:nvPr userDrawn="1"/>
            </p:nvCxnSpPr>
            <p:spPr>
              <a:xfrm flipV="1">
                <a:off x="8235524"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41">
                <a:extLst>
                  <a:ext uri="{FF2B5EF4-FFF2-40B4-BE49-F238E27FC236}">
                    <a16:creationId xmlns:a16="http://schemas.microsoft.com/office/drawing/2014/main" id="{2A1A5DCC-95B9-432D-9319-E61A83F71866}"/>
                  </a:ext>
                </a:extLst>
              </p:cNvPr>
              <p:cNvCxnSpPr/>
              <p:nvPr userDrawn="1"/>
            </p:nvCxnSpPr>
            <p:spPr>
              <a:xfrm flipV="1">
                <a:off x="78660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42">
                <a:extLst>
                  <a:ext uri="{FF2B5EF4-FFF2-40B4-BE49-F238E27FC236}">
                    <a16:creationId xmlns:a16="http://schemas.microsoft.com/office/drawing/2014/main" id="{B8820250-F9E0-4311-BF0C-802AF6875CAD}"/>
                  </a:ext>
                </a:extLst>
              </p:cNvPr>
              <p:cNvCxnSpPr/>
              <p:nvPr userDrawn="1"/>
            </p:nvCxnSpPr>
            <p:spPr>
              <a:xfrm flipV="1">
                <a:off x="7498863"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43">
                <a:extLst>
                  <a:ext uri="{FF2B5EF4-FFF2-40B4-BE49-F238E27FC236}">
                    <a16:creationId xmlns:a16="http://schemas.microsoft.com/office/drawing/2014/main" id="{388E2DD4-2471-4F2A-8590-D3A12C918E40}"/>
                  </a:ext>
                </a:extLst>
              </p:cNvPr>
              <p:cNvCxnSpPr/>
              <p:nvPr userDrawn="1"/>
            </p:nvCxnSpPr>
            <p:spPr>
              <a:xfrm flipV="1">
                <a:off x="7127208"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 name="Straight Connector 44">
                <a:extLst>
                  <a:ext uri="{FF2B5EF4-FFF2-40B4-BE49-F238E27FC236}">
                    <a16:creationId xmlns:a16="http://schemas.microsoft.com/office/drawing/2014/main" id="{93FCA856-D622-4D05-8EC1-5A1167A0E484}"/>
                  </a:ext>
                </a:extLst>
              </p:cNvPr>
              <p:cNvCxnSpPr/>
              <p:nvPr userDrawn="1"/>
            </p:nvCxnSpPr>
            <p:spPr>
              <a:xfrm flipV="1">
                <a:off x="675865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45">
                <a:extLst>
                  <a:ext uri="{FF2B5EF4-FFF2-40B4-BE49-F238E27FC236}">
                    <a16:creationId xmlns:a16="http://schemas.microsoft.com/office/drawing/2014/main" id="{920EE15C-2FE5-464B-9141-CB9BF0147888}"/>
                  </a:ext>
                </a:extLst>
              </p:cNvPr>
              <p:cNvCxnSpPr/>
              <p:nvPr userDrawn="1"/>
            </p:nvCxnSpPr>
            <p:spPr>
              <a:xfrm flipV="1">
                <a:off x="638946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8" name="Straight Connector 46">
                <a:extLst>
                  <a:ext uri="{FF2B5EF4-FFF2-40B4-BE49-F238E27FC236}">
                    <a16:creationId xmlns:a16="http://schemas.microsoft.com/office/drawing/2014/main" id="{4B6CEFD2-1B8D-4244-B930-8D2849ED397B}"/>
                  </a:ext>
                </a:extLst>
              </p:cNvPr>
              <p:cNvCxnSpPr/>
              <p:nvPr userDrawn="1"/>
            </p:nvCxnSpPr>
            <p:spPr>
              <a:xfrm flipV="1">
                <a:off x="6009868" y="3607282"/>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9" name="Straight Connector 47">
                <a:extLst>
                  <a:ext uri="{FF2B5EF4-FFF2-40B4-BE49-F238E27FC236}">
                    <a16:creationId xmlns:a16="http://schemas.microsoft.com/office/drawing/2014/main" id="{8A33E851-D6BA-438B-B03A-38CCF7C6E26B}"/>
                  </a:ext>
                </a:extLst>
              </p:cNvPr>
              <p:cNvCxnSpPr/>
              <p:nvPr userDrawn="1"/>
            </p:nvCxnSpPr>
            <p:spPr>
              <a:xfrm flipV="1">
                <a:off x="56439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0" name="Straight Connector 48">
                <a:extLst>
                  <a:ext uri="{FF2B5EF4-FFF2-40B4-BE49-F238E27FC236}">
                    <a16:creationId xmlns:a16="http://schemas.microsoft.com/office/drawing/2014/main" id="{4A28DC0D-210E-4248-9128-A55D9A06369B}"/>
                  </a:ext>
                </a:extLst>
              </p:cNvPr>
              <p:cNvCxnSpPr/>
              <p:nvPr userDrawn="1"/>
            </p:nvCxnSpPr>
            <p:spPr>
              <a:xfrm flipV="1">
                <a:off x="526926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Straight Connector 49">
                <a:extLst>
                  <a:ext uri="{FF2B5EF4-FFF2-40B4-BE49-F238E27FC236}">
                    <a16:creationId xmlns:a16="http://schemas.microsoft.com/office/drawing/2014/main" id="{1464FE7F-7592-47D7-8ADE-D22FEDEBFB3D}"/>
                  </a:ext>
                </a:extLst>
              </p:cNvPr>
              <p:cNvCxnSpPr/>
              <p:nvPr userDrawn="1"/>
            </p:nvCxnSpPr>
            <p:spPr>
              <a:xfrm flipV="1">
                <a:off x="48896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50">
                <a:extLst>
                  <a:ext uri="{FF2B5EF4-FFF2-40B4-BE49-F238E27FC236}">
                    <a16:creationId xmlns:a16="http://schemas.microsoft.com/office/drawing/2014/main" id="{B7EA4283-4EAA-4DD8-8791-6F9976FBC69B}"/>
                  </a:ext>
                </a:extLst>
              </p:cNvPr>
              <p:cNvCxnSpPr/>
              <p:nvPr userDrawn="1"/>
            </p:nvCxnSpPr>
            <p:spPr>
              <a:xfrm flipV="1">
                <a:off x="452332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51">
                <a:extLst>
                  <a:ext uri="{FF2B5EF4-FFF2-40B4-BE49-F238E27FC236}">
                    <a16:creationId xmlns:a16="http://schemas.microsoft.com/office/drawing/2014/main" id="{92F79F70-7C67-441A-BE5F-68EF88D42721}"/>
                  </a:ext>
                </a:extLst>
              </p:cNvPr>
              <p:cNvCxnSpPr/>
              <p:nvPr userDrawn="1"/>
            </p:nvCxnSpPr>
            <p:spPr>
              <a:xfrm flipV="1">
                <a:off x="415592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52">
                <a:extLst>
                  <a:ext uri="{FF2B5EF4-FFF2-40B4-BE49-F238E27FC236}">
                    <a16:creationId xmlns:a16="http://schemas.microsoft.com/office/drawing/2014/main" id="{235AD71C-D9EE-4E4E-81B5-BBAF4D8497D8}"/>
                  </a:ext>
                </a:extLst>
              </p:cNvPr>
              <p:cNvCxnSpPr/>
              <p:nvPr userDrawn="1"/>
            </p:nvCxnSpPr>
            <p:spPr>
              <a:xfrm flipV="1">
                <a:off x="3786582"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53">
                <a:extLst>
                  <a:ext uri="{FF2B5EF4-FFF2-40B4-BE49-F238E27FC236}">
                    <a16:creationId xmlns:a16="http://schemas.microsoft.com/office/drawing/2014/main" id="{F97E8D7C-177F-4679-88B2-B2A1A0F63008}"/>
                  </a:ext>
                </a:extLst>
              </p:cNvPr>
              <p:cNvCxnSpPr/>
              <p:nvPr userDrawn="1"/>
            </p:nvCxnSpPr>
            <p:spPr>
              <a:xfrm flipV="1">
                <a:off x="342049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54">
                <a:extLst>
                  <a:ext uri="{FF2B5EF4-FFF2-40B4-BE49-F238E27FC236}">
                    <a16:creationId xmlns:a16="http://schemas.microsoft.com/office/drawing/2014/main" id="{CCBF4EED-8DF1-4D4C-9233-2A5AED92FAF5}"/>
                  </a:ext>
                </a:extLst>
              </p:cNvPr>
              <p:cNvCxnSpPr/>
              <p:nvPr userDrawn="1"/>
            </p:nvCxnSpPr>
            <p:spPr>
              <a:xfrm flipV="1">
                <a:off x="305109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55">
                <a:extLst>
                  <a:ext uri="{FF2B5EF4-FFF2-40B4-BE49-F238E27FC236}">
                    <a16:creationId xmlns:a16="http://schemas.microsoft.com/office/drawing/2014/main" id="{FE781963-B521-4090-B33E-52BA0D08DD4D}"/>
                  </a:ext>
                </a:extLst>
              </p:cNvPr>
              <p:cNvCxnSpPr/>
              <p:nvPr userDrawn="1"/>
            </p:nvCxnSpPr>
            <p:spPr>
              <a:xfrm flipV="1">
                <a:off x="267428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8" name="Straight Connector 56">
                <a:extLst>
                  <a:ext uri="{FF2B5EF4-FFF2-40B4-BE49-F238E27FC236}">
                    <a16:creationId xmlns:a16="http://schemas.microsoft.com/office/drawing/2014/main" id="{97A5F321-E5FD-4460-AB50-6E7982BCF2C1}"/>
                  </a:ext>
                </a:extLst>
              </p:cNvPr>
              <p:cNvCxnSpPr/>
              <p:nvPr userDrawn="1"/>
            </p:nvCxnSpPr>
            <p:spPr>
              <a:xfrm flipV="1">
                <a:off x="23085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57">
                <a:extLst>
                  <a:ext uri="{FF2B5EF4-FFF2-40B4-BE49-F238E27FC236}">
                    <a16:creationId xmlns:a16="http://schemas.microsoft.com/office/drawing/2014/main" id="{77249232-6F79-4387-A6B7-F3681620C2C6}"/>
                  </a:ext>
                </a:extLst>
              </p:cNvPr>
              <p:cNvCxnSpPr/>
              <p:nvPr userDrawn="1"/>
            </p:nvCxnSpPr>
            <p:spPr>
              <a:xfrm flipV="1">
                <a:off x="193107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58">
                <a:extLst>
                  <a:ext uri="{FF2B5EF4-FFF2-40B4-BE49-F238E27FC236}">
                    <a16:creationId xmlns:a16="http://schemas.microsoft.com/office/drawing/2014/main" id="{0B03DDF2-C067-4050-B9E3-973ACB79D110}"/>
                  </a:ext>
                </a:extLst>
              </p:cNvPr>
              <p:cNvCxnSpPr/>
              <p:nvPr userDrawn="1"/>
            </p:nvCxnSpPr>
            <p:spPr>
              <a:xfrm flipV="1">
                <a:off x="155844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1" name="Straight Connector 59">
                <a:extLst>
                  <a:ext uri="{FF2B5EF4-FFF2-40B4-BE49-F238E27FC236}">
                    <a16:creationId xmlns:a16="http://schemas.microsoft.com/office/drawing/2014/main" id="{2CCD4EA8-14AB-4EF3-AA4F-068028B23FD9}"/>
                  </a:ext>
                </a:extLst>
              </p:cNvPr>
              <p:cNvCxnSpPr/>
              <p:nvPr userDrawn="1"/>
            </p:nvCxnSpPr>
            <p:spPr>
              <a:xfrm flipV="1">
                <a:off x="11883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2" name="Straight Connector 60">
                <a:extLst>
                  <a:ext uri="{FF2B5EF4-FFF2-40B4-BE49-F238E27FC236}">
                    <a16:creationId xmlns:a16="http://schemas.microsoft.com/office/drawing/2014/main" id="{C8AD15C4-17A1-4D20-A30D-913A27934A98}"/>
                  </a:ext>
                </a:extLst>
              </p:cNvPr>
              <p:cNvCxnSpPr/>
              <p:nvPr userDrawn="1"/>
            </p:nvCxnSpPr>
            <p:spPr>
              <a:xfrm flipV="1">
                <a:off x="81408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3" name="Straight Connector 61">
                <a:extLst>
                  <a:ext uri="{FF2B5EF4-FFF2-40B4-BE49-F238E27FC236}">
                    <a16:creationId xmlns:a16="http://schemas.microsoft.com/office/drawing/2014/main" id="{53B14BAE-6D30-487C-A35C-CEEAB0526FC6}"/>
                  </a:ext>
                </a:extLst>
              </p:cNvPr>
              <p:cNvCxnSpPr/>
              <p:nvPr userDrawn="1"/>
            </p:nvCxnSpPr>
            <p:spPr>
              <a:xfrm flipV="1">
                <a:off x="4422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grpSp>
      </p:grpSp>
      <p:sp>
        <p:nvSpPr>
          <p:cNvPr id="2" name="Titolo 1">
            <a:extLst>
              <a:ext uri="{FF2B5EF4-FFF2-40B4-BE49-F238E27FC236}">
                <a16:creationId xmlns:a16="http://schemas.microsoft.com/office/drawing/2014/main" id="{4CC007AC-F8AF-47C6-A900-868B5879D788}"/>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5" name="Content Placeholder 2">
            <a:extLst>
              <a:ext uri="{FF2B5EF4-FFF2-40B4-BE49-F238E27FC236}">
                <a16:creationId xmlns:a16="http://schemas.microsoft.com/office/drawing/2014/main" id="{E6A3B02F-74FE-439F-AB2D-C6EF6331C160}"/>
              </a:ext>
            </a:extLst>
          </p:cNvPr>
          <p:cNvSpPr>
            <a:spLocks noGrp="1"/>
          </p:cNvSpPr>
          <p:nvPr>
            <p:ph sz="half" idx="10"/>
          </p:nvPr>
        </p:nvSpPr>
        <p:spPr>
          <a:xfrm>
            <a:off x="218859" y="1674000"/>
            <a:ext cx="5788800" cy="4316400"/>
          </a:xfrm>
        </p:spPr>
        <p:txBody>
          <a:bodyPr/>
          <a:lstStyle>
            <a:lvl1pPr>
              <a:defRPr sz="1800"/>
            </a:lvl1pPr>
            <a:lvl2pPr>
              <a:defRPr sz="1800"/>
            </a:lvl2pPr>
            <a:lvl3pPr>
              <a:defRPr sz="1800"/>
            </a:lvl3pPr>
            <a:lvl4pPr>
              <a:defRPr sz="1800"/>
            </a:lvl4pPr>
            <a:lvl5pPr>
              <a:defRPr sz="1800"/>
            </a:lvl5pPr>
            <a:lvl6pPr>
              <a:defRPr sz="1302"/>
            </a:lvl6pPr>
            <a:lvl7pPr>
              <a:defRPr sz="1302"/>
            </a:lvl7pPr>
            <a:lvl8pPr>
              <a:defRPr sz="1302"/>
            </a:lvl8pPr>
            <a:lvl9pPr>
              <a:defRPr sz="1302"/>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6" name="Content Placeholder 3">
            <a:extLst>
              <a:ext uri="{FF2B5EF4-FFF2-40B4-BE49-F238E27FC236}">
                <a16:creationId xmlns:a16="http://schemas.microsoft.com/office/drawing/2014/main" id="{FBA924DC-7418-41D7-8688-B91299655814}"/>
              </a:ext>
            </a:extLst>
          </p:cNvPr>
          <p:cNvSpPr>
            <a:spLocks noGrp="1"/>
          </p:cNvSpPr>
          <p:nvPr>
            <p:ph sz="half" idx="2"/>
          </p:nvPr>
        </p:nvSpPr>
        <p:spPr>
          <a:xfrm>
            <a:off x="6202800" y="1674000"/>
            <a:ext cx="5778000" cy="4316400"/>
          </a:xfrm>
        </p:spPr>
        <p:txBody>
          <a:bodyPr/>
          <a:lstStyle>
            <a:lvl1pPr>
              <a:defRPr sz="1800"/>
            </a:lvl1pPr>
            <a:lvl2pPr>
              <a:defRPr sz="1800"/>
            </a:lvl2pPr>
            <a:lvl3pPr>
              <a:defRPr sz="1800"/>
            </a:lvl3pPr>
            <a:lvl4pPr>
              <a:defRPr sz="1800"/>
            </a:lvl4pPr>
            <a:lvl5pPr>
              <a:defRPr sz="1800"/>
            </a:lvl5pPr>
            <a:lvl6pPr>
              <a:defRPr sz="1302"/>
            </a:lvl6pPr>
            <a:lvl7pPr>
              <a:defRPr sz="1302"/>
            </a:lvl7pPr>
            <a:lvl8pPr>
              <a:defRPr sz="1302"/>
            </a:lvl8pPr>
            <a:lvl9pPr>
              <a:defRPr sz="1302"/>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36" name="Straight Connector 35">
            <a:extLst>
              <a:ext uri="{FF2B5EF4-FFF2-40B4-BE49-F238E27FC236}">
                <a16:creationId xmlns:a16="http://schemas.microsoft.com/office/drawing/2014/main" id="{474DA607-7660-4BC3-BE10-CE82F2344A79}"/>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0080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ARK_COLOUR_BG1">
    <p:bg>
      <p:bgPr>
        <a:solidFill>
          <a:srgbClr val="335E6F"/>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F8E21D1-D3AB-467C-827A-60A3C231CE6D}"/>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44EECD27-029B-4C0A-8414-E1DCA07598E9}"/>
              </a:ext>
            </a:extLst>
          </p:cNvPr>
          <p:cNvSpPr>
            <a:spLocks noGrp="1"/>
          </p:cNvSpPr>
          <p:nvPr>
            <p:ph idx="1"/>
          </p:nvPr>
        </p:nvSpPr>
        <p:spPr>
          <a:xfrm>
            <a:off x="21886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5" name="Straight Connector 4">
            <a:extLst>
              <a:ext uri="{FF2B5EF4-FFF2-40B4-BE49-F238E27FC236}">
                <a16:creationId xmlns:a16="http://schemas.microsoft.com/office/drawing/2014/main" id="{FD2C6DB2-558F-4C84-B5E0-4624E082FC47}"/>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09665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ARK_COLOUR_BG2">
    <p:bg>
      <p:bgPr>
        <a:solidFill>
          <a:srgbClr val="8197A6"/>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454D428-23AE-4B01-BE91-F59947AAFD88}"/>
              </a:ext>
            </a:extLst>
          </p:cNvPr>
          <p:cNvSpPr>
            <a:spLocks noGrp="1"/>
          </p:cNvSpPr>
          <p:nvPr>
            <p:ph type="title" hasCustomPrompt="1"/>
          </p:nvPr>
        </p:nvSpPr>
        <p:spPr>
          <a:xfrm>
            <a:off x="216000" y="154800"/>
            <a:ext cx="10108800" cy="565200"/>
          </a:xfrm>
        </p:spPr>
        <p:txBody>
          <a:bodyPr/>
          <a:lstStyle>
            <a:lvl1pPr>
              <a:defRPr sz="3000"/>
            </a:lvl1pPr>
          </a:lstStyle>
          <a:p>
            <a:r>
              <a:rPr lang="en-GB" altLang="en-US" noProof="0" dirty="0"/>
              <a:t>CLICK TO EDIT MASTER TITLE STYLE</a:t>
            </a:r>
            <a:endParaRPr lang="en-GB" noProof="0" dirty="0"/>
          </a:p>
        </p:txBody>
      </p:sp>
      <p:sp>
        <p:nvSpPr>
          <p:cNvPr id="4" name="Content Placeholder 2">
            <a:extLst>
              <a:ext uri="{FF2B5EF4-FFF2-40B4-BE49-F238E27FC236}">
                <a16:creationId xmlns:a16="http://schemas.microsoft.com/office/drawing/2014/main" id="{9536C13B-CB48-4EFE-B92B-E0DF778BBE58}"/>
              </a:ext>
            </a:extLst>
          </p:cNvPr>
          <p:cNvSpPr>
            <a:spLocks noGrp="1"/>
          </p:cNvSpPr>
          <p:nvPr>
            <p:ph idx="1"/>
          </p:nvPr>
        </p:nvSpPr>
        <p:spPr>
          <a:xfrm>
            <a:off x="219600" y="882000"/>
            <a:ext cx="11764800" cy="5328000"/>
          </a:xfrm>
        </p:spPr>
        <p:txBody>
          <a:bodyPr/>
          <a:lstStyle>
            <a:lvl1pPr>
              <a:defRPr sz="1800">
                <a:solidFill>
                  <a:srgbClr val="335E6F"/>
                </a:solidFill>
              </a:defRPr>
            </a:lvl1pPr>
            <a:lvl2pPr>
              <a:defRPr sz="1800">
                <a:solidFill>
                  <a:srgbClr val="335E6F"/>
                </a:solidFill>
              </a:defRPr>
            </a:lvl2pPr>
            <a:lvl3pPr>
              <a:defRPr sz="1800">
                <a:solidFill>
                  <a:srgbClr val="335E6F"/>
                </a:solidFill>
              </a:defRPr>
            </a:lvl3pPr>
            <a:lvl4pPr>
              <a:defRPr sz="1800">
                <a:solidFill>
                  <a:srgbClr val="335E6F"/>
                </a:solidFill>
              </a:defRPr>
            </a:lvl4pPr>
            <a:lvl5pPr>
              <a:defRPr sz="1800">
                <a:solidFill>
                  <a:srgbClr val="335E6F"/>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5" name="Straight Connector 4">
            <a:extLst>
              <a:ext uri="{FF2B5EF4-FFF2-40B4-BE49-F238E27FC236}">
                <a16:creationId xmlns:a16="http://schemas.microsoft.com/office/drawing/2014/main" id="{E39F78FA-F6D0-43E1-8D5E-F43274ADA42E}"/>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Box 34">
            <a:extLst>
              <a:ext uri="{FF2B5EF4-FFF2-40B4-BE49-F238E27FC236}">
                <a16:creationId xmlns:a16="http://schemas.microsoft.com/office/drawing/2014/main" id="{EAF7257E-F8F1-46E7-AB31-BEECBE97600D}"/>
              </a:ext>
            </a:extLst>
          </p:cNvPr>
          <p:cNvSpPr txBox="1">
            <a:spLocks noChangeArrowheads="1"/>
          </p:cNvSpPr>
          <p:nvPr userDrawn="1"/>
        </p:nvSpPr>
        <p:spPr bwMode="auto">
          <a:xfrm>
            <a:off x="11680525" y="6202800"/>
            <a:ext cx="275075"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800" noProof="1">
                <a:solidFill>
                  <a:schemeClr val="bg1"/>
                </a:solidFill>
                <a:latin typeface="Arial" panose="020B0604020202020204" pitchFamily="34" charset="0"/>
                <a:cs typeface="Arial" panose="020B0604020202020204" pitchFamily="34" charset="0"/>
              </a:rPr>
              <a:t>  </a:t>
            </a:r>
            <a:fld id="{FDAC5C42-9B53-4063-AF51-A40D4C64F718}" type="slidenum">
              <a:rPr lang="it-IT" sz="800" noProof="1" smtClean="0">
                <a:solidFill>
                  <a:schemeClr val="bg1"/>
                </a:solidFill>
                <a:latin typeface="Arial" panose="020B0604020202020204" pitchFamily="34" charset="0"/>
                <a:cs typeface="Arial" panose="020B0604020202020204" pitchFamily="34" charset="0"/>
              </a:rPr>
              <a:t>‹#›</a:t>
            </a:fld>
            <a:endParaRPr lang="en-GB" sz="800" noProof="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76093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ARK_COLOUR_BG3">
    <p:bg>
      <p:bgPr>
        <a:solidFill>
          <a:srgbClr val="008E7A"/>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6AEE28F-8201-4291-B91D-87424F6B0F90}"/>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456958D4-DB1F-4336-9FAC-F1310EA70DC0}"/>
              </a:ext>
            </a:extLst>
          </p:cNvPr>
          <p:cNvSpPr>
            <a:spLocks noGrp="1"/>
          </p:cNvSpPr>
          <p:nvPr>
            <p:ph idx="1"/>
          </p:nvPr>
        </p:nvSpPr>
        <p:spPr>
          <a:xfrm>
            <a:off x="218860" y="882000"/>
            <a:ext cx="11764800" cy="5328000"/>
          </a:xfrm>
        </p:spPr>
        <p:txBody>
          <a:bodyPr/>
          <a:lstStyle>
            <a:lvl1pPr>
              <a:defRPr sz="1800">
                <a:solidFill>
                  <a:srgbClr val="76C8AE"/>
                </a:solidFill>
              </a:defRPr>
            </a:lvl1pPr>
            <a:lvl2pPr>
              <a:defRPr sz="1800">
                <a:solidFill>
                  <a:srgbClr val="76C8AE"/>
                </a:solidFill>
              </a:defRPr>
            </a:lvl2pPr>
            <a:lvl3pPr>
              <a:defRPr sz="1800">
                <a:solidFill>
                  <a:srgbClr val="76C8AE"/>
                </a:solidFill>
              </a:defRPr>
            </a:lvl3pPr>
            <a:lvl4pPr>
              <a:defRPr sz="1800">
                <a:solidFill>
                  <a:srgbClr val="76C8AE"/>
                </a:solidFill>
              </a:defRPr>
            </a:lvl4pPr>
            <a:lvl5pPr>
              <a:defRPr sz="1800">
                <a:solidFill>
                  <a:srgbClr val="76C8AE"/>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6" name="Straight Connector 5">
            <a:extLst>
              <a:ext uri="{FF2B5EF4-FFF2-40B4-BE49-F238E27FC236}">
                <a16:creationId xmlns:a16="http://schemas.microsoft.com/office/drawing/2014/main" id="{A4F35ECC-E470-43DD-98A9-B01624008E8A}"/>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6073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ARK_COLOUR_BG4">
    <p:bg>
      <p:bgPr>
        <a:solidFill>
          <a:srgbClr val="960136"/>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79134E1-D455-4C26-B381-3FC697018EB2}"/>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4F4CBCA6-6806-4F98-BCC6-89DD1EF3B10B}"/>
              </a:ext>
            </a:extLst>
          </p:cNvPr>
          <p:cNvSpPr>
            <a:spLocks noGrp="1"/>
          </p:cNvSpPr>
          <p:nvPr>
            <p:ph idx="1"/>
          </p:nvPr>
        </p:nvSpPr>
        <p:spPr>
          <a:xfrm>
            <a:off x="218860" y="882000"/>
            <a:ext cx="11764800" cy="5328000"/>
          </a:xfrm>
        </p:spPr>
        <p:txBody>
          <a:bodyPr/>
          <a:lstStyle>
            <a:lvl1pPr>
              <a:defRPr>
                <a:solidFill>
                  <a:srgbClr val="F1666A"/>
                </a:solidFill>
              </a:defRPr>
            </a:lvl1pPr>
            <a:lvl2pPr>
              <a:defRPr>
                <a:solidFill>
                  <a:srgbClr val="F1666A"/>
                </a:solidFill>
              </a:defRPr>
            </a:lvl2pPr>
            <a:lvl3pPr>
              <a:defRPr>
                <a:solidFill>
                  <a:srgbClr val="F1666A"/>
                </a:solidFill>
              </a:defRPr>
            </a:lvl3pPr>
            <a:lvl4pPr>
              <a:defRPr>
                <a:solidFill>
                  <a:srgbClr val="F1666A"/>
                </a:solidFill>
              </a:defRPr>
            </a:lvl4pPr>
            <a:lvl5pPr>
              <a:defRPr>
                <a:solidFill>
                  <a:srgbClr val="F1666A"/>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6" name="Straight Connector 5">
            <a:extLst>
              <a:ext uri="{FF2B5EF4-FFF2-40B4-BE49-F238E27FC236}">
                <a16:creationId xmlns:a16="http://schemas.microsoft.com/office/drawing/2014/main" id="{4B574315-B7CB-4D67-938B-343DBD8D47E1}"/>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55570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ARK_COLOUR_BG5">
    <p:bg>
      <p:bgPr>
        <a:solidFill>
          <a:srgbClr val="F47920"/>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7E46C08-64B4-42D6-AF34-8AC1C34A0CF1}"/>
              </a:ext>
            </a:extLst>
          </p:cNvPr>
          <p:cNvSpPr>
            <a:spLocks noGrp="1"/>
          </p:cNvSpPr>
          <p:nvPr>
            <p:ph type="title" hasCustomPrompt="1"/>
          </p:nvPr>
        </p:nvSpPr>
        <p:spPr>
          <a:xfrm>
            <a:off x="216000" y="154800"/>
            <a:ext cx="10108800" cy="565200"/>
          </a:xfrm>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6E29B6CC-D6D4-4607-B2F0-95D88CF48646}"/>
              </a:ext>
            </a:extLst>
          </p:cNvPr>
          <p:cNvSpPr>
            <a:spLocks noGrp="1"/>
          </p:cNvSpPr>
          <p:nvPr>
            <p:ph idx="1" hasCustomPrompt="1"/>
          </p:nvPr>
        </p:nvSpPr>
        <p:spPr>
          <a:xfrm>
            <a:off x="218860" y="882000"/>
            <a:ext cx="11764800" cy="5328000"/>
          </a:xfrm>
        </p:spPr>
        <p:txBody>
          <a:bodyPr/>
          <a:lstStyle>
            <a:lvl1pPr>
              <a:defRPr sz="1800">
                <a:solidFill>
                  <a:srgbClr val="FFCC4E"/>
                </a:solidFill>
              </a:defRPr>
            </a:lvl1pPr>
            <a:lvl2pPr>
              <a:defRPr sz="1800">
                <a:solidFill>
                  <a:srgbClr val="FFCC4E"/>
                </a:solidFill>
              </a:defRPr>
            </a:lvl2pPr>
            <a:lvl3pPr>
              <a:defRPr sz="1800">
                <a:solidFill>
                  <a:srgbClr val="FFCC4E"/>
                </a:solidFill>
              </a:defRPr>
            </a:lvl3pPr>
            <a:lvl4pPr>
              <a:defRPr sz="1800">
                <a:solidFill>
                  <a:srgbClr val="FFCC4E"/>
                </a:solidFill>
              </a:defRPr>
            </a:lvl4pPr>
            <a:lvl5pPr>
              <a:defRPr sz="1800">
                <a:solidFill>
                  <a:srgbClr val="FFCC4E"/>
                </a:solidFill>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err="1"/>
              <a:t>fth</a:t>
            </a:r>
            <a:r>
              <a:rPr lang="en-GB" noProof="0" dirty="0"/>
              <a:t> level</a:t>
            </a:r>
          </a:p>
        </p:txBody>
      </p:sp>
      <p:cxnSp>
        <p:nvCxnSpPr>
          <p:cNvPr id="5" name="Straight Connector 4">
            <a:extLst>
              <a:ext uri="{FF2B5EF4-FFF2-40B4-BE49-F238E27FC236}">
                <a16:creationId xmlns:a16="http://schemas.microsoft.com/office/drawing/2014/main" id="{8629367B-34A8-4563-A1F3-2FC66FD3EB06}"/>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56962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ARK_COLOUR_BG6">
    <p:bg>
      <p:bgPr>
        <a:solidFill>
          <a:srgbClr val="006196"/>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25B35B1-EFE6-4875-B916-1BC8765B59D5}"/>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08032693-5FF5-4EE9-BE3E-903A4B28FE4D}"/>
              </a:ext>
            </a:extLst>
          </p:cNvPr>
          <p:cNvSpPr>
            <a:spLocks noGrp="1"/>
          </p:cNvSpPr>
          <p:nvPr>
            <p:ph idx="1"/>
          </p:nvPr>
        </p:nvSpPr>
        <p:spPr>
          <a:xfrm>
            <a:off x="218860" y="882000"/>
            <a:ext cx="11764800" cy="5328000"/>
          </a:xfrm>
        </p:spPr>
        <p:txBody>
          <a:bodyPr/>
          <a:lstStyle>
            <a:lvl1pPr>
              <a:defRPr sz="1800">
                <a:solidFill>
                  <a:srgbClr val="009BDB"/>
                </a:solidFill>
              </a:defRPr>
            </a:lvl1pPr>
            <a:lvl2pPr>
              <a:defRPr sz="1800">
                <a:solidFill>
                  <a:srgbClr val="009BDB"/>
                </a:solidFill>
              </a:defRPr>
            </a:lvl2pPr>
            <a:lvl3pPr>
              <a:defRPr sz="1800">
                <a:solidFill>
                  <a:srgbClr val="009BDB"/>
                </a:solidFill>
              </a:defRPr>
            </a:lvl3pPr>
            <a:lvl4pPr>
              <a:defRPr sz="1800">
                <a:solidFill>
                  <a:srgbClr val="009BDB"/>
                </a:solidFill>
              </a:defRPr>
            </a:lvl4pPr>
            <a:lvl5pPr>
              <a:defRPr sz="1800">
                <a:solidFill>
                  <a:srgbClr val="009BDB"/>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5" name="Straight Connector 4">
            <a:extLst>
              <a:ext uri="{FF2B5EF4-FFF2-40B4-BE49-F238E27FC236}">
                <a16:creationId xmlns:a16="http://schemas.microsoft.com/office/drawing/2014/main" id="{FE75EAA0-B23C-4CF3-8040-68232CDD55A5}"/>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46094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ARK_CLOSING1">
    <p:bg>
      <p:bgPr>
        <a:solidFill>
          <a:srgbClr val="003249"/>
        </a:solidFill>
        <a:effectLst/>
      </p:bgPr>
    </p:bg>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9F9D6BA-4369-4A77-B906-1DB3998CAEE6}"/>
              </a:ext>
            </a:extLst>
          </p:cNvPr>
          <p:cNvSpPr/>
          <p:nvPr userDrawn="1"/>
        </p:nvSpPr>
        <p:spPr>
          <a:xfrm>
            <a:off x="0" y="0"/>
            <a:ext cx="12277314" cy="6858000"/>
          </a:xfrm>
          <a:prstGeom prst="rect">
            <a:avLst/>
          </a:prstGeom>
          <a:solidFill>
            <a:srgbClr val="335E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9" name="Rectangle 8">
            <a:extLst>
              <a:ext uri="{FF2B5EF4-FFF2-40B4-BE49-F238E27FC236}">
                <a16:creationId xmlns:a16="http://schemas.microsoft.com/office/drawing/2014/main" id="{C1D3BEF3-BA94-4314-8B5C-E1B50DD15057}"/>
              </a:ext>
            </a:extLst>
          </p:cNvPr>
          <p:cNvSpPr/>
          <p:nvPr userDrawn="1"/>
        </p:nvSpPr>
        <p:spPr>
          <a:xfrm flipH="1">
            <a:off x="4699115" y="2011304"/>
            <a:ext cx="2827109" cy="2819035"/>
          </a:xfrm>
          <a:prstGeom prst="rect">
            <a:avLst/>
          </a:prstGeom>
          <a:solidFill>
            <a:srgbClr val="003249"/>
          </a:solidFill>
          <a:ln w="9525">
            <a:solidFill>
              <a:srgbClr val="0032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72" dirty="0"/>
          </a:p>
        </p:txBody>
      </p:sp>
      <p:sp>
        <p:nvSpPr>
          <p:cNvPr id="10" name="Subtitle 2">
            <a:extLst>
              <a:ext uri="{FF2B5EF4-FFF2-40B4-BE49-F238E27FC236}">
                <a16:creationId xmlns:a16="http://schemas.microsoft.com/office/drawing/2014/main" id="{39F16787-8A53-41D0-B7DB-805E3E72C17B}"/>
              </a:ext>
            </a:extLst>
          </p:cNvPr>
          <p:cNvSpPr txBox="1">
            <a:spLocks/>
          </p:cNvSpPr>
          <p:nvPr userDrawn="1"/>
        </p:nvSpPr>
        <p:spPr>
          <a:xfrm>
            <a:off x="4699115" y="4524207"/>
            <a:ext cx="2820471" cy="314495"/>
          </a:xfrm>
          <a:prstGeom prst="rect">
            <a:avLst/>
          </a:prstGeom>
        </p:spPr>
        <p:txBody>
          <a:bodyPr vert="horz" lIns="66151" tIns="33076" rIns="66151" bIns="33076" rtlCol="0">
            <a:norm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r"/>
            <a:endParaRPr lang="en-GB" sz="1013" dirty="0">
              <a:solidFill>
                <a:srgbClr val="8197A6"/>
              </a:solidFill>
              <a:latin typeface="Arial" charset="0"/>
              <a:ea typeface="Arial" charset="0"/>
              <a:cs typeface="Arial" charset="0"/>
            </a:endParaRPr>
          </a:p>
        </p:txBody>
      </p:sp>
      <p:sp>
        <p:nvSpPr>
          <p:cNvPr id="11" name="Text Placeholder 2">
            <a:extLst>
              <a:ext uri="{FF2B5EF4-FFF2-40B4-BE49-F238E27FC236}">
                <a16:creationId xmlns:a16="http://schemas.microsoft.com/office/drawing/2014/main" id="{C7BEF393-6511-46BA-9E6C-1CDE034CBF68}"/>
              </a:ext>
            </a:extLst>
          </p:cNvPr>
          <p:cNvSpPr>
            <a:spLocks noGrp="1"/>
          </p:cNvSpPr>
          <p:nvPr>
            <p:ph type="body" idx="14"/>
          </p:nvPr>
        </p:nvSpPr>
        <p:spPr>
          <a:xfrm>
            <a:off x="4699115" y="2041527"/>
            <a:ext cx="2827111" cy="2359024"/>
          </a:xfrm>
          <a:prstGeom prst="rect">
            <a:avLst/>
          </a:prstGeom>
        </p:spPr>
        <p:txBody>
          <a:bodyPr anchor="t">
            <a:normAutofit/>
          </a:bodyPr>
          <a:lstStyle>
            <a:lvl1pPr marL="0" indent="0" algn="l">
              <a:buNone/>
              <a:defRPr sz="2140" b="0" baseline="0">
                <a:solidFill>
                  <a:schemeClr val="bg1"/>
                </a:solidFill>
                <a:latin typeface="Arial" charset="0"/>
                <a:ea typeface="Arial" charset="0"/>
                <a:cs typeface="Arial" charset="0"/>
              </a:defRPr>
            </a:lvl1pPr>
            <a:lvl2pPr marL="330738" indent="0">
              <a:buNone/>
              <a:defRPr sz="1447" b="1"/>
            </a:lvl2pPr>
            <a:lvl3pPr marL="661477" indent="0">
              <a:buNone/>
              <a:defRPr sz="1302" b="1"/>
            </a:lvl3pPr>
            <a:lvl4pPr marL="992215" indent="0">
              <a:buNone/>
              <a:defRPr sz="1157" b="1"/>
            </a:lvl4pPr>
            <a:lvl5pPr marL="1322954" indent="0">
              <a:buNone/>
              <a:defRPr sz="1157" b="1"/>
            </a:lvl5pPr>
            <a:lvl6pPr marL="1653692" indent="0">
              <a:buNone/>
              <a:defRPr sz="1157" b="1"/>
            </a:lvl6pPr>
            <a:lvl7pPr marL="1984431" indent="0">
              <a:buNone/>
              <a:defRPr sz="1157" b="1"/>
            </a:lvl7pPr>
            <a:lvl8pPr marL="2315169" indent="0">
              <a:buNone/>
              <a:defRPr sz="1157" b="1"/>
            </a:lvl8pPr>
            <a:lvl9pPr marL="2645908" indent="0">
              <a:buNone/>
              <a:defRPr sz="1157" b="1"/>
            </a:lvl9pPr>
          </a:lstStyle>
          <a:p>
            <a:pPr lvl="0"/>
            <a:r>
              <a:rPr lang="en-US" noProof="0"/>
              <a:t>Click to edit Master text styles</a:t>
            </a:r>
          </a:p>
        </p:txBody>
      </p:sp>
      <p:sp>
        <p:nvSpPr>
          <p:cNvPr id="12" name="Subtitle 2">
            <a:extLst>
              <a:ext uri="{FF2B5EF4-FFF2-40B4-BE49-F238E27FC236}">
                <a16:creationId xmlns:a16="http://schemas.microsoft.com/office/drawing/2014/main" id="{142739B0-932D-4E43-A871-586E86D63CDA}"/>
              </a:ext>
            </a:extLst>
          </p:cNvPr>
          <p:cNvSpPr txBox="1">
            <a:spLocks/>
          </p:cNvSpPr>
          <p:nvPr userDrawn="1"/>
        </p:nvSpPr>
        <p:spPr>
          <a:xfrm>
            <a:off x="4699115" y="1740025"/>
            <a:ext cx="2827111" cy="261521"/>
          </a:xfrm>
          <a:prstGeom prst="rect">
            <a:avLst/>
          </a:prstGeom>
        </p:spPr>
        <p:txBody>
          <a:bodyPr vert="horz" lIns="66151" tIns="33076" rIns="66151" bIns="33076" rtlCol="0">
            <a:no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r>
              <a:rPr lang="en-GB" sz="796" dirty="0">
                <a:solidFill>
                  <a:schemeClr val="bg1"/>
                </a:solidFill>
                <a:latin typeface="Arial" charset="0"/>
                <a:ea typeface="Arial" charset="0"/>
                <a:cs typeface="Arial" charset="0"/>
              </a:rPr>
              <a:t>Produced by</a:t>
            </a:r>
            <a:endParaRPr lang="en-US" sz="796" dirty="0">
              <a:solidFill>
                <a:schemeClr val="bg1"/>
              </a:solidFill>
              <a:latin typeface="Arial" charset="0"/>
              <a:ea typeface="Arial" charset="0"/>
              <a:cs typeface="Arial" charset="0"/>
            </a:endParaRPr>
          </a:p>
        </p:txBody>
      </p:sp>
      <p:sp>
        <p:nvSpPr>
          <p:cNvPr id="13" name="Text Placeholder 2">
            <a:extLst>
              <a:ext uri="{FF2B5EF4-FFF2-40B4-BE49-F238E27FC236}">
                <a16:creationId xmlns:a16="http://schemas.microsoft.com/office/drawing/2014/main" id="{495EE1E9-8C9C-4791-ADEC-8A6CB2EB49B2}"/>
              </a:ext>
            </a:extLst>
          </p:cNvPr>
          <p:cNvSpPr>
            <a:spLocks noGrp="1"/>
          </p:cNvSpPr>
          <p:nvPr>
            <p:ph type="body" idx="15" hasCustomPrompt="1"/>
          </p:nvPr>
        </p:nvSpPr>
        <p:spPr>
          <a:xfrm>
            <a:off x="4699115" y="4406774"/>
            <a:ext cx="2827111" cy="423565"/>
          </a:xfrm>
          <a:prstGeom prst="rect">
            <a:avLst/>
          </a:prstGeom>
        </p:spPr>
        <p:txBody>
          <a:bodyPr anchor="ctr">
            <a:noAutofit/>
          </a:bodyPr>
          <a:lstStyle>
            <a:lvl1pPr marL="0" indent="0" algn="l">
              <a:buNone/>
              <a:defRPr sz="1500" b="0" baseline="0">
                <a:solidFill>
                  <a:schemeClr val="bg1"/>
                </a:solidFill>
                <a:latin typeface="Arial" charset="0"/>
                <a:ea typeface="Arial" charset="0"/>
                <a:cs typeface="Arial" charset="0"/>
              </a:defRPr>
            </a:lvl1pPr>
            <a:lvl2pPr marL="330738" indent="0">
              <a:buNone/>
              <a:defRPr sz="1447" b="1"/>
            </a:lvl2pPr>
            <a:lvl3pPr marL="661477" indent="0">
              <a:buNone/>
              <a:defRPr sz="1302" b="1"/>
            </a:lvl3pPr>
            <a:lvl4pPr marL="992215" indent="0">
              <a:buNone/>
              <a:defRPr sz="1157" b="1"/>
            </a:lvl4pPr>
            <a:lvl5pPr marL="1322954" indent="0">
              <a:buNone/>
              <a:defRPr sz="1157" b="1"/>
            </a:lvl5pPr>
            <a:lvl6pPr marL="1653692" indent="0">
              <a:buNone/>
              <a:defRPr sz="1157" b="1"/>
            </a:lvl6pPr>
            <a:lvl7pPr marL="1984431" indent="0">
              <a:buNone/>
              <a:defRPr sz="1157" b="1"/>
            </a:lvl7pPr>
            <a:lvl8pPr marL="2315169" indent="0">
              <a:buNone/>
              <a:defRPr sz="1157" b="1"/>
            </a:lvl8pPr>
            <a:lvl9pPr marL="2645908" indent="0">
              <a:buNone/>
              <a:defRPr sz="1157" b="1"/>
            </a:lvl9pPr>
          </a:lstStyle>
          <a:p>
            <a:pPr lvl="0"/>
            <a:r>
              <a:rPr lang="en-GB" noProof="0" dirty="0"/>
              <a:t>Click to edit Master text styles</a:t>
            </a:r>
          </a:p>
        </p:txBody>
      </p:sp>
    </p:spTree>
    <p:extLst>
      <p:ext uri="{BB962C8B-B14F-4D97-AF65-F5344CB8AC3E}">
        <p14:creationId xmlns:p14="http://schemas.microsoft.com/office/powerpoint/2010/main" val="24359915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rgbClr val="003249"/>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2B2B2E7-BCE3-4EC1-AD51-3894C5284DA1}"/>
              </a:ext>
            </a:extLst>
          </p:cNvPr>
          <p:cNvSpPr>
            <a:spLocks noGrp="1"/>
          </p:cNvSpPr>
          <p:nvPr>
            <p:ph type="title" hasCustomPrompt="1"/>
          </p:nvPr>
        </p:nvSpPr>
        <p:spPr>
          <a:xfrm>
            <a:off x="216000" y="154800"/>
            <a:ext cx="10108800" cy="565200"/>
          </a:xfrm>
        </p:spPr>
        <p:txBody>
          <a:bodyPr/>
          <a:lstStyle>
            <a:lvl1pPr algn="l">
              <a:defRPr sz="3000"/>
            </a:lvl1pPr>
          </a:lstStyle>
          <a:p>
            <a:r>
              <a:rPr lang="en-GB" altLang="en-US" noProof="0" dirty="0"/>
              <a:t>CLICK TO EDIT MASTER TITLE STYLE</a:t>
            </a:r>
            <a:endParaRPr lang="en-GB" noProof="0" dirty="0"/>
          </a:p>
        </p:txBody>
      </p:sp>
    </p:spTree>
    <p:extLst>
      <p:ext uri="{BB962C8B-B14F-4D97-AF65-F5344CB8AC3E}">
        <p14:creationId xmlns:p14="http://schemas.microsoft.com/office/powerpoint/2010/main" val="22918537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1">
    <p:spTree>
      <p:nvGrpSpPr>
        <p:cNvPr id="1" name=""/>
        <p:cNvGrpSpPr/>
        <p:nvPr/>
      </p:nvGrpSpPr>
      <p:grpSpPr>
        <a:xfrm>
          <a:off x="0" y="0"/>
          <a:ext cx="0" cy="0"/>
          <a:chOff x="0" y="0"/>
          <a:chExt cx="0" cy="0"/>
        </a:xfrm>
      </p:grpSpPr>
      <p:pic>
        <p:nvPicPr>
          <p:cNvPr id="3" name="Picture 169">
            <a:extLst>
              <a:ext uri="{FF2B5EF4-FFF2-40B4-BE49-F238E27FC236}">
                <a16:creationId xmlns:a16="http://schemas.microsoft.com/office/drawing/2014/main" id="{62C2602F-BC1F-4AC9-8F8F-37D4246EC5C5}"/>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a:stretch/>
        </p:blipFill>
        <p:spPr>
          <a:xfrm>
            <a:off x="0" y="-1"/>
            <a:ext cx="12229200" cy="6878925"/>
          </a:xfrm>
          <a:prstGeom prst="rect">
            <a:avLst/>
          </a:prstGeom>
        </p:spPr>
      </p:pic>
      <p:sp>
        <p:nvSpPr>
          <p:cNvPr id="90" name="Rectangle 4">
            <a:extLst>
              <a:ext uri="{FF2B5EF4-FFF2-40B4-BE49-F238E27FC236}">
                <a16:creationId xmlns:a16="http://schemas.microsoft.com/office/drawing/2014/main" id="{FBF93EDD-5149-43C3-AE03-E4F5F512FE93}"/>
              </a:ext>
            </a:extLst>
          </p:cNvPr>
          <p:cNvSpPr/>
          <p:nvPr userDrawn="1"/>
        </p:nvSpPr>
        <p:spPr>
          <a:xfrm>
            <a:off x="1" y="-2"/>
            <a:ext cx="12225338" cy="6878925"/>
          </a:xfrm>
          <a:prstGeom prst="rect">
            <a:avLst/>
          </a:prstGeom>
          <a:solidFill>
            <a:srgbClr val="00324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56323" name="Rectangle 2"/>
          <p:cNvSpPr>
            <a:spLocks noGrp="1" noChangeArrowheads="1"/>
          </p:cNvSpPr>
          <p:nvPr>
            <p:ph type="subTitle" idx="1" hasCustomPrompt="1"/>
          </p:nvPr>
        </p:nvSpPr>
        <p:spPr>
          <a:xfrm>
            <a:off x="118699" y="5258117"/>
            <a:ext cx="10627380" cy="381451"/>
          </a:xfrm>
          <a:prstGeom prst="rect">
            <a:avLst/>
          </a:prstGeom>
        </p:spPr>
        <p:txBody>
          <a:bodyPr wrap="square">
            <a:spAutoFit/>
          </a:bodyPr>
          <a:lstStyle>
            <a:lvl1pPr marL="0" indent="0">
              <a:buFont typeface="Verdana" pitchFamily="34" charset="0"/>
              <a:buNone/>
              <a:defRPr sz="1736"/>
            </a:lvl1pPr>
          </a:lstStyle>
          <a:p>
            <a:pPr lvl="0"/>
            <a:r>
              <a:rPr lang="en-GB" noProof="0" dirty="0" err="1"/>
              <a:t>SubTitle</a:t>
            </a:r>
            <a:endParaRPr lang="en-GB" noProof="0" dirty="0"/>
          </a:p>
        </p:txBody>
      </p:sp>
      <p:sp>
        <p:nvSpPr>
          <p:cNvPr id="56325" name="Rectangle 6"/>
          <p:cNvSpPr>
            <a:spLocks noGrp="1" noChangeArrowheads="1"/>
          </p:cNvSpPr>
          <p:nvPr>
            <p:ph type="ctrTitle" hasCustomPrompt="1"/>
          </p:nvPr>
        </p:nvSpPr>
        <p:spPr>
          <a:xfrm>
            <a:off x="126000" y="3351588"/>
            <a:ext cx="11865600" cy="707886"/>
          </a:xfrm>
          <a:prstGeom prst="rect">
            <a:avLst/>
          </a:prstGeom>
        </p:spPr>
        <p:txBody>
          <a:bodyPr/>
          <a:lstStyle>
            <a:lvl1pPr algn="l">
              <a:defRPr sz="4000">
                <a:solidFill>
                  <a:schemeClr val="bg1"/>
                </a:solidFill>
              </a:defRPr>
            </a:lvl1pPr>
          </a:lstStyle>
          <a:p>
            <a:pPr lvl="0"/>
            <a:r>
              <a:rPr lang="en-GB" noProof="0" dirty="0"/>
              <a:t>NAME YOUR PRESENTATION</a:t>
            </a:r>
          </a:p>
        </p:txBody>
      </p:sp>
      <p:sp>
        <p:nvSpPr>
          <p:cNvPr id="56347" name="Text Box 27"/>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cxnSp>
        <p:nvCxnSpPr>
          <p:cNvPr id="121" name="Straight Connector 64">
            <a:extLst>
              <a:ext uri="{FF2B5EF4-FFF2-40B4-BE49-F238E27FC236}">
                <a16:creationId xmlns:a16="http://schemas.microsoft.com/office/drawing/2014/main" id="{6B88ADAB-0C9C-4BC9-A42C-A57312626145}"/>
              </a:ext>
            </a:extLst>
          </p:cNvPr>
          <p:cNvCxnSpPr>
            <a:cxnSpLocks/>
          </p:cNvCxnSpPr>
          <p:nvPr userDrawn="1"/>
        </p:nvCxnSpPr>
        <p:spPr>
          <a:xfrm>
            <a:off x="222041" y="6422971"/>
            <a:ext cx="11768092"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94" name="Straight Connector 152">
            <a:extLst>
              <a:ext uri="{FF2B5EF4-FFF2-40B4-BE49-F238E27FC236}">
                <a16:creationId xmlns:a16="http://schemas.microsoft.com/office/drawing/2014/main" id="{357F7D0F-2D50-4418-8EB4-564A4B2CEE5B}"/>
              </a:ext>
            </a:extLst>
          </p:cNvPr>
          <p:cNvCxnSpPr>
            <a:cxnSpLocks/>
          </p:cNvCxnSpPr>
          <p:nvPr userDrawn="1"/>
        </p:nvCxnSpPr>
        <p:spPr>
          <a:xfrm>
            <a:off x="223200" y="4106871"/>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Text Box 24">
            <a:extLst>
              <a:ext uri="{FF2B5EF4-FFF2-40B4-BE49-F238E27FC236}">
                <a16:creationId xmlns:a16="http://schemas.microsoft.com/office/drawing/2014/main" id="{7D33984A-D43C-428F-AB4A-04E5B59FAE71}"/>
              </a:ext>
            </a:extLst>
          </p:cNvPr>
          <p:cNvSpPr txBox="1">
            <a:spLocks noChangeArrowheads="1"/>
          </p:cNvSpPr>
          <p:nvPr userDrawn="1"/>
        </p:nvSpPr>
        <p:spPr bwMode="auto">
          <a:xfrm>
            <a:off x="11833582" y="5406990"/>
            <a:ext cx="227947" cy="276999"/>
          </a:xfrm>
          <a:prstGeom prst="rect">
            <a:avLst/>
          </a:prstGeom>
          <a:noFill/>
          <a:ln>
            <a:noFill/>
          </a:ln>
          <a:effectLst/>
        </p:spPr>
        <p:txBody>
          <a:bodyPr wrap="none">
            <a:spAutoFit/>
          </a:bodyPr>
          <a:lstStyle/>
          <a:p>
            <a:pPr algn="r">
              <a:spcBef>
                <a:spcPts val="0"/>
              </a:spcBef>
            </a:pPr>
            <a:r>
              <a:rPr lang="en-GB" sz="1200" dirty="0">
                <a:solidFill>
                  <a:schemeClr val="bg1"/>
                </a:solidFill>
                <a:latin typeface="Arial" panose="020B0604020202020204" pitchFamily="34" charset="0"/>
                <a:cs typeface="Arial" panose="020B0604020202020204" pitchFamily="34" charset="0"/>
              </a:rPr>
              <a:t> </a:t>
            </a:r>
          </a:p>
        </p:txBody>
      </p:sp>
      <p:sp>
        <p:nvSpPr>
          <p:cNvPr id="44" name="Text Box 25">
            <a:extLst>
              <a:ext uri="{FF2B5EF4-FFF2-40B4-BE49-F238E27FC236}">
                <a16:creationId xmlns:a16="http://schemas.microsoft.com/office/drawing/2014/main" id="{7AB46881-5DF0-4A35-AA27-0D32ECF82359}"/>
              </a:ext>
            </a:extLst>
          </p:cNvPr>
          <p:cNvSpPr txBox="1">
            <a:spLocks noChangeArrowheads="1"/>
          </p:cNvSpPr>
          <p:nvPr userDrawn="1"/>
        </p:nvSpPr>
        <p:spPr bwMode="auto">
          <a:xfrm>
            <a:off x="11811453" y="6156809"/>
            <a:ext cx="227948" cy="276999"/>
          </a:xfrm>
          <a:prstGeom prst="rect">
            <a:avLst/>
          </a:prstGeom>
          <a:noFill/>
          <a:ln>
            <a:noFill/>
          </a:ln>
          <a:effectLst/>
        </p:spPr>
        <p:txBody>
          <a:bodyPr wrap="none">
            <a:spAutoFit/>
          </a:bodyPr>
          <a:lstStyle/>
          <a:p>
            <a:pPr algn="r">
              <a:spcBef>
                <a:spcPts val="0"/>
              </a:spcBef>
            </a:pPr>
            <a:r>
              <a:rPr lang="en-GB" sz="1200" dirty="0">
                <a:solidFill>
                  <a:schemeClr val="bg1"/>
                </a:solidFill>
                <a:latin typeface="Arial" panose="020B0604020202020204" pitchFamily="34" charset="0"/>
                <a:cs typeface="Arial" panose="020B0604020202020204" pitchFamily="34" charset="0"/>
              </a:rPr>
              <a:t> </a:t>
            </a:r>
          </a:p>
        </p:txBody>
      </p:sp>
      <p:sp>
        <p:nvSpPr>
          <p:cNvPr id="45" name="Text Box 99">
            <a:extLst>
              <a:ext uri="{FF2B5EF4-FFF2-40B4-BE49-F238E27FC236}">
                <a16:creationId xmlns:a16="http://schemas.microsoft.com/office/drawing/2014/main" id="{D9FE3E1C-24B3-4F63-846C-260B4220AAC5}"/>
              </a:ext>
            </a:extLst>
          </p:cNvPr>
          <p:cNvSpPr/>
          <p:nvPr userDrawn="1"/>
        </p:nvSpPr>
        <p:spPr>
          <a:xfrm>
            <a:off x="11125001" y="5811879"/>
            <a:ext cx="914400" cy="217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it-IT" sz="1200" dirty="0">
                <a:latin typeface="Arial" panose="020B0604020202020204" pitchFamily="34" charset="0"/>
                <a:cs typeface="Arial" panose="020B0604020202020204" pitchFamily="34" charset="0"/>
              </a:rPr>
              <a:t> </a:t>
            </a:r>
          </a:p>
        </p:txBody>
      </p:sp>
      <p:sp>
        <p:nvSpPr>
          <p:cNvPr id="10" name="Text Box 58"/>
          <p:cNvSpPr txBox="1">
            <a:spLocks noChangeArrowheads="1"/>
          </p:cNvSpPr>
          <p:nvPr userDrawn="1"/>
        </p:nvSpPr>
        <p:spPr bwMode="auto">
          <a:xfrm>
            <a:off x="223200" y="6213933"/>
            <a:ext cx="670695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b">
            <a:spAutoFit/>
          </a:bodyPr>
          <a:lstStyle/>
          <a:p>
            <a:pPr algn="l">
              <a:spcBef>
                <a:spcPct val="50000"/>
              </a:spcBef>
            </a:pPr>
            <a:r>
              <a:rPr lang="en-GB" sz="800" noProof="0" dirty="0">
                <a:solidFill>
                  <a:srgbClr val="8197A6"/>
                </a:solidFill>
                <a:latin typeface="Arial" panose="020B0604020202020204" pitchFamily="34" charset="0"/>
                <a:cs typeface="Arial" panose="020B0604020202020204" pitchFamily="34" charset="0"/>
              </a:rPr>
              <a:t>ESA UNCLASSIFIED - For ESA Official Use Only</a:t>
            </a:r>
          </a:p>
        </p:txBody>
      </p:sp>
      <p:sp>
        <p:nvSpPr>
          <p:cNvPr id="4" name="Text Box 34">
            <a:extLst>
              <a:ext uri="{FF2B5EF4-FFF2-40B4-BE49-F238E27FC236}">
                <a16:creationId xmlns:a16="http://schemas.microsoft.com/office/drawing/2014/main" id="{936521E2-36D7-4AF3-B70B-FA4D9649E46F}"/>
              </a:ext>
            </a:extLst>
          </p:cNvPr>
          <p:cNvSpPr txBox="1">
            <a:spLocks noChangeArrowheads="1"/>
          </p:cNvSpPr>
          <p:nvPr userDrawn="1"/>
        </p:nvSpPr>
        <p:spPr bwMode="auto">
          <a:xfrm>
            <a:off x="11664495" y="6202800"/>
            <a:ext cx="291105"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800" noProof="1">
                <a:solidFill>
                  <a:schemeClr val="bg1"/>
                </a:solidFill>
                <a:latin typeface="Arial" panose="020B0604020202020204" pitchFamily="34" charset="0"/>
                <a:cs typeface="Arial" panose="020B0604020202020204" pitchFamily="34" charset="0"/>
              </a:rPr>
              <a:t>  </a:t>
            </a:r>
            <a:fld id="{FDAC5C42-9B53-4063-AF51-A40D4C64F718}" type="slidenum">
              <a:rPr lang="it-IT" sz="800" noProof="1" smtClean="0">
                <a:solidFill>
                  <a:schemeClr val="bg1"/>
                </a:solidFill>
                <a:latin typeface="Arial" panose="020B0604020202020204" pitchFamily="34" charset="0"/>
                <a:cs typeface="Arial" panose="020B0604020202020204" pitchFamily="34" charset="0"/>
              </a:rPr>
              <a:t>‹#›</a:t>
            </a:fld>
            <a:endParaRPr lang="en-GB" sz="800" noProof="1">
              <a:solidFill>
                <a:schemeClr val="bg1"/>
              </a:solidFill>
              <a:latin typeface="Arial" panose="020B0604020202020204" pitchFamily="34" charset="0"/>
              <a:cs typeface="Arial" panose="020B0604020202020204" pitchFamily="34" charset="0"/>
            </a:endParaRPr>
          </a:p>
        </p:txBody>
      </p:sp>
      <p:pic>
        <p:nvPicPr>
          <p:cNvPr id="63" name="Picture 6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pic>
        <p:nvPicPr>
          <p:cNvPr id="65" name="Picture 5">
            <a:extLst>
              <a:ext uri="{FF2B5EF4-FFF2-40B4-BE49-F238E27FC236}">
                <a16:creationId xmlns:a16="http://schemas.microsoft.com/office/drawing/2014/main" id="{BBC9EEE5-B210-445C-81EF-FEA569E56083}"/>
              </a:ext>
            </a:extLst>
          </p:cNvPr>
          <p:cNvPicPr>
            <a:picLocks/>
          </p:cNvPicPr>
          <p:nvPr userDrawn="1"/>
        </p:nvPicPr>
        <p:blipFill>
          <a:blip r:embed="rId4" cstate="email">
            <a:extLst>
              <a:ext uri="{28A0092B-C50C-407E-A947-70E740481C1C}">
                <a14:useLocalDpi xmlns:a14="http://schemas.microsoft.com/office/drawing/2010/main"/>
              </a:ext>
            </a:extLst>
          </a:blip>
          <a:stretch>
            <a:fillRect/>
          </a:stretch>
        </p:blipFill>
        <p:spPr>
          <a:xfrm>
            <a:off x="10342800" y="6584400"/>
            <a:ext cx="1641396" cy="104400"/>
          </a:xfrm>
          <a:prstGeom prst="rect">
            <a:avLst/>
          </a:prstGeom>
        </p:spPr>
      </p:pic>
      <p:pic>
        <p:nvPicPr>
          <p:cNvPr id="46" name="Picture 45">
            <a:extLst>
              <a:ext uri="{FF2B5EF4-FFF2-40B4-BE49-F238E27FC236}">
                <a16:creationId xmlns:a16="http://schemas.microsoft.com/office/drawing/2014/main" id="{EBB965BA-5FAA-5543-9444-B14F3D19DD2B}"/>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1" y="6457664"/>
            <a:ext cx="10159937" cy="430721"/>
          </a:xfrm>
          <a:prstGeom prst="rect">
            <a:avLst/>
          </a:prstGeom>
        </p:spPr>
      </p:pic>
    </p:spTree>
    <p:extLst>
      <p:ext uri="{BB962C8B-B14F-4D97-AF65-F5344CB8AC3E}">
        <p14:creationId xmlns:p14="http://schemas.microsoft.com/office/powerpoint/2010/main" val="3139943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strips(upRight)">
                                      <p:cBhvr>
                                        <p:cTn id="7" dur="500"/>
                                        <p:tgtEl>
                                          <p:spTgt spid="121"/>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1500" fill="hold"/>
                                        <p:tgtEl>
                                          <p:spTgt spid="46"/>
                                        </p:tgtEl>
                                        <p:attrNameLst>
                                          <p:attrName>ppt_x</p:attrName>
                                        </p:attrNameLst>
                                      </p:cBhvr>
                                      <p:tavLst>
                                        <p:tav tm="0">
                                          <p:val>
                                            <p:strVal val="0-#ppt_w/2"/>
                                          </p:val>
                                        </p:tav>
                                        <p:tav tm="100000">
                                          <p:val>
                                            <p:strVal val="#ppt_x"/>
                                          </p:val>
                                        </p:tav>
                                      </p:tavLst>
                                    </p:anim>
                                    <p:anim calcmode="lin" valueType="num">
                                      <p:cBhvr additive="base">
                                        <p:cTn id="12" dur="1500" fill="hold"/>
                                        <p:tgtEl>
                                          <p:spTgt spid="46"/>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 presetClass="entr" presetSubtype="12" fill="hold" grpId="0" nodeType="afterEffect">
                                  <p:stCondLst>
                                    <p:cond delay="0"/>
                                  </p:stCondLst>
                                  <p:childTnLst>
                                    <p:set>
                                      <p:cBhvr>
                                        <p:cTn id="15" dur="1" fill="hold">
                                          <p:stCondLst>
                                            <p:cond delay="0"/>
                                          </p:stCondLst>
                                        </p:cTn>
                                        <p:tgtEl>
                                          <p:spTgt spid="90"/>
                                        </p:tgtEl>
                                        <p:attrNameLst>
                                          <p:attrName>style.visibility</p:attrName>
                                        </p:attrNameLst>
                                      </p:cBhvr>
                                      <p:to>
                                        <p:strVal val="visible"/>
                                      </p:to>
                                    </p:set>
                                    <p:anim calcmode="lin" valueType="num">
                                      <p:cBhvr additive="base">
                                        <p:cTn id="16" dur="500" fill="hold"/>
                                        <p:tgtEl>
                                          <p:spTgt spid="90"/>
                                        </p:tgtEl>
                                        <p:attrNameLst>
                                          <p:attrName>ppt_x</p:attrName>
                                        </p:attrNameLst>
                                      </p:cBhvr>
                                      <p:tavLst>
                                        <p:tav tm="0">
                                          <p:val>
                                            <p:strVal val="0-#ppt_w/2"/>
                                          </p:val>
                                        </p:tav>
                                        <p:tav tm="100000">
                                          <p:val>
                                            <p:strVal val="#ppt_x"/>
                                          </p:val>
                                        </p:tav>
                                      </p:tavLst>
                                    </p:anim>
                                    <p:anim calcmode="lin" valueType="num">
                                      <p:cBhvr additive="base">
                                        <p:cTn id="17" dur="500" fill="hold"/>
                                        <p:tgtEl>
                                          <p:spTgt spid="90"/>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1" presetClass="entr" presetSubtype="0"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childTnLst>
                                </p:cTn>
                              </p:par>
                            </p:childTnLst>
                          </p:cTn>
                        </p:par>
                        <p:par>
                          <p:cTn id="21" fill="hold">
                            <p:stCondLst>
                              <p:cond delay="2500"/>
                            </p:stCondLst>
                            <p:childTnLst>
                              <p:par>
                                <p:cTn id="22" presetID="22" presetClass="entr" presetSubtype="8" fill="hold" nodeType="afterEffect">
                                  <p:stCondLst>
                                    <p:cond delay="0"/>
                                  </p:stCondLst>
                                  <p:childTnLst>
                                    <p:set>
                                      <p:cBhvr>
                                        <p:cTn id="23" dur="1" fill="hold">
                                          <p:stCondLst>
                                            <p:cond delay="0"/>
                                          </p:stCondLst>
                                        </p:cTn>
                                        <p:tgtEl>
                                          <p:spTgt spid="65"/>
                                        </p:tgtEl>
                                        <p:attrNameLst>
                                          <p:attrName>style.visibility</p:attrName>
                                        </p:attrNameLst>
                                      </p:cBhvr>
                                      <p:to>
                                        <p:strVal val="visible"/>
                                      </p:to>
                                    </p:set>
                                    <p:animEffect transition="in" filter="wipe(left)">
                                      <p:cBhvr>
                                        <p:cTn id="24" dur="500"/>
                                        <p:tgtEl>
                                          <p:spTgt spid="65"/>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3500"/>
                            </p:stCondLst>
                            <p:childTnLst>
                              <p:par>
                                <p:cTn id="30" presetID="18" presetClass="entr" presetSubtype="3"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strips(upRight)">
                                      <p:cBhvr>
                                        <p:cTn id="32" dur="500"/>
                                        <p:tgtEl>
                                          <p:spTgt spid="94"/>
                                        </p:tgtEl>
                                      </p:cBhvr>
                                    </p:animEffect>
                                  </p:childTnLst>
                                </p:cTn>
                              </p:par>
                            </p:childTnLst>
                          </p:cTn>
                        </p:par>
                        <p:par>
                          <p:cTn id="33" fill="hold">
                            <p:stCondLst>
                              <p:cond delay="4000"/>
                            </p:stCondLst>
                            <p:childTnLst>
                              <p:par>
                                <p:cTn id="34" presetID="22" presetClass="entr" presetSubtype="8" fill="hold" grpId="0" nodeType="afterEffect">
                                  <p:stCondLst>
                                    <p:cond delay="0"/>
                                  </p:stCondLst>
                                  <p:childTnLst>
                                    <p:set>
                                      <p:cBhvr>
                                        <p:cTn id="35" dur="1" fill="hold">
                                          <p:stCondLst>
                                            <p:cond delay="0"/>
                                          </p:stCondLst>
                                        </p:cTn>
                                        <p:tgtEl>
                                          <p:spTgt spid="56325"/>
                                        </p:tgtEl>
                                        <p:attrNameLst>
                                          <p:attrName>style.visibility</p:attrName>
                                        </p:attrNameLst>
                                      </p:cBhvr>
                                      <p:to>
                                        <p:strVal val="visible"/>
                                      </p:to>
                                    </p:set>
                                    <p:animEffect transition="in" filter="wipe(left)">
                                      <p:cBhvr>
                                        <p:cTn id="36" dur="500"/>
                                        <p:tgtEl>
                                          <p:spTgt spid="56325"/>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56323"/>
                                        </p:tgtEl>
                                        <p:attrNameLst>
                                          <p:attrName>style.visibility</p:attrName>
                                        </p:attrNameLst>
                                      </p:cBhvr>
                                      <p:to>
                                        <p:strVal val="visible"/>
                                      </p:to>
                                    </p:set>
                                    <p:animEffect transition="in" filter="wipe(left)">
                                      <p:cBhvr>
                                        <p:cTn id="40" dur="500"/>
                                        <p:tgtEl>
                                          <p:spTgt spid="56323"/>
                                        </p:tgtEl>
                                      </p:cBhvr>
                                    </p:animEffect>
                                  </p:childTnLst>
                                </p:cTn>
                              </p:par>
                            </p:childTnLst>
                          </p:cTn>
                        </p:par>
                        <p:par>
                          <p:cTn id="41" fill="hold">
                            <p:stCondLst>
                              <p:cond delay="5000"/>
                            </p:stCondLst>
                            <p:childTnLst>
                              <p:par>
                                <p:cTn id="42" presetID="2" presetClass="entr" presetSubtype="2" fill="hold" grpId="0" nodeType="afterEffect">
                                  <p:stCondLst>
                                    <p:cond delay="0"/>
                                  </p:stCondLst>
                                  <p:childTnLst>
                                    <p:set>
                                      <p:cBhvr>
                                        <p:cTn id="43" dur="1" fill="hold">
                                          <p:stCondLst>
                                            <p:cond delay="0"/>
                                          </p:stCondLst>
                                        </p:cTn>
                                        <p:tgtEl>
                                          <p:spTgt spid="43">
                                            <p:txEl>
                                              <p:pRg st="0" end="0"/>
                                            </p:txEl>
                                          </p:spTgt>
                                        </p:tgtEl>
                                        <p:attrNameLst>
                                          <p:attrName>style.visibility</p:attrName>
                                        </p:attrNameLst>
                                      </p:cBhvr>
                                      <p:to>
                                        <p:strVal val="visible"/>
                                      </p:to>
                                    </p:set>
                                    <p:anim calcmode="lin" valueType="num">
                                      <p:cBhvr additive="base">
                                        <p:cTn id="44" dur="500" fill="hold"/>
                                        <p:tgtEl>
                                          <p:spTgt spid="43">
                                            <p:txEl>
                                              <p:pRg st="0" end="0"/>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43">
                                            <p:txEl>
                                              <p:pRg st="0" end="0"/>
                                            </p:txEl>
                                          </p:spTgt>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45">
                                            <p:txEl>
                                              <p:pRg st="0" end="0"/>
                                            </p:txEl>
                                          </p:spTgt>
                                        </p:tgtEl>
                                        <p:attrNameLst>
                                          <p:attrName>style.visibility</p:attrName>
                                        </p:attrNameLst>
                                      </p:cBhvr>
                                      <p:to>
                                        <p:strVal val="visible"/>
                                      </p:to>
                                    </p:set>
                                    <p:anim calcmode="lin" valueType="num">
                                      <p:cBhvr additive="base">
                                        <p:cTn id="48" dur="500" fill="hold"/>
                                        <p:tgtEl>
                                          <p:spTgt spid="45">
                                            <p:txEl>
                                              <p:pRg st="0" end="0"/>
                                            </p:txEl>
                                          </p:spTgt>
                                        </p:tgtEl>
                                        <p:attrNameLst>
                                          <p:attrName>ppt_x</p:attrName>
                                        </p:attrNameLst>
                                      </p:cBhvr>
                                      <p:tavLst>
                                        <p:tav tm="0">
                                          <p:val>
                                            <p:strVal val="1+#ppt_w/2"/>
                                          </p:val>
                                        </p:tav>
                                        <p:tav tm="100000">
                                          <p:val>
                                            <p:strVal val="#ppt_x"/>
                                          </p:val>
                                        </p:tav>
                                      </p:tavLst>
                                    </p:anim>
                                    <p:anim calcmode="lin" valueType="num">
                                      <p:cBhvr additive="base">
                                        <p:cTn id="49" dur="500" fill="hold"/>
                                        <p:tgtEl>
                                          <p:spTgt spid="45">
                                            <p:txEl>
                                              <p:pRg st="0" end="0"/>
                                            </p:txEl>
                                          </p:spTgt>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44">
                                            <p:txEl>
                                              <p:pRg st="0" end="0"/>
                                            </p:txEl>
                                          </p:spTgt>
                                        </p:tgtEl>
                                        <p:attrNameLst>
                                          <p:attrName>style.visibility</p:attrName>
                                        </p:attrNameLst>
                                      </p:cBhvr>
                                      <p:to>
                                        <p:strVal val="visible"/>
                                      </p:to>
                                    </p:set>
                                    <p:anim calcmode="lin" valueType="num">
                                      <p:cBhvr additive="base">
                                        <p:cTn id="52"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53" dur="500" fill="hold"/>
                                        <p:tgtEl>
                                          <p:spTgt spid="44">
                                            <p:txEl>
                                              <p:pRg st="0" end="0"/>
                                            </p:txEl>
                                          </p:spTgt>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45">
                                            <p:txEl>
                                              <p:pRg st="0" end="0"/>
                                            </p:txEl>
                                          </p:spTgt>
                                        </p:tgtEl>
                                        <p:attrNameLst>
                                          <p:attrName>style.visibility</p:attrName>
                                        </p:attrNameLst>
                                      </p:cBhvr>
                                      <p:to>
                                        <p:strVal val="visible"/>
                                      </p:to>
                                    </p:set>
                                    <p:anim calcmode="lin" valueType="num">
                                      <p:cBhvr additive="base">
                                        <p:cTn id="56" dur="500" fill="hold"/>
                                        <p:tgtEl>
                                          <p:spTgt spid="45">
                                            <p:txEl>
                                              <p:pRg st="0" end="0"/>
                                            </p:txEl>
                                          </p:spTgt>
                                        </p:tgtEl>
                                        <p:attrNameLst>
                                          <p:attrName>ppt_x</p:attrName>
                                        </p:attrNameLst>
                                      </p:cBhvr>
                                      <p:tavLst>
                                        <p:tav tm="0">
                                          <p:val>
                                            <p:strVal val="1+#ppt_w/2"/>
                                          </p:val>
                                        </p:tav>
                                        <p:tav tm="100000">
                                          <p:val>
                                            <p:strVal val="#ppt_x"/>
                                          </p:val>
                                        </p:tav>
                                      </p:tavLst>
                                    </p:anim>
                                    <p:anim calcmode="lin" valueType="num">
                                      <p:cBhvr additive="base">
                                        <p:cTn id="57" dur="500" fill="hold"/>
                                        <p:tgtEl>
                                          <p:spTgt spid="4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56323" grpId="0">
        <p:tmplLst>
          <p:tmpl>
            <p:tnLst>
              <p:par>
                <p:cTn presetID="22" presetClass="entr" presetSubtype="8" fill="hold" nodeType="afterEffect">
                  <p:stCondLst>
                    <p:cond delay="0"/>
                  </p:stCondLst>
                  <p:childTnLst>
                    <p:set>
                      <p:cBhvr>
                        <p:cTn dur="1" fill="hold">
                          <p:stCondLst>
                            <p:cond delay="0"/>
                          </p:stCondLst>
                        </p:cTn>
                        <p:tgtEl>
                          <p:spTgt spid="56323"/>
                        </p:tgtEl>
                        <p:attrNameLst>
                          <p:attrName>style.visibility</p:attrName>
                        </p:attrNameLst>
                      </p:cBhvr>
                      <p:to>
                        <p:strVal val="visible"/>
                      </p:to>
                    </p:set>
                    <p:animEffect transition="in" filter="wipe(left)">
                      <p:cBhvr>
                        <p:cTn dur="500"/>
                        <p:tgtEl>
                          <p:spTgt spid="56323"/>
                        </p:tgtEl>
                      </p:cBhvr>
                    </p:animEffect>
                  </p:childTnLst>
                </p:cTn>
              </p:par>
            </p:tnLst>
          </p:tmpl>
        </p:tmplLst>
      </p:bldP>
      <p:bldP spid="56325" grpId="0"/>
      <p:bldP spid="43" grpId="0" build="allAtOnce"/>
      <p:bldP spid="44" grpId="0" build="allAtOnce"/>
      <p:bldP spid="45" grpId="0" build="allAtOnce"/>
      <p:bldP spid="10" grpId="0"/>
    </p:bld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RK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6" name="Picture 65">
            <a:extLst>
              <a:ext uri="{FF2B5EF4-FFF2-40B4-BE49-F238E27FC236}">
                <a16:creationId xmlns:a16="http://schemas.microsoft.com/office/drawing/2014/main" id="{67F11124-82EC-4269-B097-AA13626176BE}"/>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1430" y="0"/>
            <a:ext cx="12192000" cy="6858000"/>
          </a:xfrm>
          <a:prstGeom prst="rect">
            <a:avLst/>
          </a:prstGeom>
        </p:spPr>
      </p:pic>
      <p:sp>
        <p:nvSpPr>
          <p:cNvPr id="34" name="Rectangle 38">
            <a:extLst>
              <a:ext uri="{FF2B5EF4-FFF2-40B4-BE49-F238E27FC236}">
                <a16:creationId xmlns:a16="http://schemas.microsoft.com/office/drawing/2014/main" id="{9C759BF4-95BD-4497-8F73-35566BC9CAF7}"/>
              </a:ext>
            </a:extLst>
          </p:cNvPr>
          <p:cNvSpPr/>
          <p:nvPr userDrawn="1"/>
        </p:nvSpPr>
        <p:spPr>
          <a:xfrm>
            <a:off x="-1" y="0"/>
            <a:ext cx="12225600" cy="6858000"/>
          </a:xfrm>
          <a:prstGeom prst="rect">
            <a:avLst/>
          </a:prstGeom>
          <a:solidFill>
            <a:srgbClr val="00324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lt1">
                  <a:alpha val="60000"/>
                </a:schemeClr>
              </a:solidFill>
            </a:endParaRPr>
          </a:p>
        </p:txBody>
      </p:sp>
      <p:grpSp>
        <p:nvGrpSpPr>
          <p:cNvPr id="4" name="Group 35" hidden="1">
            <a:extLst>
              <a:ext uri="{FF2B5EF4-FFF2-40B4-BE49-F238E27FC236}">
                <a16:creationId xmlns:a16="http://schemas.microsoft.com/office/drawing/2014/main" id="{F49FFC1C-3741-4844-8C3F-E4F557524424}"/>
              </a:ext>
            </a:extLst>
          </p:cNvPr>
          <p:cNvGrpSpPr/>
          <p:nvPr userDrawn="1"/>
        </p:nvGrpSpPr>
        <p:grpSpPr>
          <a:xfrm>
            <a:off x="-6583" y="-3"/>
            <a:ext cx="12302859" cy="6858003"/>
            <a:chOff x="-6566" y="-2"/>
            <a:chExt cx="12269309" cy="6858002"/>
          </a:xfrm>
        </p:grpSpPr>
        <p:sp>
          <p:nvSpPr>
            <p:cNvPr id="5" name="Rectangle 36">
              <a:extLst>
                <a:ext uri="{FF2B5EF4-FFF2-40B4-BE49-F238E27FC236}">
                  <a16:creationId xmlns:a16="http://schemas.microsoft.com/office/drawing/2014/main" id="{0BD74276-8ED2-4824-9998-0BAA3955CD95}"/>
                </a:ext>
              </a:extLst>
            </p:cNvPr>
            <p:cNvSpPr/>
            <p:nvPr userDrawn="1"/>
          </p:nvSpPr>
          <p:spPr>
            <a:xfrm>
              <a:off x="-6566" y="-2"/>
              <a:ext cx="12198565" cy="6858002"/>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02" dirty="0"/>
            </a:p>
          </p:txBody>
        </p:sp>
        <p:grpSp>
          <p:nvGrpSpPr>
            <p:cNvPr id="6" name="Group 37">
              <a:extLst>
                <a:ext uri="{FF2B5EF4-FFF2-40B4-BE49-F238E27FC236}">
                  <a16:creationId xmlns:a16="http://schemas.microsoft.com/office/drawing/2014/main" id="{978F2107-068F-4327-9136-6EB3073A4403}"/>
                </a:ext>
              </a:extLst>
            </p:cNvPr>
            <p:cNvGrpSpPr/>
            <p:nvPr userDrawn="1"/>
          </p:nvGrpSpPr>
          <p:grpSpPr>
            <a:xfrm>
              <a:off x="442260" y="3456849"/>
              <a:ext cx="11820483" cy="2970388"/>
              <a:chOff x="442260" y="3600153"/>
              <a:chExt cx="11820483" cy="2970388"/>
            </a:xfrm>
          </p:grpSpPr>
          <p:cxnSp>
            <p:nvCxnSpPr>
              <p:cNvPr id="7" name="Straight Connector 38">
                <a:extLst>
                  <a:ext uri="{FF2B5EF4-FFF2-40B4-BE49-F238E27FC236}">
                    <a16:creationId xmlns:a16="http://schemas.microsoft.com/office/drawing/2014/main" id="{B5909EFF-FFE7-4DCA-BB35-2930538F8575}"/>
                  </a:ext>
                </a:extLst>
              </p:cNvPr>
              <p:cNvCxnSpPr/>
              <p:nvPr userDrawn="1"/>
            </p:nvCxnSpPr>
            <p:spPr>
              <a:xfrm flipV="1">
                <a:off x="930228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8" name="Straight Connector 39">
                <a:extLst>
                  <a:ext uri="{FF2B5EF4-FFF2-40B4-BE49-F238E27FC236}">
                    <a16:creationId xmlns:a16="http://schemas.microsoft.com/office/drawing/2014/main" id="{BBF66BD5-8EBB-4321-AEA7-778A769BCD0F}"/>
                  </a:ext>
                </a:extLst>
              </p:cNvPr>
              <p:cNvCxnSpPr/>
              <p:nvPr userDrawn="1"/>
            </p:nvCxnSpPr>
            <p:spPr>
              <a:xfrm flipV="1">
                <a:off x="877305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9" name="Straight Connector 40">
                <a:extLst>
                  <a:ext uri="{FF2B5EF4-FFF2-40B4-BE49-F238E27FC236}">
                    <a16:creationId xmlns:a16="http://schemas.microsoft.com/office/drawing/2014/main" id="{B6105F55-6F73-4EAC-A6FE-341C1EDD082D}"/>
                  </a:ext>
                </a:extLst>
              </p:cNvPr>
              <p:cNvCxnSpPr/>
              <p:nvPr userDrawn="1"/>
            </p:nvCxnSpPr>
            <p:spPr>
              <a:xfrm flipV="1">
                <a:off x="8235524"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0" name="Straight Connector 41">
                <a:extLst>
                  <a:ext uri="{FF2B5EF4-FFF2-40B4-BE49-F238E27FC236}">
                    <a16:creationId xmlns:a16="http://schemas.microsoft.com/office/drawing/2014/main" id="{231C4A1D-0D18-4C45-8CD2-9B482D211697}"/>
                  </a:ext>
                </a:extLst>
              </p:cNvPr>
              <p:cNvCxnSpPr/>
              <p:nvPr userDrawn="1"/>
            </p:nvCxnSpPr>
            <p:spPr>
              <a:xfrm flipV="1">
                <a:off x="78660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42">
                <a:extLst>
                  <a:ext uri="{FF2B5EF4-FFF2-40B4-BE49-F238E27FC236}">
                    <a16:creationId xmlns:a16="http://schemas.microsoft.com/office/drawing/2014/main" id="{887B699A-26D9-4993-847C-C919922EE7EC}"/>
                  </a:ext>
                </a:extLst>
              </p:cNvPr>
              <p:cNvCxnSpPr/>
              <p:nvPr userDrawn="1"/>
            </p:nvCxnSpPr>
            <p:spPr>
              <a:xfrm flipV="1">
                <a:off x="7498863"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43">
                <a:extLst>
                  <a:ext uri="{FF2B5EF4-FFF2-40B4-BE49-F238E27FC236}">
                    <a16:creationId xmlns:a16="http://schemas.microsoft.com/office/drawing/2014/main" id="{2861B340-F5C1-4BA1-BA98-8D650473066B}"/>
                  </a:ext>
                </a:extLst>
              </p:cNvPr>
              <p:cNvCxnSpPr/>
              <p:nvPr userDrawn="1"/>
            </p:nvCxnSpPr>
            <p:spPr>
              <a:xfrm flipV="1">
                <a:off x="7127208"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44">
                <a:extLst>
                  <a:ext uri="{FF2B5EF4-FFF2-40B4-BE49-F238E27FC236}">
                    <a16:creationId xmlns:a16="http://schemas.microsoft.com/office/drawing/2014/main" id="{C3568F9F-131F-4452-A304-F5E5399BCD8C}"/>
                  </a:ext>
                </a:extLst>
              </p:cNvPr>
              <p:cNvCxnSpPr/>
              <p:nvPr userDrawn="1"/>
            </p:nvCxnSpPr>
            <p:spPr>
              <a:xfrm flipV="1">
                <a:off x="675865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45">
                <a:extLst>
                  <a:ext uri="{FF2B5EF4-FFF2-40B4-BE49-F238E27FC236}">
                    <a16:creationId xmlns:a16="http://schemas.microsoft.com/office/drawing/2014/main" id="{CF836D01-B716-45B7-86B0-7412F0310BC3}"/>
                  </a:ext>
                </a:extLst>
              </p:cNvPr>
              <p:cNvCxnSpPr/>
              <p:nvPr userDrawn="1"/>
            </p:nvCxnSpPr>
            <p:spPr>
              <a:xfrm flipV="1">
                <a:off x="638946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46">
                <a:extLst>
                  <a:ext uri="{FF2B5EF4-FFF2-40B4-BE49-F238E27FC236}">
                    <a16:creationId xmlns:a16="http://schemas.microsoft.com/office/drawing/2014/main" id="{456D7560-3022-407D-A56A-387D1CF7CBBE}"/>
                  </a:ext>
                </a:extLst>
              </p:cNvPr>
              <p:cNvCxnSpPr/>
              <p:nvPr userDrawn="1"/>
            </p:nvCxnSpPr>
            <p:spPr>
              <a:xfrm flipV="1">
                <a:off x="6009868" y="3607282"/>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 name="Straight Connector 47">
                <a:extLst>
                  <a:ext uri="{FF2B5EF4-FFF2-40B4-BE49-F238E27FC236}">
                    <a16:creationId xmlns:a16="http://schemas.microsoft.com/office/drawing/2014/main" id="{C7A0A529-063D-45DD-8385-C74DBDC59E7E}"/>
                  </a:ext>
                </a:extLst>
              </p:cNvPr>
              <p:cNvCxnSpPr/>
              <p:nvPr userDrawn="1"/>
            </p:nvCxnSpPr>
            <p:spPr>
              <a:xfrm flipV="1">
                <a:off x="56439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48">
                <a:extLst>
                  <a:ext uri="{FF2B5EF4-FFF2-40B4-BE49-F238E27FC236}">
                    <a16:creationId xmlns:a16="http://schemas.microsoft.com/office/drawing/2014/main" id="{A931E34D-B55F-40AD-83AF-7163B7D714F7}"/>
                  </a:ext>
                </a:extLst>
              </p:cNvPr>
              <p:cNvCxnSpPr/>
              <p:nvPr userDrawn="1"/>
            </p:nvCxnSpPr>
            <p:spPr>
              <a:xfrm flipV="1">
                <a:off x="526926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8" name="Straight Connector 49">
                <a:extLst>
                  <a:ext uri="{FF2B5EF4-FFF2-40B4-BE49-F238E27FC236}">
                    <a16:creationId xmlns:a16="http://schemas.microsoft.com/office/drawing/2014/main" id="{85C0AB43-36CD-4E1C-BBD6-F6E40C7E2D07}"/>
                  </a:ext>
                </a:extLst>
              </p:cNvPr>
              <p:cNvCxnSpPr/>
              <p:nvPr userDrawn="1"/>
            </p:nvCxnSpPr>
            <p:spPr>
              <a:xfrm flipV="1">
                <a:off x="48896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9" name="Straight Connector 50">
                <a:extLst>
                  <a:ext uri="{FF2B5EF4-FFF2-40B4-BE49-F238E27FC236}">
                    <a16:creationId xmlns:a16="http://schemas.microsoft.com/office/drawing/2014/main" id="{78CD91FC-28C9-4AC7-87D2-3236ADA79432}"/>
                  </a:ext>
                </a:extLst>
              </p:cNvPr>
              <p:cNvCxnSpPr/>
              <p:nvPr userDrawn="1"/>
            </p:nvCxnSpPr>
            <p:spPr>
              <a:xfrm flipV="1">
                <a:off x="452332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0" name="Straight Connector 51">
                <a:extLst>
                  <a:ext uri="{FF2B5EF4-FFF2-40B4-BE49-F238E27FC236}">
                    <a16:creationId xmlns:a16="http://schemas.microsoft.com/office/drawing/2014/main" id="{43CC5094-48A5-4786-A10E-9CE8FDA8F34F}"/>
                  </a:ext>
                </a:extLst>
              </p:cNvPr>
              <p:cNvCxnSpPr/>
              <p:nvPr userDrawn="1"/>
            </p:nvCxnSpPr>
            <p:spPr>
              <a:xfrm flipV="1">
                <a:off x="415592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Straight Connector 52">
                <a:extLst>
                  <a:ext uri="{FF2B5EF4-FFF2-40B4-BE49-F238E27FC236}">
                    <a16:creationId xmlns:a16="http://schemas.microsoft.com/office/drawing/2014/main" id="{B1CF75A4-9F1F-48F6-AFDA-C7897F2C1B55}"/>
                  </a:ext>
                </a:extLst>
              </p:cNvPr>
              <p:cNvCxnSpPr/>
              <p:nvPr userDrawn="1"/>
            </p:nvCxnSpPr>
            <p:spPr>
              <a:xfrm flipV="1">
                <a:off x="3786582"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53">
                <a:extLst>
                  <a:ext uri="{FF2B5EF4-FFF2-40B4-BE49-F238E27FC236}">
                    <a16:creationId xmlns:a16="http://schemas.microsoft.com/office/drawing/2014/main" id="{D8B3EC32-3BCC-4CF3-A8AB-D5695C387FB1}"/>
                  </a:ext>
                </a:extLst>
              </p:cNvPr>
              <p:cNvCxnSpPr/>
              <p:nvPr userDrawn="1"/>
            </p:nvCxnSpPr>
            <p:spPr>
              <a:xfrm flipV="1">
                <a:off x="342049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54">
                <a:extLst>
                  <a:ext uri="{FF2B5EF4-FFF2-40B4-BE49-F238E27FC236}">
                    <a16:creationId xmlns:a16="http://schemas.microsoft.com/office/drawing/2014/main" id="{646D2636-826F-4188-AECD-8E9F547C330E}"/>
                  </a:ext>
                </a:extLst>
              </p:cNvPr>
              <p:cNvCxnSpPr/>
              <p:nvPr userDrawn="1"/>
            </p:nvCxnSpPr>
            <p:spPr>
              <a:xfrm flipV="1">
                <a:off x="305109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55">
                <a:extLst>
                  <a:ext uri="{FF2B5EF4-FFF2-40B4-BE49-F238E27FC236}">
                    <a16:creationId xmlns:a16="http://schemas.microsoft.com/office/drawing/2014/main" id="{D5190618-4665-4F2E-8844-020AD30239F6}"/>
                  </a:ext>
                </a:extLst>
              </p:cNvPr>
              <p:cNvCxnSpPr/>
              <p:nvPr userDrawn="1"/>
            </p:nvCxnSpPr>
            <p:spPr>
              <a:xfrm flipV="1">
                <a:off x="267428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56">
                <a:extLst>
                  <a:ext uri="{FF2B5EF4-FFF2-40B4-BE49-F238E27FC236}">
                    <a16:creationId xmlns:a16="http://schemas.microsoft.com/office/drawing/2014/main" id="{E501E497-7672-440E-967B-911C1D6B4B10}"/>
                  </a:ext>
                </a:extLst>
              </p:cNvPr>
              <p:cNvCxnSpPr/>
              <p:nvPr userDrawn="1"/>
            </p:nvCxnSpPr>
            <p:spPr>
              <a:xfrm flipV="1">
                <a:off x="23085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57">
                <a:extLst>
                  <a:ext uri="{FF2B5EF4-FFF2-40B4-BE49-F238E27FC236}">
                    <a16:creationId xmlns:a16="http://schemas.microsoft.com/office/drawing/2014/main" id="{8A688C29-83E0-4CC9-A8C5-B6B30A57710C}"/>
                  </a:ext>
                </a:extLst>
              </p:cNvPr>
              <p:cNvCxnSpPr/>
              <p:nvPr userDrawn="1"/>
            </p:nvCxnSpPr>
            <p:spPr>
              <a:xfrm flipV="1">
                <a:off x="193107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58">
                <a:extLst>
                  <a:ext uri="{FF2B5EF4-FFF2-40B4-BE49-F238E27FC236}">
                    <a16:creationId xmlns:a16="http://schemas.microsoft.com/office/drawing/2014/main" id="{8D3348AE-2C08-472A-92E4-12BF79B738D1}"/>
                  </a:ext>
                </a:extLst>
              </p:cNvPr>
              <p:cNvCxnSpPr/>
              <p:nvPr userDrawn="1"/>
            </p:nvCxnSpPr>
            <p:spPr>
              <a:xfrm flipV="1">
                <a:off x="155844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8" name="Straight Connector 59">
                <a:extLst>
                  <a:ext uri="{FF2B5EF4-FFF2-40B4-BE49-F238E27FC236}">
                    <a16:creationId xmlns:a16="http://schemas.microsoft.com/office/drawing/2014/main" id="{D93531AE-9D57-49CA-BC46-F7384685F786}"/>
                  </a:ext>
                </a:extLst>
              </p:cNvPr>
              <p:cNvCxnSpPr/>
              <p:nvPr userDrawn="1"/>
            </p:nvCxnSpPr>
            <p:spPr>
              <a:xfrm flipV="1">
                <a:off x="11883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60">
                <a:extLst>
                  <a:ext uri="{FF2B5EF4-FFF2-40B4-BE49-F238E27FC236}">
                    <a16:creationId xmlns:a16="http://schemas.microsoft.com/office/drawing/2014/main" id="{6130565B-76F2-434C-8896-54E337D6B462}"/>
                  </a:ext>
                </a:extLst>
              </p:cNvPr>
              <p:cNvCxnSpPr/>
              <p:nvPr userDrawn="1"/>
            </p:nvCxnSpPr>
            <p:spPr>
              <a:xfrm flipV="1">
                <a:off x="81408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61">
                <a:extLst>
                  <a:ext uri="{FF2B5EF4-FFF2-40B4-BE49-F238E27FC236}">
                    <a16:creationId xmlns:a16="http://schemas.microsoft.com/office/drawing/2014/main" id="{A0D45B84-40CC-46CF-ACE4-C3A1732817B3}"/>
                  </a:ext>
                </a:extLst>
              </p:cNvPr>
              <p:cNvCxnSpPr/>
              <p:nvPr userDrawn="1"/>
            </p:nvCxnSpPr>
            <p:spPr>
              <a:xfrm flipV="1">
                <a:off x="4422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grpSp>
      </p:grpSp>
      <p:sp>
        <p:nvSpPr>
          <p:cNvPr id="2" name="Titolo 1">
            <a:extLst>
              <a:ext uri="{FF2B5EF4-FFF2-40B4-BE49-F238E27FC236}">
                <a16:creationId xmlns:a16="http://schemas.microsoft.com/office/drawing/2014/main" id="{07D574C9-96B2-42EF-A9BC-D62E458D5C9F}"/>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3B009754-3A1E-461E-B289-FE7FC85C2E42}"/>
              </a:ext>
            </a:extLst>
          </p:cNvPr>
          <p:cNvSpPr>
            <a:spLocks noGrp="1"/>
          </p:cNvSpPr>
          <p:nvPr>
            <p:ph idx="1"/>
          </p:nvPr>
        </p:nvSpPr>
        <p:spPr>
          <a:xfrm>
            <a:off x="21960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93" name="Picture 58">
            <a:extLst>
              <a:ext uri="{FF2B5EF4-FFF2-40B4-BE49-F238E27FC236}">
                <a16:creationId xmlns:a16="http://schemas.microsoft.com/office/drawing/2014/main" id="{FACF339E-D219-4088-BAC1-2C9C82F8139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sp>
        <p:nvSpPr>
          <p:cNvPr id="31" name="Text Box 38">
            <a:extLst>
              <a:ext uri="{FF2B5EF4-FFF2-40B4-BE49-F238E27FC236}">
                <a16:creationId xmlns:a16="http://schemas.microsoft.com/office/drawing/2014/main" id="{877F5B03-CBC3-47CB-9BB2-474A78C4A2D4}"/>
              </a:ext>
            </a:extLst>
          </p:cNvPr>
          <p:cNvSpPr txBox="1">
            <a:spLocks noChangeArrowheads="1"/>
          </p:cNvSpPr>
          <p:nvPr userDrawn="1"/>
        </p:nvSpPr>
        <p:spPr bwMode="auto">
          <a:xfrm>
            <a:off x="8205939" y="6201716"/>
            <a:ext cx="3751495"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rIns="0">
            <a:spAutoFit/>
          </a:bodyPr>
          <a:lstStyle/>
          <a:p>
            <a:pPr lvl="2" algn="r">
              <a:spcBef>
                <a:spcPct val="50000"/>
              </a:spcBef>
            </a:pPr>
            <a:fld id="{BBA2E11D-44E1-43DD-A173-928128880055}" type="slidenum">
              <a:rPr lang="en-GB" sz="800" noProof="1" smtClean="0">
                <a:solidFill>
                  <a:srgbClr val="8197A6"/>
                </a:solidFill>
                <a:latin typeface="Arial" charset="0"/>
                <a:ea typeface="Arial" charset="0"/>
                <a:cs typeface="Arial" charset="0"/>
              </a:rPr>
              <a:pPr lvl="2" algn="r">
                <a:spcBef>
                  <a:spcPct val="50000"/>
                </a:spcBef>
              </a:pPr>
              <a:t>‹#›</a:t>
            </a:fld>
            <a:endParaRPr lang="en-GB" sz="800" b="0" i="0" noProof="0" dirty="0">
              <a:solidFill>
                <a:srgbClr val="8197A6"/>
              </a:solidFill>
              <a:latin typeface="Arial" charset="0"/>
              <a:ea typeface="Arial" charset="0"/>
              <a:cs typeface="Arial" charset="0"/>
            </a:endParaRPr>
          </a:p>
        </p:txBody>
      </p:sp>
      <p:cxnSp>
        <p:nvCxnSpPr>
          <p:cNvPr id="62" name="Straight Connector 61">
            <a:extLst>
              <a:ext uri="{FF2B5EF4-FFF2-40B4-BE49-F238E27FC236}">
                <a16:creationId xmlns:a16="http://schemas.microsoft.com/office/drawing/2014/main" id="{29EE444F-6605-400F-BF7E-C6FB5D4308CE}"/>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D20DA465-76C5-4858-B030-FBB9CA538CD7}"/>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119" name="Picture 5">
            <a:extLst>
              <a:ext uri="{FF2B5EF4-FFF2-40B4-BE49-F238E27FC236}">
                <a16:creationId xmlns:a16="http://schemas.microsoft.com/office/drawing/2014/main" id="{F46AEE21-774A-4AB5-ADC4-A6979F397CFE}"/>
              </a:ext>
            </a:extLst>
          </p:cNvPr>
          <p:cNvPicPr>
            <a:picLocks/>
          </p:cNvPicPr>
          <p:nvPr userDrawn="1"/>
        </p:nvPicPr>
        <p:blipFill>
          <a:blip r:embed="rId5" cstate="email">
            <a:extLst>
              <a:ext uri="{28A0092B-C50C-407E-A947-70E740481C1C}">
                <a14:useLocalDpi xmlns:a14="http://schemas.microsoft.com/office/drawing/2010/main"/>
              </a:ext>
            </a:extLst>
          </a:blip>
          <a:stretch>
            <a:fillRect/>
          </a:stretch>
        </p:blipFill>
        <p:spPr>
          <a:xfrm>
            <a:off x="10342800" y="6584400"/>
            <a:ext cx="1638000" cy="104400"/>
          </a:xfrm>
          <a:prstGeom prst="rect">
            <a:avLst/>
          </a:prstGeom>
        </p:spPr>
      </p:pic>
      <p:pic>
        <p:nvPicPr>
          <p:cNvPr id="65" name="Picture 64">
            <a:extLst>
              <a:ext uri="{FF2B5EF4-FFF2-40B4-BE49-F238E27FC236}">
                <a16:creationId xmlns:a16="http://schemas.microsoft.com/office/drawing/2014/main" id="{EBB965BA-5FAA-5543-9444-B14F3D19DD2B}"/>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1" y="6454251"/>
            <a:ext cx="10159937" cy="430721"/>
          </a:xfrm>
          <a:prstGeom prst="rect">
            <a:avLst/>
          </a:prstGeom>
        </p:spPr>
      </p:pic>
    </p:spTree>
    <p:extLst>
      <p:ext uri="{BB962C8B-B14F-4D97-AF65-F5344CB8AC3E}">
        <p14:creationId xmlns:p14="http://schemas.microsoft.com/office/powerpoint/2010/main" val="31245997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LEAR1">
    <p:spTree>
      <p:nvGrpSpPr>
        <p:cNvPr id="1" name=""/>
        <p:cNvGrpSpPr/>
        <p:nvPr/>
      </p:nvGrpSpPr>
      <p:grpSpPr>
        <a:xfrm>
          <a:off x="0" y="0"/>
          <a:ext cx="0" cy="0"/>
          <a:chOff x="0" y="0"/>
          <a:chExt cx="0" cy="0"/>
        </a:xfrm>
      </p:grpSpPr>
      <p:sp>
        <p:nvSpPr>
          <p:cNvPr id="4" name="Rectangle 37">
            <a:extLst>
              <a:ext uri="{FF2B5EF4-FFF2-40B4-BE49-F238E27FC236}">
                <a16:creationId xmlns:a16="http://schemas.microsoft.com/office/drawing/2014/main" id="{DA6F988C-F9E9-488F-B04A-A6A5E348FB48}"/>
              </a:ext>
            </a:extLst>
          </p:cNvPr>
          <p:cNvSpPr/>
          <p:nvPr userDrawn="1"/>
        </p:nvSpPr>
        <p:spPr>
          <a:xfrm>
            <a:off x="0" y="0"/>
            <a:ext cx="12225338" cy="882193"/>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272" dirty="0"/>
          </a:p>
        </p:txBody>
      </p:sp>
      <p:sp>
        <p:nvSpPr>
          <p:cNvPr id="2" name="Titolo 1">
            <a:extLst>
              <a:ext uri="{FF2B5EF4-FFF2-40B4-BE49-F238E27FC236}">
                <a16:creationId xmlns:a16="http://schemas.microsoft.com/office/drawing/2014/main" id="{FB711613-D936-4B0D-87EB-6F0E6CE90865}"/>
              </a:ext>
            </a:extLst>
          </p:cNvPr>
          <p:cNvSpPr>
            <a:spLocks noGrp="1"/>
          </p:cNvSpPr>
          <p:nvPr>
            <p:ph type="title" hasCustomPrompt="1"/>
          </p:nvPr>
        </p:nvSpPr>
        <p:spPr/>
        <p:txBody>
          <a:bodyPr/>
          <a:lstStyle>
            <a:lvl1pPr algn="l">
              <a:defRPr>
                <a:solidFill>
                  <a:schemeClr val="bg1"/>
                </a:solidFill>
              </a:defRPr>
            </a:lvl1pPr>
          </a:lstStyle>
          <a:p>
            <a:r>
              <a:rPr lang="en-GB" altLang="en-US" noProof="0" dirty="0"/>
              <a:t>CLICK TO EDIT MASTER TITLE STYLE</a:t>
            </a:r>
            <a:endParaRPr lang="en-GB" noProof="0" dirty="0"/>
          </a:p>
        </p:txBody>
      </p:sp>
      <p:sp>
        <p:nvSpPr>
          <p:cNvPr id="7" name="Content Placeholder 2">
            <a:extLst>
              <a:ext uri="{FF2B5EF4-FFF2-40B4-BE49-F238E27FC236}">
                <a16:creationId xmlns:a16="http://schemas.microsoft.com/office/drawing/2014/main" id="{68D686FA-69F1-452F-8A03-7EBE0FAEF436}"/>
              </a:ext>
            </a:extLst>
          </p:cNvPr>
          <p:cNvSpPr>
            <a:spLocks noGrp="1"/>
          </p:cNvSpPr>
          <p:nvPr>
            <p:ph idx="1"/>
          </p:nvPr>
        </p:nvSpPr>
        <p:spPr>
          <a:xfrm>
            <a:off x="219600" y="882196"/>
            <a:ext cx="11764800" cy="5328000"/>
          </a:xfrm>
        </p:spPr>
        <p:txBody>
          <a:bodyPr/>
          <a:lstStyle>
            <a:lvl1pPr>
              <a:defRPr sz="1800"/>
            </a:lvl1pPr>
            <a:lvl2pPr>
              <a:defRPr sz="1800"/>
            </a:lvl2pPr>
            <a:lvl3pPr>
              <a:defRPr sz="1800"/>
            </a:lvl3pPr>
            <a:lvl4pPr>
              <a:defRPr sz="1800"/>
            </a:lvl4pPr>
            <a:lvl5pPr>
              <a:defRPr sz="1800"/>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pic>
        <p:nvPicPr>
          <p:cNvPr id="9" name="Picture 8">
            <a:extLst>
              <a:ext uri="{FF2B5EF4-FFF2-40B4-BE49-F238E27FC236}">
                <a16:creationId xmlns:a16="http://schemas.microsoft.com/office/drawing/2014/main" id="{2CB0AC2C-C495-9D4C-B412-174B5899FD6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cxnSp>
        <p:nvCxnSpPr>
          <p:cNvPr id="10" name="Straight Connector 9">
            <a:extLst>
              <a:ext uri="{FF2B5EF4-FFF2-40B4-BE49-F238E27FC236}">
                <a16:creationId xmlns:a16="http://schemas.microsoft.com/office/drawing/2014/main" id="{DFD03D16-060D-4760-9512-2863FE01A681}"/>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69731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LEAR2">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6" name="Rectangle 2">
            <a:extLst>
              <a:ext uri="{FF2B5EF4-FFF2-40B4-BE49-F238E27FC236}">
                <a16:creationId xmlns:a16="http://schemas.microsoft.com/office/drawing/2014/main" id="{0E7C54A7-24E4-4E66-907D-44DB138DAC0D}"/>
              </a:ext>
            </a:extLst>
          </p:cNvPr>
          <p:cNvSpPr>
            <a:spLocks noGrp="1" noChangeArrowheads="1"/>
          </p:cNvSpPr>
          <p:nvPr>
            <p:ph idx="1"/>
          </p:nvPr>
        </p:nvSpPr>
        <p:spPr bwMode="auto">
          <a:xfrm>
            <a:off x="218860" y="882193"/>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800"/>
            </a:lvl1pPr>
            <a:lvl2pPr>
              <a:defRPr sz="1800"/>
            </a:lvl2pPr>
            <a:lvl3pPr>
              <a:defRPr sz="1800"/>
            </a:lvl3pPr>
            <a:lvl4pPr>
              <a:defRPr sz="1800"/>
            </a:lvl4pPr>
            <a:lvl5pPr>
              <a:defRPr sz="1800"/>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5" name="Straight Connector 4">
            <a:extLst>
              <a:ext uri="{FF2B5EF4-FFF2-40B4-BE49-F238E27FC236}">
                <a16:creationId xmlns:a16="http://schemas.microsoft.com/office/drawing/2014/main" id="{AA26AA14-B9DD-4FF8-8B2B-689FEBBACA1A}"/>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55185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LEAR3">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6" name="Rectangle 2">
            <a:extLst>
              <a:ext uri="{FF2B5EF4-FFF2-40B4-BE49-F238E27FC236}">
                <a16:creationId xmlns:a16="http://schemas.microsoft.com/office/drawing/2014/main" id="{0E7C54A7-24E4-4E66-907D-44DB138DAC0D}"/>
              </a:ext>
            </a:extLst>
          </p:cNvPr>
          <p:cNvSpPr>
            <a:spLocks noGrp="1" noChangeArrowheads="1"/>
          </p:cNvSpPr>
          <p:nvPr>
            <p:ph idx="1"/>
          </p:nvPr>
        </p:nvSpPr>
        <p:spPr bwMode="auto">
          <a:xfrm>
            <a:off x="219600" y="882193"/>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800"/>
            </a:lvl1pPr>
            <a:lvl2pPr>
              <a:defRPr sz="1800"/>
            </a:lvl2pPr>
            <a:lvl3pPr>
              <a:defRPr sz="1800"/>
            </a:lvl3pPr>
            <a:lvl4pPr>
              <a:defRPr sz="1800"/>
            </a:lvl4pPr>
            <a:lvl5pPr>
              <a:defRPr sz="1800"/>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8" name="Straight Connector 7">
            <a:extLst>
              <a:ext uri="{FF2B5EF4-FFF2-40B4-BE49-F238E27FC236}">
                <a16:creationId xmlns:a16="http://schemas.microsoft.com/office/drawing/2014/main" id="{FDDE0A18-E398-40EE-9B5C-EFF1AB1879B0}"/>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54FC899-091E-48CC-B4A2-B442B733582F}"/>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7351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LEAR4">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solidFill>
                  <a:srgbClr val="003249"/>
                </a:solidFill>
              </a:defRPr>
            </a:lvl1pPr>
          </a:lstStyle>
          <a:p>
            <a:r>
              <a:rPr lang="en-GB" noProof="0" dirty="0"/>
              <a:t>CLICK TO EDIT MASTER TITLE STYLE</a:t>
            </a:r>
          </a:p>
        </p:txBody>
      </p:sp>
      <p:sp>
        <p:nvSpPr>
          <p:cNvPr id="9" name="Content Placeholder 2">
            <a:extLst>
              <a:ext uri="{FF2B5EF4-FFF2-40B4-BE49-F238E27FC236}">
                <a16:creationId xmlns:a16="http://schemas.microsoft.com/office/drawing/2014/main" id="{59A1B071-1AF1-4E5C-847C-81B99F1817C7}"/>
              </a:ext>
            </a:extLst>
          </p:cNvPr>
          <p:cNvSpPr>
            <a:spLocks noGrp="1"/>
          </p:cNvSpPr>
          <p:nvPr>
            <p:ph sz="half" idx="1"/>
          </p:nvPr>
        </p:nvSpPr>
        <p:spPr>
          <a:xfrm>
            <a:off x="218859" y="1673225"/>
            <a:ext cx="5804673" cy="4318000"/>
          </a:xfrm>
        </p:spPr>
        <p:txBody>
          <a:bodyPr/>
          <a:lstStyle>
            <a:lvl1pPr>
              <a:defRPr sz="1800"/>
            </a:lvl1pPr>
            <a:lvl2pPr>
              <a:defRPr sz="1800"/>
            </a:lvl2pPr>
            <a:lvl3pPr>
              <a:defRPr sz="1800"/>
            </a:lvl3pPr>
            <a:lvl4pPr>
              <a:defRPr sz="1800"/>
            </a:lvl4pPr>
            <a:lvl5pPr>
              <a:defRPr sz="1800"/>
            </a:lvl5pPr>
            <a:lvl6pPr>
              <a:defRPr sz="1302"/>
            </a:lvl6pPr>
            <a:lvl7pPr>
              <a:defRPr sz="1302"/>
            </a:lvl7pPr>
            <a:lvl8pPr>
              <a:defRPr sz="1302"/>
            </a:lvl8pPr>
            <a:lvl9pPr>
              <a:defRPr sz="1302"/>
            </a:lvl9pPr>
          </a:lstStyle>
          <a:p>
            <a:pPr lvl="0"/>
            <a:r>
              <a:rPr lang="en-US" noProof="0" dirty="0"/>
              <a:t>Click to edit </a:t>
            </a:r>
            <a:r>
              <a:rPr lang="en-GB" noProof="0" dirty="0"/>
              <a:t>Master</a:t>
            </a:r>
            <a:r>
              <a:rPr lang="en-US" noProof="0" dirty="0"/>
              <a:t> text styles</a:t>
            </a:r>
          </a:p>
          <a:p>
            <a:pPr lvl="1"/>
            <a:r>
              <a:rPr lang="en-GB" noProof="0" dirty="0"/>
              <a:t>Second</a:t>
            </a:r>
            <a:r>
              <a:rPr lang="en-US" noProof="0" dirty="0"/>
              <a:t> level</a:t>
            </a:r>
          </a:p>
          <a:p>
            <a:pPr lvl="2"/>
            <a:r>
              <a:rPr lang="en-US" noProof="0" dirty="0"/>
              <a:t>Third </a:t>
            </a:r>
            <a:r>
              <a:rPr lang="en-GB" noProof="0" dirty="0"/>
              <a:t>level</a:t>
            </a:r>
          </a:p>
          <a:p>
            <a:pPr lvl="3"/>
            <a:r>
              <a:rPr lang="en-GB" noProof="0" dirty="0"/>
              <a:t>Fourth</a:t>
            </a:r>
            <a:r>
              <a:rPr lang="en-US" noProof="0" dirty="0"/>
              <a:t> level</a:t>
            </a:r>
          </a:p>
          <a:p>
            <a:pPr lvl="4"/>
            <a:r>
              <a:rPr lang="en-GB" noProof="0" dirty="0"/>
              <a:t>Fifth</a:t>
            </a:r>
            <a:r>
              <a:rPr lang="en-US" noProof="0" dirty="0"/>
              <a:t> level</a:t>
            </a:r>
            <a:endParaRPr lang="en-GB" noProof="0" dirty="0"/>
          </a:p>
        </p:txBody>
      </p:sp>
      <p:sp>
        <p:nvSpPr>
          <p:cNvPr id="10" name="Content Placeholder 3">
            <a:extLst>
              <a:ext uri="{FF2B5EF4-FFF2-40B4-BE49-F238E27FC236}">
                <a16:creationId xmlns:a16="http://schemas.microsoft.com/office/drawing/2014/main" id="{1FECB638-90E0-45FF-9E57-2E1BEA99D056}"/>
              </a:ext>
            </a:extLst>
          </p:cNvPr>
          <p:cNvSpPr>
            <a:spLocks noGrp="1"/>
          </p:cNvSpPr>
          <p:nvPr>
            <p:ph sz="half" idx="2"/>
          </p:nvPr>
        </p:nvSpPr>
        <p:spPr>
          <a:xfrm>
            <a:off x="6227279" y="1673225"/>
            <a:ext cx="5762854" cy="4318000"/>
          </a:xfrm>
        </p:spPr>
        <p:txBody>
          <a:bodyPr/>
          <a:lstStyle>
            <a:lvl1pPr>
              <a:defRPr sz="1800"/>
            </a:lvl1pPr>
            <a:lvl2pPr>
              <a:defRPr sz="1800"/>
            </a:lvl2pPr>
            <a:lvl3pPr>
              <a:defRPr sz="1800"/>
            </a:lvl3pPr>
            <a:lvl4pPr>
              <a:defRPr sz="1800"/>
            </a:lvl4pPr>
            <a:lvl5pPr>
              <a:defRPr sz="1800"/>
            </a:lvl5pPr>
            <a:lvl6pPr>
              <a:defRPr sz="1302"/>
            </a:lvl6pPr>
            <a:lvl7pPr>
              <a:defRPr sz="1302"/>
            </a:lvl7pPr>
            <a:lvl8pPr>
              <a:defRPr sz="1302"/>
            </a:lvl8pPr>
            <a:lvl9pPr>
              <a:defRPr sz="1302"/>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cxnSp>
        <p:nvCxnSpPr>
          <p:cNvPr id="8" name="Straight Connector 7">
            <a:extLst>
              <a:ext uri="{FF2B5EF4-FFF2-40B4-BE49-F238E27FC236}">
                <a16:creationId xmlns:a16="http://schemas.microsoft.com/office/drawing/2014/main" id="{8FE92DEE-E179-466F-A2E3-A937D4BD20BC}"/>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69D56B-45C7-41CE-AF85-CFBD7346FBEF}"/>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29259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LEAR_COLOUR_BG1">
    <p:bg>
      <p:bgPr>
        <a:solidFill>
          <a:srgbClr val="E8E9E4"/>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6" name="Rectangle 2">
            <a:extLst>
              <a:ext uri="{FF2B5EF4-FFF2-40B4-BE49-F238E27FC236}">
                <a16:creationId xmlns:a16="http://schemas.microsoft.com/office/drawing/2014/main" id="{0E7C54A7-24E4-4E66-907D-44DB138DAC0D}"/>
              </a:ext>
            </a:extLst>
          </p:cNvPr>
          <p:cNvSpPr>
            <a:spLocks noGrp="1" noChangeArrowheads="1"/>
          </p:cNvSpPr>
          <p:nvPr>
            <p:ph idx="1"/>
          </p:nvPr>
        </p:nvSpPr>
        <p:spPr bwMode="auto">
          <a:xfrm>
            <a:off x="21960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800"/>
            </a:lvl1pPr>
            <a:lvl2pPr>
              <a:defRPr sz="1800"/>
            </a:lvl2pPr>
            <a:lvl3pPr>
              <a:defRPr sz="1800"/>
            </a:lvl3pPr>
            <a:lvl4pPr>
              <a:defRPr sz="1800"/>
            </a:lvl4pPr>
            <a:lvl5pPr>
              <a:defRPr sz="1800"/>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8" name="Straight Connector 7">
            <a:extLst>
              <a:ext uri="{FF2B5EF4-FFF2-40B4-BE49-F238E27FC236}">
                <a16:creationId xmlns:a16="http://schemas.microsoft.com/office/drawing/2014/main" id="{DA993C77-CBED-4B2B-A114-59C4D8D6CE97}"/>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51B86A34-E450-424B-A07C-89D1870D3D25}"/>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55002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LEAR_COLOUR_BG2">
    <p:bg>
      <p:bgPr>
        <a:solidFill>
          <a:srgbClr val="76C8AE"/>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7" name="Rectangle 2">
            <a:extLst>
              <a:ext uri="{FF2B5EF4-FFF2-40B4-BE49-F238E27FC236}">
                <a16:creationId xmlns:a16="http://schemas.microsoft.com/office/drawing/2014/main" id="{8770F7F7-54D2-419E-ACE8-1E203802996C}"/>
              </a:ext>
            </a:extLst>
          </p:cNvPr>
          <p:cNvSpPr>
            <a:spLocks noGrp="1" noChangeArrowheads="1"/>
          </p:cNvSpPr>
          <p:nvPr>
            <p:ph idx="1"/>
          </p:nvPr>
        </p:nvSpPr>
        <p:spPr bwMode="auto">
          <a:xfrm>
            <a:off x="21886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800">
                <a:solidFill>
                  <a:srgbClr val="006762"/>
                </a:solidFill>
              </a:defRPr>
            </a:lvl1pPr>
            <a:lvl2pPr>
              <a:defRPr sz="1800">
                <a:solidFill>
                  <a:srgbClr val="006762"/>
                </a:solidFill>
              </a:defRPr>
            </a:lvl2pPr>
            <a:lvl3pPr>
              <a:defRPr sz="1800">
                <a:solidFill>
                  <a:srgbClr val="006762"/>
                </a:solidFill>
              </a:defRPr>
            </a:lvl3pPr>
            <a:lvl4pPr>
              <a:defRPr sz="1800">
                <a:solidFill>
                  <a:srgbClr val="006762"/>
                </a:solidFill>
              </a:defRPr>
            </a:lvl4pPr>
            <a:lvl5pPr>
              <a:defRPr sz="1800">
                <a:solidFill>
                  <a:srgbClr val="006762"/>
                </a:solidFill>
              </a:defRPr>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6" name="Straight Connector 5">
            <a:extLst>
              <a:ext uri="{FF2B5EF4-FFF2-40B4-BE49-F238E27FC236}">
                <a16:creationId xmlns:a16="http://schemas.microsoft.com/office/drawing/2014/main" id="{9CE16786-8A3C-4C82-B63C-69D03B24564C}"/>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128B05E-06E9-4FF8-9E34-30F8C9AD5155}"/>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81122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EAR_COLOUR_BG3">
    <p:bg>
      <p:bgPr>
        <a:solidFill>
          <a:srgbClr val="F1666A"/>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7" name="Rectangle 2">
            <a:extLst>
              <a:ext uri="{FF2B5EF4-FFF2-40B4-BE49-F238E27FC236}">
                <a16:creationId xmlns:a16="http://schemas.microsoft.com/office/drawing/2014/main" id="{424FBA6A-9B37-4307-AF0B-2FB195B99602}"/>
              </a:ext>
            </a:extLst>
          </p:cNvPr>
          <p:cNvSpPr>
            <a:spLocks noGrp="1" noChangeArrowheads="1"/>
          </p:cNvSpPr>
          <p:nvPr>
            <p:ph idx="1"/>
          </p:nvPr>
        </p:nvSpPr>
        <p:spPr bwMode="auto">
          <a:xfrm>
            <a:off x="21886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800">
                <a:solidFill>
                  <a:srgbClr val="960136"/>
                </a:solidFill>
              </a:defRPr>
            </a:lvl1pPr>
            <a:lvl2pPr>
              <a:defRPr sz="1800">
                <a:solidFill>
                  <a:srgbClr val="960136"/>
                </a:solidFill>
              </a:defRPr>
            </a:lvl2pPr>
            <a:lvl3pPr>
              <a:defRPr sz="1800">
                <a:solidFill>
                  <a:srgbClr val="960136"/>
                </a:solidFill>
              </a:defRPr>
            </a:lvl3pPr>
            <a:lvl4pPr>
              <a:defRPr sz="1800">
                <a:solidFill>
                  <a:srgbClr val="960136"/>
                </a:solidFill>
              </a:defRPr>
            </a:lvl4pPr>
            <a:lvl5pPr>
              <a:defRPr sz="1800">
                <a:solidFill>
                  <a:srgbClr val="960136"/>
                </a:solidFill>
              </a:defRPr>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6" name="Straight Connector 5">
            <a:extLst>
              <a:ext uri="{FF2B5EF4-FFF2-40B4-BE49-F238E27FC236}">
                <a16:creationId xmlns:a16="http://schemas.microsoft.com/office/drawing/2014/main" id="{48935B88-E3A5-4B18-A1DA-E525414B3B33}"/>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9DC6253-9DAC-40B0-A41B-C4BC48EE2683}"/>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1446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LEAR_COLOUR_BG4">
    <p:bg>
      <p:bgPr>
        <a:solidFill>
          <a:srgbClr val="FFCC4E"/>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BAD5E32-67F7-433E-80AC-7E81CA1D6CAF}"/>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3" name="Content Placeholder 2">
            <a:extLst>
              <a:ext uri="{FF2B5EF4-FFF2-40B4-BE49-F238E27FC236}">
                <a16:creationId xmlns:a16="http://schemas.microsoft.com/office/drawing/2014/main" id="{C3B7504A-25CB-4BBC-AA4B-1A27FA922557}"/>
              </a:ext>
            </a:extLst>
          </p:cNvPr>
          <p:cNvSpPr>
            <a:spLocks noGrp="1" noChangeArrowheads="1"/>
          </p:cNvSpPr>
          <p:nvPr>
            <p:ph idx="1"/>
          </p:nvPr>
        </p:nvSpPr>
        <p:spPr bwMode="auto">
          <a:xfrm>
            <a:off x="218860" y="882192"/>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800">
                <a:solidFill>
                  <a:srgbClr val="A75534"/>
                </a:solidFill>
              </a:defRPr>
            </a:lvl1pPr>
            <a:lvl2pPr>
              <a:defRPr sz="1800">
                <a:solidFill>
                  <a:srgbClr val="A75534"/>
                </a:solidFill>
              </a:defRPr>
            </a:lvl2pPr>
            <a:lvl3pPr>
              <a:defRPr sz="1800">
                <a:solidFill>
                  <a:srgbClr val="A75534"/>
                </a:solidFill>
              </a:defRPr>
            </a:lvl3pPr>
            <a:lvl4pPr>
              <a:defRPr sz="1800">
                <a:solidFill>
                  <a:srgbClr val="A75534"/>
                </a:solidFill>
              </a:defRPr>
            </a:lvl4pPr>
            <a:lvl5pPr>
              <a:defRPr sz="1800">
                <a:solidFill>
                  <a:srgbClr val="A75534"/>
                </a:solidFill>
              </a:defRPr>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4" name="Straight Connector 3">
            <a:extLst>
              <a:ext uri="{FF2B5EF4-FFF2-40B4-BE49-F238E27FC236}">
                <a16:creationId xmlns:a16="http://schemas.microsoft.com/office/drawing/2014/main" id="{13C96752-03D4-47C1-AF65-AB9BE9940335}"/>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F99C38FE-3D95-4F29-9E13-19A29AD5EFC2}"/>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37691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LEAR_COLOUR_BG5">
    <p:bg>
      <p:bgPr>
        <a:solidFill>
          <a:srgbClr val="6DCFF6"/>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BAD5E32-67F7-433E-80AC-7E81CA1D6CAF}"/>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4" name="Rectangle 2">
            <a:extLst>
              <a:ext uri="{FF2B5EF4-FFF2-40B4-BE49-F238E27FC236}">
                <a16:creationId xmlns:a16="http://schemas.microsoft.com/office/drawing/2014/main" id="{BA34D9EA-0CED-4E85-B2F0-17341F16C1AB}"/>
              </a:ext>
            </a:extLst>
          </p:cNvPr>
          <p:cNvSpPr>
            <a:spLocks noGrp="1" noChangeArrowheads="1"/>
          </p:cNvSpPr>
          <p:nvPr>
            <p:ph idx="1"/>
          </p:nvPr>
        </p:nvSpPr>
        <p:spPr bwMode="auto">
          <a:xfrm>
            <a:off x="218860" y="882192"/>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800">
                <a:solidFill>
                  <a:srgbClr val="1E3378"/>
                </a:solidFill>
              </a:defRPr>
            </a:lvl1pPr>
            <a:lvl2pPr>
              <a:defRPr sz="1800">
                <a:solidFill>
                  <a:srgbClr val="1E3378"/>
                </a:solidFill>
              </a:defRPr>
            </a:lvl2pPr>
            <a:lvl3pPr>
              <a:defRPr sz="1800">
                <a:solidFill>
                  <a:srgbClr val="1E3378"/>
                </a:solidFill>
              </a:defRPr>
            </a:lvl3pPr>
            <a:lvl4pPr>
              <a:defRPr sz="1800">
                <a:solidFill>
                  <a:srgbClr val="1E3378"/>
                </a:solidFill>
              </a:defRPr>
            </a:lvl4pPr>
            <a:lvl5pPr>
              <a:defRPr sz="1800">
                <a:solidFill>
                  <a:srgbClr val="1E3378"/>
                </a:solidFill>
              </a:defRPr>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7" name="Straight Connector 6">
            <a:extLst>
              <a:ext uri="{FF2B5EF4-FFF2-40B4-BE49-F238E27FC236}">
                <a16:creationId xmlns:a16="http://schemas.microsoft.com/office/drawing/2014/main" id="{CF711926-946D-4031-95C0-4DF8DCFCC3F0}"/>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03F0612-5267-4585-B281-9C491C4E1A35}"/>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17368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ARK_CLOSING1">
    <p:bg>
      <p:bgPr>
        <a:solidFill>
          <a:srgbClr val="6DCFF6"/>
        </a:solidFill>
        <a:effectLst/>
      </p:bgPr>
    </p:bg>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9F9D6BA-4369-4A77-B906-1DB3998CAEE6}"/>
              </a:ext>
            </a:extLst>
          </p:cNvPr>
          <p:cNvSpPr/>
          <p:nvPr userDrawn="1"/>
        </p:nvSpPr>
        <p:spPr>
          <a:xfrm>
            <a:off x="-369664" y="0"/>
            <a:ext cx="1259500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9" name="Rectangle 8">
            <a:extLst>
              <a:ext uri="{FF2B5EF4-FFF2-40B4-BE49-F238E27FC236}">
                <a16:creationId xmlns:a16="http://schemas.microsoft.com/office/drawing/2014/main" id="{C1D3BEF3-BA94-4314-8B5C-E1B50DD15057}"/>
              </a:ext>
            </a:extLst>
          </p:cNvPr>
          <p:cNvSpPr/>
          <p:nvPr userDrawn="1"/>
        </p:nvSpPr>
        <p:spPr>
          <a:xfrm flipH="1">
            <a:off x="4699115" y="2011304"/>
            <a:ext cx="2827109" cy="2819035"/>
          </a:xfrm>
          <a:prstGeom prst="rect">
            <a:avLst/>
          </a:prstGeom>
          <a:solidFill>
            <a:schemeClr val="bg1"/>
          </a:solidFill>
          <a:ln w="9525">
            <a:solidFill>
              <a:srgbClr val="0032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72" dirty="0"/>
          </a:p>
        </p:txBody>
      </p:sp>
      <p:sp>
        <p:nvSpPr>
          <p:cNvPr id="10" name="Subtitle 2">
            <a:extLst>
              <a:ext uri="{FF2B5EF4-FFF2-40B4-BE49-F238E27FC236}">
                <a16:creationId xmlns:a16="http://schemas.microsoft.com/office/drawing/2014/main" id="{39F16787-8A53-41D0-B7DB-805E3E72C17B}"/>
              </a:ext>
            </a:extLst>
          </p:cNvPr>
          <p:cNvSpPr txBox="1">
            <a:spLocks/>
          </p:cNvSpPr>
          <p:nvPr userDrawn="1"/>
        </p:nvSpPr>
        <p:spPr>
          <a:xfrm>
            <a:off x="4699115" y="4524207"/>
            <a:ext cx="2820471" cy="314495"/>
          </a:xfrm>
          <a:prstGeom prst="rect">
            <a:avLst/>
          </a:prstGeom>
        </p:spPr>
        <p:txBody>
          <a:bodyPr vert="horz" lIns="66151" tIns="33076" rIns="66151" bIns="33076" rtlCol="0">
            <a:norm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r"/>
            <a:endParaRPr lang="en-GB" sz="1013" dirty="0">
              <a:solidFill>
                <a:srgbClr val="8197A6"/>
              </a:solidFill>
              <a:latin typeface="Arial" charset="0"/>
              <a:ea typeface="Arial" charset="0"/>
              <a:cs typeface="Arial" charset="0"/>
            </a:endParaRPr>
          </a:p>
        </p:txBody>
      </p:sp>
      <p:sp>
        <p:nvSpPr>
          <p:cNvPr id="11" name="Text Placeholder 2">
            <a:extLst>
              <a:ext uri="{FF2B5EF4-FFF2-40B4-BE49-F238E27FC236}">
                <a16:creationId xmlns:a16="http://schemas.microsoft.com/office/drawing/2014/main" id="{C7BEF393-6511-46BA-9E6C-1CDE034CBF68}"/>
              </a:ext>
            </a:extLst>
          </p:cNvPr>
          <p:cNvSpPr>
            <a:spLocks noGrp="1"/>
          </p:cNvSpPr>
          <p:nvPr>
            <p:ph type="body" idx="14"/>
          </p:nvPr>
        </p:nvSpPr>
        <p:spPr>
          <a:xfrm>
            <a:off x="4699115" y="2041527"/>
            <a:ext cx="2827111" cy="2359024"/>
          </a:xfrm>
          <a:prstGeom prst="rect">
            <a:avLst/>
          </a:prstGeom>
        </p:spPr>
        <p:txBody>
          <a:bodyPr anchor="t">
            <a:normAutofit/>
          </a:bodyPr>
          <a:lstStyle>
            <a:lvl1pPr marL="0" indent="0" algn="l">
              <a:buNone/>
              <a:defRPr sz="2140" b="0" baseline="0">
                <a:solidFill>
                  <a:srgbClr val="003249"/>
                </a:solidFill>
                <a:latin typeface="Arial" charset="0"/>
                <a:ea typeface="Arial" charset="0"/>
                <a:cs typeface="Arial" charset="0"/>
              </a:defRPr>
            </a:lvl1pPr>
            <a:lvl2pPr marL="330738" indent="0">
              <a:buNone/>
              <a:defRPr sz="1447" b="1"/>
            </a:lvl2pPr>
            <a:lvl3pPr marL="661477" indent="0">
              <a:buNone/>
              <a:defRPr sz="1302" b="1"/>
            </a:lvl3pPr>
            <a:lvl4pPr marL="992215" indent="0">
              <a:buNone/>
              <a:defRPr sz="1157" b="1"/>
            </a:lvl4pPr>
            <a:lvl5pPr marL="1322954" indent="0">
              <a:buNone/>
              <a:defRPr sz="1157" b="1"/>
            </a:lvl5pPr>
            <a:lvl6pPr marL="1653692" indent="0">
              <a:buNone/>
              <a:defRPr sz="1157" b="1"/>
            </a:lvl6pPr>
            <a:lvl7pPr marL="1984431" indent="0">
              <a:buNone/>
              <a:defRPr sz="1157" b="1"/>
            </a:lvl7pPr>
            <a:lvl8pPr marL="2315169" indent="0">
              <a:buNone/>
              <a:defRPr sz="1157" b="1"/>
            </a:lvl8pPr>
            <a:lvl9pPr marL="2645908" indent="0">
              <a:buNone/>
              <a:defRPr sz="1157" b="1"/>
            </a:lvl9pPr>
          </a:lstStyle>
          <a:p>
            <a:pPr lvl="0"/>
            <a:r>
              <a:rPr lang="en-GB" noProof="0" dirty="0"/>
              <a:t>Click to edit Master text styles</a:t>
            </a:r>
          </a:p>
        </p:txBody>
      </p:sp>
      <p:sp>
        <p:nvSpPr>
          <p:cNvPr id="12" name="Subtitle 2">
            <a:extLst>
              <a:ext uri="{FF2B5EF4-FFF2-40B4-BE49-F238E27FC236}">
                <a16:creationId xmlns:a16="http://schemas.microsoft.com/office/drawing/2014/main" id="{142739B0-932D-4E43-A871-586E86D63CDA}"/>
              </a:ext>
            </a:extLst>
          </p:cNvPr>
          <p:cNvSpPr txBox="1">
            <a:spLocks/>
          </p:cNvSpPr>
          <p:nvPr userDrawn="1"/>
        </p:nvSpPr>
        <p:spPr>
          <a:xfrm>
            <a:off x="4699115" y="1740025"/>
            <a:ext cx="2827111" cy="261521"/>
          </a:xfrm>
          <a:prstGeom prst="rect">
            <a:avLst/>
          </a:prstGeom>
        </p:spPr>
        <p:txBody>
          <a:bodyPr vert="horz" lIns="66151" tIns="33076" rIns="66151" bIns="33076" rtlCol="0">
            <a:no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r>
              <a:rPr lang="en-GB" sz="796" dirty="0">
                <a:solidFill>
                  <a:srgbClr val="8197A6"/>
                </a:solidFill>
                <a:latin typeface="Arial" charset="0"/>
                <a:ea typeface="Arial" charset="0"/>
                <a:cs typeface="Arial" charset="0"/>
              </a:rPr>
              <a:t>Produced by</a:t>
            </a:r>
            <a:endParaRPr lang="en-US" sz="796" dirty="0">
              <a:solidFill>
                <a:srgbClr val="8197A6"/>
              </a:solidFill>
              <a:latin typeface="Arial" charset="0"/>
              <a:ea typeface="Arial" charset="0"/>
              <a:cs typeface="Arial" charset="0"/>
            </a:endParaRPr>
          </a:p>
        </p:txBody>
      </p:sp>
      <p:sp>
        <p:nvSpPr>
          <p:cNvPr id="13" name="Text Placeholder 2">
            <a:extLst>
              <a:ext uri="{FF2B5EF4-FFF2-40B4-BE49-F238E27FC236}">
                <a16:creationId xmlns:a16="http://schemas.microsoft.com/office/drawing/2014/main" id="{495EE1E9-8C9C-4791-ADEC-8A6CB2EB49B2}"/>
              </a:ext>
            </a:extLst>
          </p:cNvPr>
          <p:cNvSpPr>
            <a:spLocks noGrp="1"/>
          </p:cNvSpPr>
          <p:nvPr>
            <p:ph type="body" idx="15" hasCustomPrompt="1"/>
          </p:nvPr>
        </p:nvSpPr>
        <p:spPr>
          <a:xfrm>
            <a:off x="4699115" y="4406774"/>
            <a:ext cx="2827111" cy="423565"/>
          </a:xfrm>
          <a:prstGeom prst="rect">
            <a:avLst/>
          </a:prstGeom>
        </p:spPr>
        <p:txBody>
          <a:bodyPr anchor="ctr">
            <a:noAutofit/>
          </a:bodyPr>
          <a:lstStyle>
            <a:lvl1pPr marL="0" indent="0" algn="l">
              <a:buNone/>
              <a:defRPr sz="1500" b="0" baseline="0">
                <a:solidFill>
                  <a:srgbClr val="003249"/>
                </a:solidFill>
                <a:latin typeface="Arial" charset="0"/>
                <a:ea typeface="Arial" charset="0"/>
                <a:cs typeface="Arial" charset="0"/>
              </a:defRPr>
            </a:lvl1pPr>
            <a:lvl2pPr marL="330738" indent="0">
              <a:buNone/>
              <a:defRPr sz="1447" b="1"/>
            </a:lvl2pPr>
            <a:lvl3pPr marL="661477" indent="0">
              <a:buNone/>
              <a:defRPr sz="1302" b="1"/>
            </a:lvl3pPr>
            <a:lvl4pPr marL="992215" indent="0">
              <a:buNone/>
              <a:defRPr sz="1157" b="1"/>
            </a:lvl4pPr>
            <a:lvl5pPr marL="1322954" indent="0">
              <a:buNone/>
              <a:defRPr sz="1157" b="1"/>
            </a:lvl5pPr>
            <a:lvl6pPr marL="1653692" indent="0">
              <a:buNone/>
              <a:defRPr sz="1157" b="1"/>
            </a:lvl6pPr>
            <a:lvl7pPr marL="1984431" indent="0">
              <a:buNone/>
              <a:defRPr sz="1157" b="1"/>
            </a:lvl7pPr>
            <a:lvl8pPr marL="2315169" indent="0">
              <a:buNone/>
              <a:defRPr sz="1157" b="1"/>
            </a:lvl8pPr>
            <a:lvl9pPr marL="2645908" indent="0">
              <a:buNone/>
              <a:defRPr sz="1157" b="1"/>
            </a:lvl9pPr>
          </a:lstStyle>
          <a:p>
            <a:pPr lvl="0"/>
            <a:r>
              <a:rPr lang="en-GB" noProof="0" dirty="0"/>
              <a:t>Click to edit Master text styles</a:t>
            </a:r>
          </a:p>
        </p:txBody>
      </p:sp>
    </p:spTree>
    <p:extLst>
      <p:ext uri="{BB962C8B-B14F-4D97-AF65-F5344CB8AC3E}">
        <p14:creationId xmlns:p14="http://schemas.microsoft.com/office/powerpoint/2010/main" val="25357404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R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7" name="Picture 36">
            <a:extLst>
              <a:ext uri="{FF2B5EF4-FFF2-40B4-BE49-F238E27FC236}">
                <a16:creationId xmlns:a16="http://schemas.microsoft.com/office/drawing/2014/main" id="{0103AB9D-4033-450F-9AFB-12010B6E635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633" y="0"/>
            <a:ext cx="12192000" cy="6858000"/>
          </a:xfrm>
          <a:prstGeom prst="rect">
            <a:avLst/>
          </a:prstGeom>
        </p:spPr>
      </p:pic>
      <p:sp>
        <p:nvSpPr>
          <p:cNvPr id="34" name="Rectangle 38">
            <a:extLst>
              <a:ext uri="{FF2B5EF4-FFF2-40B4-BE49-F238E27FC236}">
                <a16:creationId xmlns:a16="http://schemas.microsoft.com/office/drawing/2014/main" id="{9C759BF4-95BD-4497-8F73-35566BC9CAF7}"/>
              </a:ext>
            </a:extLst>
          </p:cNvPr>
          <p:cNvSpPr/>
          <p:nvPr userDrawn="1"/>
        </p:nvSpPr>
        <p:spPr>
          <a:xfrm>
            <a:off x="-2" y="0"/>
            <a:ext cx="12225339" cy="6858000"/>
          </a:xfrm>
          <a:prstGeom prst="rect">
            <a:avLst/>
          </a:prstGeom>
          <a:solidFill>
            <a:srgbClr val="00324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lt1">
                  <a:alpha val="60000"/>
                </a:schemeClr>
              </a:solidFill>
            </a:endParaRPr>
          </a:p>
        </p:txBody>
      </p:sp>
      <p:sp>
        <p:nvSpPr>
          <p:cNvPr id="2" name="Titolo 1">
            <a:extLst>
              <a:ext uri="{FF2B5EF4-FFF2-40B4-BE49-F238E27FC236}">
                <a16:creationId xmlns:a16="http://schemas.microsoft.com/office/drawing/2014/main" id="{07D574C9-96B2-42EF-A9BC-D62E458D5C9F}"/>
              </a:ext>
            </a:extLst>
          </p:cNvPr>
          <p:cNvSpPr>
            <a:spLocks noGrp="1"/>
          </p:cNvSpPr>
          <p:nvPr>
            <p:ph type="title" hasCustomPrompt="1"/>
          </p:nvPr>
        </p:nvSpPr>
        <p:spPr/>
        <p:txBody>
          <a:bodyPr/>
          <a:lstStyle/>
          <a:p>
            <a:r>
              <a:rPr lang="en-GB" altLang="en-US" noProof="0" dirty="0"/>
              <a:t>CLICK TO EDIT MASTER TITLE STYLE</a:t>
            </a:r>
            <a:endParaRPr lang="en-GB" noProof="0" dirty="0"/>
          </a:p>
        </p:txBody>
      </p:sp>
      <p:pic>
        <p:nvPicPr>
          <p:cNvPr id="32" name="Picture 58">
            <a:extLst>
              <a:ext uri="{FF2B5EF4-FFF2-40B4-BE49-F238E27FC236}">
                <a16:creationId xmlns:a16="http://schemas.microsoft.com/office/drawing/2014/main" id="{A9766FEA-5C39-42C1-9AEE-A80D8B6D13B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sp>
        <p:nvSpPr>
          <p:cNvPr id="3" name="Content Placeholder 2">
            <a:extLst>
              <a:ext uri="{FF2B5EF4-FFF2-40B4-BE49-F238E27FC236}">
                <a16:creationId xmlns:a16="http://schemas.microsoft.com/office/drawing/2014/main" id="{3B009754-3A1E-461E-B289-FE7FC85C2E42}"/>
              </a:ext>
            </a:extLst>
          </p:cNvPr>
          <p:cNvSpPr>
            <a:spLocks noGrp="1"/>
          </p:cNvSpPr>
          <p:nvPr>
            <p:ph idx="1"/>
          </p:nvPr>
        </p:nvSpPr>
        <p:spPr>
          <a:xfrm>
            <a:off x="219600" y="882000"/>
            <a:ext cx="11795828" cy="5328000"/>
          </a:xfrm>
        </p:spPr>
        <p:txBody>
          <a:bodyPr/>
          <a:lstStyle>
            <a:lvl1pPr>
              <a:defRPr sz="18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4" name="Text Box 38">
            <a:extLst>
              <a:ext uri="{FF2B5EF4-FFF2-40B4-BE49-F238E27FC236}">
                <a16:creationId xmlns:a16="http://schemas.microsoft.com/office/drawing/2014/main" id="{CC8E513C-B257-4001-A64F-C4F555784E6F}"/>
              </a:ext>
            </a:extLst>
          </p:cNvPr>
          <p:cNvSpPr txBox="1">
            <a:spLocks noChangeArrowheads="1"/>
          </p:cNvSpPr>
          <p:nvPr userDrawn="1"/>
        </p:nvSpPr>
        <p:spPr bwMode="auto">
          <a:xfrm>
            <a:off x="8205939" y="6201716"/>
            <a:ext cx="3751495"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rIns="0">
            <a:spAutoFit/>
          </a:bodyPr>
          <a:lstStyle/>
          <a:p>
            <a:pPr lvl="2" algn="r">
              <a:spcBef>
                <a:spcPct val="50000"/>
              </a:spcBef>
            </a:pPr>
            <a:fld id="{BBA2E11D-44E1-43DD-A173-928128880055}" type="slidenum">
              <a:rPr lang="en-GB" sz="800" noProof="1" smtClean="0">
                <a:solidFill>
                  <a:srgbClr val="8197A6"/>
                </a:solidFill>
                <a:latin typeface="Arial" charset="0"/>
                <a:ea typeface="Arial" charset="0"/>
                <a:cs typeface="Arial" charset="0"/>
              </a:rPr>
              <a:pPr lvl="2" algn="r">
                <a:spcBef>
                  <a:spcPct val="50000"/>
                </a:spcBef>
              </a:pPr>
              <a:t>‹#›</a:t>
            </a:fld>
            <a:endParaRPr lang="en-GB" sz="800" b="0" i="0" noProof="0" dirty="0">
              <a:solidFill>
                <a:srgbClr val="8197A6"/>
              </a:solidFill>
              <a:latin typeface="Arial" charset="0"/>
              <a:ea typeface="Arial" charset="0"/>
              <a:cs typeface="Arial" charset="0"/>
            </a:endParaRPr>
          </a:p>
        </p:txBody>
      </p:sp>
      <p:cxnSp>
        <p:nvCxnSpPr>
          <p:cNvPr id="36" name="Straight Connector 35">
            <a:extLst>
              <a:ext uri="{FF2B5EF4-FFF2-40B4-BE49-F238E27FC236}">
                <a16:creationId xmlns:a16="http://schemas.microsoft.com/office/drawing/2014/main" id="{275813CB-4394-43D3-A6B9-ACE26136B241}"/>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325E3871-9DD3-4380-BBB0-9E0A8BFDF550}"/>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63" name="Picture 5">
            <a:extLst>
              <a:ext uri="{FF2B5EF4-FFF2-40B4-BE49-F238E27FC236}">
                <a16:creationId xmlns:a16="http://schemas.microsoft.com/office/drawing/2014/main" id="{663393E8-7604-477C-92ED-F503CA6D7EE9}"/>
              </a:ext>
            </a:extLst>
          </p:cNvPr>
          <p:cNvPicPr>
            <a:picLocks/>
          </p:cNvPicPr>
          <p:nvPr userDrawn="1"/>
        </p:nvPicPr>
        <p:blipFill>
          <a:blip r:embed="rId5" cstate="email">
            <a:extLst>
              <a:ext uri="{28A0092B-C50C-407E-A947-70E740481C1C}">
                <a14:useLocalDpi xmlns:a14="http://schemas.microsoft.com/office/drawing/2010/main"/>
              </a:ext>
            </a:extLst>
          </a:blip>
          <a:stretch>
            <a:fillRect/>
          </a:stretch>
        </p:blipFill>
        <p:spPr>
          <a:xfrm>
            <a:off x="10342800" y="6584400"/>
            <a:ext cx="1638000" cy="104400"/>
          </a:xfrm>
          <a:prstGeom prst="rect">
            <a:avLst/>
          </a:prstGeom>
        </p:spPr>
      </p:pic>
      <p:pic>
        <p:nvPicPr>
          <p:cNvPr id="38" name="Picture 37">
            <a:extLst>
              <a:ext uri="{FF2B5EF4-FFF2-40B4-BE49-F238E27FC236}">
                <a16:creationId xmlns:a16="http://schemas.microsoft.com/office/drawing/2014/main" id="{EBB965BA-5FAA-5543-9444-B14F3D19DD2B}"/>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1" y="6457664"/>
            <a:ext cx="10159937" cy="430721"/>
          </a:xfrm>
          <a:prstGeom prst="rect">
            <a:avLst/>
          </a:prstGeom>
        </p:spPr>
      </p:pic>
    </p:spTree>
    <p:extLst>
      <p:ext uri="{BB962C8B-B14F-4D97-AF65-F5344CB8AC3E}">
        <p14:creationId xmlns:p14="http://schemas.microsoft.com/office/powerpoint/2010/main" val="8387154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DARK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6" name="Picture 65">
            <a:extLst>
              <a:ext uri="{FF2B5EF4-FFF2-40B4-BE49-F238E27FC236}">
                <a16:creationId xmlns:a16="http://schemas.microsoft.com/office/drawing/2014/main" id="{67F11124-82EC-4269-B097-AA13626176BE}"/>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1430" y="0"/>
            <a:ext cx="12192000" cy="6858000"/>
          </a:xfrm>
          <a:prstGeom prst="rect">
            <a:avLst/>
          </a:prstGeom>
        </p:spPr>
      </p:pic>
      <p:sp>
        <p:nvSpPr>
          <p:cNvPr id="34" name="Rectangle 38">
            <a:extLst>
              <a:ext uri="{FF2B5EF4-FFF2-40B4-BE49-F238E27FC236}">
                <a16:creationId xmlns:a16="http://schemas.microsoft.com/office/drawing/2014/main" id="{9C759BF4-95BD-4497-8F73-35566BC9CAF7}"/>
              </a:ext>
            </a:extLst>
          </p:cNvPr>
          <p:cNvSpPr/>
          <p:nvPr userDrawn="1"/>
        </p:nvSpPr>
        <p:spPr>
          <a:xfrm>
            <a:off x="-1" y="0"/>
            <a:ext cx="12225600" cy="6858000"/>
          </a:xfrm>
          <a:prstGeom prst="rect">
            <a:avLst/>
          </a:prstGeom>
          <a:solidFill>
            <a:srgbClr val="00324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solidFill>
                <a:schemeClr val="lt1">
                  <a:alpha val="60000"/>
                </a:schemeClr>
              </a:solidFill>
            </a:endParaRPr>
          </a:p>
        </p:txBody>
      </p:sp>
      <p:grpSp>
        <p:nvGrpSpPr>
          <p:cNvPr id="4" name="Group 35" hidden="1">
            <a:extLst>
              <a:ext uri="{FF2B5EF4-FFF2-40B4-BE49-F238E27FC236}">
                <a16:creationId xmlns:a16="http://schemas.microsoft.com/office/drawing/2014/main" id="{F49FFC1C-3741-4844-8C3F-E4F557524424}"/>
              </a:ext>
            </a:extLst>
          </p:cNvPr>
          <p:cNvGrpSpPr/>
          <p:nvPr userDrawn="1"/>
        </p:nvGrpSpPr>
        <p:grpSpPr>
          <a:xfrm>
            <a:off x="-6583" y="-3"/>
            <a:ext cx="12302859" cy="6858003"/>
            <a:chOff x="-6566" y="-2"/>
            <a:chExt cx="12269309" cy="6858002"/>
          </a:xfrm>
        </p:grpSpPr>
        <p:sp>
          <p:nvSpPr>
            <p:cNvPr id="5" name="Rectangle 36">
              <a:extLst>
                <a:ext uri="{FF2B5EF4-FFF2-40B4-BE49-F238E27FC236}">
                  <a16:creationId xmlns:a16="http://schemas.microsoft.com/office/drawing/2014/main" id="{0BD74276-8ED2-4824-9998-0BAA3955CD95}"/>
                </a:ext>
              </a:extLst>
            </p:cNvPr>
            <p:cNvSpPr/>
            <p:nvPr userDrawn="1"/>
          </p:nvSpPr>
          <p:spPr>
            <a:xfrm>
              <a:off x="-6566" y="-2"/>
              <a:ext cx="12198565" cy="6858002"/>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02"/>
            </a:p>
          </p:txBody>
        </p:sp>
        <p:grpSp>
          <p:nvGrpSpPr>
            <p:cNvPr id="6" name="Group 37">
              <a:extLst>
                <a:ext uri="{FF2B5EF4-FFF2-40B4-BE49-F238E27FC236}">
                  <a16:creationId xmlns:a16="http://schemas.microsoft.com/office/drawing/2014/main" id="{978F2107-068F-4327-9136-6EB3073A4403}"/>
                </a:ext>
              </a:extLst>
            </p:cNvPr>
            <p:cNvGrpSpPr/>
            <p:nvPr userDrawn="1"/>
          </p:nvGrpSpPr>
          <p:grpSpPr>
            <a:xfrm>
              <a:off x="442260" y="3456849"/>
              <a:ext cx="11820483" cy="2970388"/>
              <a:chOff x="442260" y="3600153"/>
              <a:chExt cx="11820483" cy="2970388"/>
            </a:xfrm>
          </p:grpSpPr>
          <p:cxnSp>
            <p:nvCxnSpPr>
              <p:cNvPr id="7" name="Straight Connector 38">
                <a:extLst>
                  <a:ext uri="{FF2B5EF4-FFF2-40B4-BE49-F238E27FC236}">
                    <a16:creationId xmlns:a16="http://schemas.microsoft.com/office/drawing/2014/main" id="{B5909EFF-FFE7-4DCA-BB35-2930538F8575}"/>
                  </a:ext>
                </a:extLst>
              </p:cNvPr>
              <p:cNvCxnSpPr/>
              <p:nvPr userDrawn="1"/>
            </p:nvCxnSpPr>
            <p:spPr>
              <a:xfrm flipV="1">
                <a:off x="930228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8" name="Straight Connector 39">
                <a:extLst>
                  <a:ext uri="{FF2B5EF4-FFF2-40B4-BE49-F238E27FC236}">
                    <a16:creationId xmlns:a16="http://schemas.microsoft.com/office/drawing/2014/main" id="{BBF66BD5-8EBB-4321-AEA7-778A769BCD0F}"/>
                  </a:ext>
                </a:extLst>
              </p:cNvPr>
              <p:cNvCxnSpPr/>
              <p:nvPr userDrawn="1"/>
            </p:nvCxnSpPr>
            <p:spPr>
              <a:xfrm flipV="1">
                <a:off x="877305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9" name="Straight Connector 40">
                <a:extLst>
                  <a:ext uri="{FF2B5EF4-FFF2-40B4-BE49-F238E27FC236}">
                    <a16:creationId xmlns:a16="http://schemas.microsoft.com/office/drawing/2014/main" id="{B6105F55-6F73-4EAC-A6FE-341C1EDD082D}"/>
                  </a:ext>
                </a:extLst>
              </p:cNvPr>
              <p:cNvCxnSpPr/>
              <p:nvPr userDrawn="1"/>
            </p:nvCxnSpPr>
            <p:spPr>
              <a:xfrm flipV="1">
                <a:off x="8235524"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0" name="Straight Connector 41">
                <a:extLst>
                  <a:ext uri="{FF2B5EF4-FFF2-40B4-BE49-F238E27FC236}">
                    <a16:creationId xmlns:a16="http://schemas.microsoft.com/office/drawing/2014/main" id="{231C4A1D-0D18-4C45-8CD2-9B482D211697}"/>
                  </a:ext>
                </a:extLst>
              </p:cNvPr>
              <p:cNvCxnSpPr/>
              <p:nvPr userDrawn="1"/>
            </p:nvCxnSpPr>
            <p:spPr>
              <a:xfrm flipV="1">
                <a:off x="78660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42">
                <a:extLst>
                  <a:ext uri="{FF2B5EF4-FFF2-40B4-BE49-F238E27FC236}">
                    <a16:creationId xmlns:a16="http://schemas.microsoft.com/office/drawing/2014/main" id="{887B699A-26D9-4993-847C-C919922EE7EC}"/>
                  </a:ext>
                </a:extLst>
              </p:cNvPr>
              <p:cNvCxnSpPr/>
              <p:nvPr userDrawn="1"/>
            </p:nvCxnSpPr>
            <p:spPr>
              <a:xfrm flipV="1">
                <a:off x="7498863"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43">
                <a:extLst>
                  <a:ext uri="{FF2B5EF4-FFF2-40B4-BE49-F238E27FC236}">
                    <a16:creationId xmlns:a16="http://schemas.microsoft.com/office/drawing/2014/main" id="{2861B340-F5C1-4BA1-BA98-8D650473066B}"/>
                  </a:ext>
                </a:extLst>
              </p:cNvPr>
              <p:cNvCxnSpPr/>
              <p:nvPr userDrawn="1"/>
            </p:nvCxnSpPr>
            <p:spPr>
              <a:xfrm flipV="1">
                <a:off x="7127208"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44">
                <a:extLst>
                  <a:ext uri="{FF2B5EF4-FFF2-40B4-BE49-F238E27FC236}">
                    <a16:creationId xmlns:a16="http://schemas.microsoft.com/office/drawing/2014/main" id="{C3568F9F-131F-4452-A304-F5E5399BCD8C}"/>
                  </a:ext>
                </a:extLst>
              </p:cNvPr>
              <p:cNvCxnSpPr/>
              <p:nvPr userDrawn="1"/>
            </p:nvCxnSpPr>
            <p:spPr>
              <a:xfrm flipV="1">
                <a:off x="675865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45">
                <a:extLst>
                  <a:ext uri="{FF2B5EF4-FFF2-40B4-BE49-F238E27FC236}">
                    <a16:creationId xmlns:a16="http://schemas.microsoft.com/office/drawing/2014/main" id="{CF836D01-B716-45B7-86B0-7412F0310BC3}"/>
                  </a:ext>
                </a:extLst>
              </p:cNvPr>
              <p:cNvCxnSpPr/>
              <p:nvPr userDrawn="1"/>
            </p:nvCxnSpPr>
            <p:spPr>
              <a:xfrm flipV="1">
                <a:off x="638946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46">
                <a:extLst>
                  <a:ext uri="{FF2B5EF4-FFF2-40B4-BE49-F238E27FC236}">
                    <a16:creationId xmlns:a16="http://schemas.microsoft.com/office/drawing/2014/main" id="{456D7560-3022-407D-A56A-387D1CF7CBBE}"/>
                  </a:ext>
                </a:extLst>
              </p:cNvPr>
              <p:cNvCxnSpPr/>
              <p:nvPr userDrawn="1"/>
            </p:nvCxnSpPr>
            <p:spPr>
              <a:xfrm flipV="1">
                <a:off x="6009868" y="3607282"/>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 name="Straight Connector 47">
                <a:extLst>
                  <a:ext uri="{FF2B5EF4-FFF2-40B4-BE49-F238E27FC236}">
                    <a16:creationId xmlns:a16="http://schemas.microsoft.com/office/drawing/2014/main" id="{C7A0A529-063D-45DD-8385-C74DBDC59E7E}"/>
                  </a:ext>
                </a:extLst>
              </p:cNvPr>
              <p:cNvCxnSpPr/>
              <p:nvPr userDrawn="1"/>
            </p:nvCxnSpPr>
            <p:spPr>
              <a:xfrm flipV="1">
                <a:off x="56439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48">
                <a:extLst>
                  <a:ext uri="{FF2B5EF4-FFF2-40B4-BE49-F238E27FC236}">
                    <a16:creationId xmlns:a16="http://schemas.microsoft.com/office/drawing/2014/main" id="{A931E34D-B55F-40AD-83AF-7163B7D714F7}"/>
                  </a:ext>
                </a:extLst>
              </p:cNvPr>
              <p:cNvCxnSpPr/>
              <p:nvPr userDrawn="1"/>
            </p:nvCxnSpPr>
            <p:spPr>
              <a:xfrm flipV="1">
                <a:off x="526926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8" name="Straight Connector 49">
                <a:extLst>
                  <a:ext uri="{FF2B5EF4-FFF2-40B4-BE49-F238E27FC236}">
                    <a16:creationId xmlns:a16="http://schemas.microsoft.com/office/drawing/2014/main" id="{85C0AB43-36CD-4E1C-BBD6-F6E40C7E2D07}"/>
                  </a:ext>
                </a:extLst>
              </p:cNvPr>
              <p:cNvCxnSpPr/>
              <p:nvPr userDrawn="1"/>
            </p:nvCxnSpPr>
            <p:spPr>
              <a:xfrm flipV="1">
                <a:off x="48896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9" name="Straight Connector 50">
                <a:extLst>
                  <a:ext uri="{FF2B5EF4-FFF2-40B4-BE49-F238E27FC236}">
                    <a16:creationId xmlns:a16="http://schemas.microsoft.com/office/drawing/2014/main" id="{78CD91FC-28C9-4AC7-87D2-3236ADA79432}"/>
                  </a:ext>
                </a:extLst>
              </p:cNvPr>
              <p:cNvCxnSpPr/>
              <p:nvPr userDrawn="1"/>
            </p:nvCxnSpPr>
            <p:spPr>
              <a:xfrm flipV="1">
                <a:off x="452332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0" name="Straight Connector 51">
                <a:extLst>
                  <a:ext uri="{FF2B5EF4-FFF2-40B4-BE49-F238E27FC236}">
                    <a16:creationId xmlns:a16="http://schemas.microsoft.com/office/drawing/2014/main" id="{43CC5094-48A5-4786-A10E-9CE8FDA8F34F}"/>
                  </a:ext>
                </a:extLst>
              </p:cNvPr>
              <p:cNvCxnSpPr/>
              <p:nvPr userDrawn="1"/>
            </p:nvCxnSpPr>
            <p:spPr>
              <a:xfrm flipV="1">
                <a:off x="415592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Straight Connector 52">
                <a:extLst>
                  <a:ext uri="{FF2B5EF4-FFF2-40B4-BE49-F238E27FC236}">
                    <a16:creationId xmlns:a16="http://schemas.microsoft.com/office/drawing/2014/main" id="{B1CF75A4-9F1F-48F6-AFDA-C7897F2C1B55}"/>
                  </a:ext>
                </a:extLst>
              </p:cNvPr>
              <p:cNvCxnSpPr/>
              <p:nvPr userDrawn="1"/>
            </p:nvCxnSpPr>
            <p:spPr>
              <a:xfrm flipV="1">
                <a:off x="3786582"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53">
                <a:extLst>
                  <a:ext uri="{FF2B5EF4-FFF2-40B4-BE49-F238E27FC236}">
                    <a16:creationId xmlns:a16="http://schemas.microsoft.com/office/drawing/2014/main" id="{D8B3EC32-3BCC-4CF3-A8AB-D5695C387FB1}"/>
                  </a:ext>
                </a:extLst>
              </p:cNvPr>
              <p:cNvCxnSpPr/>
              <p:nvPr userDrawn="1"/>
            </p:nvCxnSpPr>
            <p:spPr>
              <a:xfrm flipV="1">
                <a:off x="342049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54">
                <a:extLst>
                  <a:ext uri="{FF2B5EF4-FFF2-40B4-BE49-F238E27FC236}">
                    <a16:creationId xmlns:a16="http://schemas.microsoft.com/office/drawing/2014/main" id="{646D2636-826F-4188-AECD-8E9F547C330E}"/>
                  </a:ext>
                </a:extLst>
              </p:cNvPr>
              <p:cNvCxnSpPr/>
              <p:nvPr userDrawn="1"/>
            </p:nvCxnSpPr>
            <p:spPr>
              <a:xfrm flipV="1">
                <a:off x="305109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55">
                <a:extLst>
                  <a:ext uri="{FF2B5EF4-FFF2-40B4-BE49-F238E27FC236}">
                    <a16:creationId xmlns:a16="http://schemas.microsoft.com/office/drawing/2014/main" id="{D5190618-4665-4F2E-8844-020AD30239F6}"/>
                  </a:ext>
                </a:extLst>
              </p:cNvPr>
              <p:cNvCxnSpPr/>
              <p:nvPr userDrawn="1"/>
            </p:nvCxnSpPr>
            <p:spPr>
              <a:xfrm flipV="1">
                <a:off x="267428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56">
                <a:extLst>
                  <a:ext uri="{FF2B5EF4-FFF2-40B4-BE49-F238E27FC236}">
                    <a16:creationId xmlns:a16="http://schemas.microsoft.com/office/drawing/2014/main" id="{E501E497-7672-440E-967B-911C1D6B4B10}"/>
                  </a:ext>
                </a:extLst>
              </p:cNvPr>
              <p:cNvCxnSpPr/>
              <p:nvPr userDrawn="1"/>
            </p:nvCxnSpPr>
            <p:spPr>
              <a:xfrm flipV="1">
                <a:off x="23085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57">
                <a:extLst>
                  <a:ext uri="{FF2B5EF4-FFF2-40B4-BE49-F238E27FC236}">
                    <a16:creationId xmlns:a16="http://schemas.microsoft.com/office/drawing/2014/main" id="{8A688C29-83E0-4CC9-A8C5-B6B30A57710C}"/>
                  </a:ext>
                </a:extLst>
              </p:cNvPr>
              <p:cNvCxnSpPr/>
              <p:nvPr userDrawn="1"/>
            </p:nvCxnSpPr>
            <p:spPr>
              <a:xfrm flipV="1">
                <a:off x="193107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58">
                <a:extLst>
                  <a:ext uri="{FF2B5EF4-FFF2-40B4-BE49-F238E27FC236}">
                    <a16:creationId xmlns:a16="http://schemas.microsoft.com/office/drawing/2014/main" id="{8D3348AE-2C08-472A-92E4-12BF79B738D1}"/>
                  </a:ext>
                </a:extLst>
              </p:cNvPr>
              <p:cNvCxnSpPr/>
              <p:nvPr userDrawn="1"/>
            </p:nvCxnSpPr>
            <p:spPr>
              <a:xfrm flipV="1">
                <a:off x="155844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8" name="Straight Connector 59">
                <a:extLst>
                  <a:ext uri="{FF2B5EF4-FFF2-40B4-BE49-F238E27FC236}">
                    <a16:creationId xmlns:a16="http://schemas.microsoft.com/office/drawing/2014/main" id="{D93531AE-9D57-49CA-BC46-F7384685F786}"/>
                  </a:ext>
                </a:extLst>
              </p:cNvPr>
              <p:cNvCxnSpPr/>
              <p:nvPr userDrawn="1"/>
            </p:nvCxnSpPr>
            <p:spPr>
              <a:xfrm flipV="1">
                <a:off x="11883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60">
                <a:extLst>
                  <a:ext uri="{FF2B5EF4-FFF2-40B4-BE49-F238E27FC236}">
                    <a16:creationId xmlns:a16="http://schemas.microsoft.com/office/drawing/2014/main" id="{6130565B-76F2-434C-8896-54E337D6B462}"/>
                  </a:ext>
                </a:extLst>
              </p:cNvPr>
              <p:cNvCxnSpPr/>
              <p:nvPr userDrawn="1"/>
            </p:nvCxnSpPr>
            <p:spPr>
              <a:xfrm flipV="1">
                <a:off x="81408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61">
                <a:extLst>
                  <a:ext uri="{FF2B5EF4-FFF2-40B4-BE49-F238E27FC236}">
                    <a16:creationId xmlns:a16="http://schemas.microsoft.com/office/drawing/2014/main" id="{A0D45B84-40CC-46CF-ACE4-C3A1732817B3}"/>
                  </a:ext>
                </a:extLst>
              </p:cNvPr>
              <p:cNvCxnSpPr/>
              <p:nvPr userDrawn="1"/>
            </p:nvCxnSpPr>
            <p:spPr>
              <a:xfrm flipV="1">
                <a:off x="4422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grpSp>
      </p:grpSp>
      <p:sp>
        <p:nvSpPr>
          <p:cNvPr id="2" name="Titolo 1">
            <a:extLst>
              <a:ext uri="{FF2B5EF4-FFF2-40B4-BE49-F238E27FC236}">
                <a16:creationId xmlns:a16="http://schemas.microsoft.com/office/drawing/2014/main" id="{07D574C9-96B2-42EF-A9BC-D62E458D5C9F}"/>
              </a:ext>
            </a:extLst>
          </p:cNvPr>
          <p:cNvSpPr>
            <a:spLocks noGrp="1"/>
          </p:cNvSpPr>
          <p:nvPr>
            <p:ph type="title" hasCustomPrompt="1"/>
          </p:nvPr>
        </p:nvSpPr>
        <p:spPr/>
        <p:txBody>
          <a:bodyPr/>
          <a:lstStyle>
            <a:lvl1pPr>
              <a:defRPr>
                <a:solidFill>
                  <a:schemeClr val="bg1"/>
                </a:solidFill>
              </a:defRPr>
            </a:lvl1p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3B009754-3A1E-461E-B289-FE7FC85C2E42}"/>
              </a:ext>
            </a:extLst>
          </p:cNvPr>
          <p:cNvSpPr>
            <a:spLocks noGrp="1"/>
          </p:cNvSpPr>
          <p:nvPr>
            <p:ph idx="1"/>
          </p:nvPr>
        </p:nvSpPr>
        <p:spPr>
          <a:xfrm>
            <a:off x="21960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93" name="Picture 58">
            <a:extLst>
              <a:ext uri="{FF2B5EF4-FFF2-40B4-BE49-F238E27FC236}">
                <a16:creationId xmlns:a16="http://schemas.microsoft.com/office/drawing/2014/main" id="{FACF339E-D219-4088-BAC1-2C9C82F8139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sp>
        <p:nvSpPr>
          <p:cNvPr id="31" name="Text Box 38">
            <a:extLst>
              <a:ext uri="{FF2B5EF4-FFF2-40B4-BE49-F238E27FC236}">
                <a16:creationId xmlns:a16="http://schemas.microsoft.com/office/drawing/2014/main" id="{877F5B03-CBC3-47CB-9BB2-474A78C4A2D4}"/>
              </a:ext>
            </a:extLst>
          </p:cNvPr>
          <p:cNvSpPr txBox="1">
            <a:spLocks noChangeArrowheads="1"/>
          </p:cNvSpPr>
          <p:nvPr userDrawn="1"/>
        </p:nvSpPr>
        <p:spPr bwMode="auto">
          <a:xfrm>
            <a:off x="8205939" y="6201716"/>
            <a:ext cx="3751495"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rIns="0">
            <a:spAutoFit/>
          </a:bodyPr>
          <a:lstStyle/>
          <a:p>
            <a:pPr lvl="2" algn="r">
              <a:spcBef>
                <a:spcPct val="50000"/>
              </a:spcBef>
            </a:pPr>
            <a:fld id="{BBA2E11D-44E1-43DD-A173-928128880055}" type="slidenum">
              <a:rPr lang="en-GB" sz="800" noProof="1" smtClean="0">
                <a:solidFill>
                  <a:srgbClr val="8197A6"/>
                </a:solidFill>
                <a:latin typeface="Arial" charset="0"/>
                <a:ea typeface="Arial" charset="0"/>
                <a:cs typeface="Arial" charset="0"/>
              </a:rPr>
              <a:pPr lvl="2" algn="r">
                <a:spcBef>
                  <a:spcPct val="50000"/>
                </a:spcBef>
              </a:pPr>
              <a:t>‹#›</a:t>
            </a:fld>
            <a:endParaRPr lang="en-GB" sz="800" b="0" i="0" noProof="0">
              <a:solidFill>
                <a:srgbClr val="8197A6"/>
              </a:solidFill>
              <a:latin typeface="Arial" charset="0"/>
              <a:ea typeface="Arial" charset="0"/>
              <a:cs typeface="Arial" charset="0"/>
            </a:endParaRPr>
          </a:p>
        </p:txBody>
      </p:sp>
      <p:cxnSp>
        <p:nvCxnSpPr>
          <p:cNvPr id="62" name="Straight Connector 61">
            <a:extLst>
              <a:ext uri="{FF2B5EF4-FFF2-40B4-BE49-F238E27FC236}">
                <a16:creationId xmlns:a16="http://schemas.microsoft.com/office/drawing/2014/main" id="{29EE444F-6605-400F-BF7E-C6FB5D4308CE}"/>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D20DA465-76C5-4858-B030-FBB9CA538CD7}"/>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119" name="Picture 5">
            <a:extLst>
              <a:ext uri="{FF2B5EF4-FFF2-40B4-BE49-F238E27FC236}">
                <a16:creationId xmlns:a16="http://schemas.microsoft.com/office/drawing/2014/main" id="{F46AEE21-774A-4AB5-ADC4-A6979F397CFE}"/>
              </a:ext>
            </a:extLst>
          </p:cNvPr>
          <p:cNvPicPr>
            <a:picLocks/>
          </p:cNvPicPr>
          <p:nvPr userDrawn="1"/>
        </p:nvPicPr>
        <p:blipFill>
          <a:blip r:embed="rId5" cstate="email">
            <a:extLst>
              <a:ext uri="{28A0092B-C50C-407E-A947-70E740481C1C}">
                <a14:useLocalDpi xmlns:a14="http://schemas.microsoft.com/office/drawing/2010/main"/>
              </a:ext>
            </a:extLst>
          </a:blip>
          <a:stretch>
            <a:fillRect/>
          </a:stretch>
        </p:blipFill>
        <p:spPr>
          <a:xfrm>
            <a:off x="10342800" y="6584400"/>
            <a:ext cx="1638000" cy="104400"/>
          </a:xfrm>
          <a:prstGeom prst="rect">
            <a:avLst/>
          </a:prstGeom>
        </p:spPr>
      </p:pic>
      <p:pic>
        <p:nvPicPr>
          <p:cNvPr id="33" name="Picture 37">
            <a:extLst>
              <a:ext uri="{FF2B5EF4-FFF2-40B4-BE49-F238E27FC236}">
                <a16:creationId xmlns:a16="http://schemas.microsoft.com/office/drawing/2014/main" id="{2CC587C3-E519-5922-D5FF-4CBB68A93B16}"/>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1" y="6457664"/>
            <a:ext cx="10159937" cy="430721"/>
          </a:xfrm>
          <a:prstGeom prst="rect">
            <a:avLst/>
          </a:prstGeom>
        </p:spPr>
      </p:pic>
    </p:spTree>
    <p:extLst>
      <p:ext uri="{BB962C8B-B14F-4D97-AF65-F5344CB8AC3E}">
        <p14:creationId xmlns:p14="http://schemas.microsoft.com/office/powerpoint/2010/main" val="3026535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F73144F-B6DA-43DE-8986-0AB5D2CDA49C}"/>
              </a:ext>
            </a:extLst>
          </p:cNvPr>
          <p:cNvSpPr>
            <a:spLocks noGrp="1"/>
          </p:cNvSpPr>
          <p:nvPr>
            <p:ph type="title" hasCustomPrompt="1"/>
          </p:nvPr>
        </p:nvSpPr>
        <p:spPr>
          <a:xfrm>
            <a:off x="216000" y="154800"/>
            <a:ext cx="10108800" cy="565200"/>
          </a:xfrm>
        </p:spPr>
        <p:txBody>
          <a:bodyPr/>
          <a:lstStyle>
            <a:lvl1pPr algn="l">
              <a:defRPr sz="3000"/>
            </a:lvl1pPr>
          </a:lstStyle>
          <a:p>
            <a:r>
              <a:rPr lang="en-GB" noProof="0" dirty="0"/>
              <a:t>CLICK TO EDIT MASTER TITLE STYLE</a:t>
            </a:r>
          </a:p>
        </p:txBody>
      </p:sp>
      <p:sp>
        <p:nvSpPr>
          <p:cNvPr id="4" name="Rectangle 2">
            <a:extLst>
              <a:ext uri="{FF2B5EF4-FFF2-40B4-BE49-F238E27FC236}">
                <a16:creationId xmlns:a16="http://schemas.microsoft.com/office/drawing/2014/main" id="{B4E70818-9563-4F06-956D-FEFEF006586A}"/>
              </a:ext>
            </a:extLst>
          </p:cNvPr>
          <p:cNvSpPr>
            <a:spLocks noGrp="1" noChangeArrowheads="1"/>
          </p:cNvSpPr>
          <p:nvPr>
            <p:ph idx="1"/>
          </p:nvPr>
        </p:nvSpPr>
        <p:spPr bwMode="auto">
          <a:xfrm>
            <a:off x="218262"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800"/>
            </a:lvl1pPr>
            <a:lvl2pPr>
              <a:defRPr sz="1800"/>
            </a:lvl2pPr>
            <a:lvl3pPr>
              <a:defRPr sz="1800"/>
            </a:lvl3pPr>
            <a:lvl4pPr>
              <a:defRPr sz="1800"/>
            </a:lvl4pPr>
            <a:lvl5pPr>
              <a:defRPr sz="1800"/>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6" name="Straight Connector 5">
            <a:extLst>
              <a:ext uri="{FF2B5EF4-FFF2-40B4-BE49-F238E27FC236}">
                <a16:creationId xmlns:a16="http://schemas.microsoft.com/office/drawing/2014/main" id="{861AD377-1350-4EFA-894B-5CEA5EA7AA40}"/>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0652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RK BG">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8" name="Picture 37">
            <a:extLst>
              <a:ext uri="{FF2B5EF4-FFF2-40B4-BE49-F238E27FC236}">
                <a16:creationId xmlns:a16="http://schemas.microsoft.com/office/drawing/2014/main" id="{DA398890-117D-44A3-97A3-567CB60E6D43}"/>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0633" y="-1"/>
            <a:ext cx="12191999" cy="6858001"/>
          </a:xfrm>
          <a:prstGeom prst="rect">
            <a:avLst/>
          </a:prstGeom>
        </p:spPr>
      </p:pic>
      <p:sp>
        <p:nvSpPr>
          <p:cNvPr id="34" name="Rectangle 38">
            <a:extLst>
              <a:ext uri="{FF2B5EF4-FFF2-40B4-BE49-F238E27FC236}">
                <a16:creationId xmlns:a16="http://schemas.microsoft.com/office/drawing/2014/main" id="{9C759BF4-95BD-4497-8F73-35566BC9CAF7}"/>
              </a:ext>
            </a:extLst>
          </p:cNvPr>
          <p:cNvSpPr/>
          <p:nvPr userDrawn="1"/>
        </p:nvSpPr>
        <p:spPr>
          <a:xfrm>
            <a:off x="-1" y="0"/>
            <a:ext cx="12222000" cy="6858000"/>
          </a:xfrm>
          <a:prstGeom prst="rect">
            <a:avLst/>
          </a:prstGeom>
          <a:solidFill>
            <a:srgbClr val="00324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lt1">
                  <a:alpha val="60000"/>
                </a:schemeClr>
              </a:solidFill>
            </a:endParaRPr>
          </a:p>
        </p:txBody>
      </p:sp>
      <p:sp>
        <p:nvSpPr>
          <p:cNvPr id="2" name="Titolo 1">
            <a:extLst>
              <a:ext uri="{FF2B5EF4-FFF2-40B4-BE49-F238E27FC236}">
                <a16:creationId xmlns:a16="http://schemas.microsoft.com/office/drawing/2014/main" id="{07D574C9-96B2-42EF-A9BC-D62E458D5C9F}"/>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3B009754-3A1E-461E-B289-FE7FC85C2E42}"/>
              </a:ext>
            </a:extLst>
          </p:cNvPr>
          <p:cNvSpPr>
            <a:spLocks noGrp="1"/>
          </p:cNvSpPr>
          <p:nvPr>
            <p:ph idx="1"/>
          </p:nvPr>
        </p:nvSpPr>
        <p:spPr>
          <a:xfrm>
            <a:off x="21960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32" name="Picture 58">
            <a:extLst>
              <a:ext uri="{FF2B5EF4-FFF2-40B4-BE49-F238E27FC236}">
                <a16:creationId xmlns:a16="http://schemas.microsoft.com/office/drawing/2014/main" id="{A9766FEA-5C39-42C1-9AEE-A80D8B6D13B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sp>
        <p:nvSpPr>
          <p:cNvPr id="5" name="Text Box 38">
            <a:extLst>
              <a:ext uri="{FF2B5EF4-FFF2-40B4-BE49-F238E27FC236}">
                <a16:creationId xmlns:a16="http://schemas.microsoft.com/office/drawing/2014/main" id="{7EAA3B37-8161-430C-A74C-2E26E270DE0A}"/>
              </a:ext>
            </a:extLst>
          </p:cNvPr>
          <p:cNvSpPr txBox="1">
            <a:spLocks noChangeArrowheads="1"/>
          </p:cNvSpPr>
          <p:nvPr userDrawn="1"/>
        </p:nvSpPr>
        <p:spPr bwMode="auto">
          <a:xfrm>
            <a:off x="8205939" y="6201716"/>
            <a:ext cx="3751495"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rIns="0">
            <a:spAutoFit/>
          </a:bodyPr>
          <a:lstStyle/>
          <a:p>
            <a:pPr lvl="2" algn="r">
              <a:spcBef>
                <a:spcPct val="50000"/>
              </a:spcBef>
            </a:pPr>
            <a:fld id="{BBA2E11D-44E1-43DD-A173-928128880055}" type="slidenum">
              <a:rPr lang="en-GB" sz="800" noProof="1" smtClean="0">
                <a:solidFill>
                  <a:srgbClr val="8197A6"/>
                </a:solidFill>
                <a:latin typeface="Arial" charset="0"/>
                <a:ea typeface="Arial" charset="0"/>
                <a:cs typeface="Arial" charset="0"/>
              </a:rPr>
              <a:pPr lvl="2" algn="r">
                <a:spcBef>
                  <a:spcPct val="50000"/>
                </a:spcBef>
              </a:pPr>
              <a:t>‹#›</a:t>
            </a:fld>
            <a:endParaRPr lang="en-GB" sz="800" b="0" i="0" noProof="0" dirty="0">
              <a:solidFill>
                <a:srgbClr val="8197A6"/>
              </a:solidFill>
              <a:latin typeface="Arial" charset="0"/>
              <a:ea typeface="Arial" charset="0"/>
              <a:cs typeface="Arial" charset="0"/>
            </a:endParaRPr>
          </a:p>
        </p:txBody>
      </p:sp>
      <p:cxnSp>
        <p:nvCxnSpPr>
          <p:cNvPr id="36" name="Straight Connector 35">
            <a:extLst>
              <a:ext uri="{FF2B5EF4-FFF2-40B4-BE49-F238E27FC236}">
                <a16:creationId xmlns:a16="http://schemas.microsoft.com/office/drawing/2014/main" id="{E5880B0D-A6A8-4687-98E2-A96E60FA37AA}"/>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049C1B0E-6D53-4CDD-9145-B0B42CF57C06}"/>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64" name="Picture 5">
            <a:extLst>
              <a:ext uri="{FF2B5EF4-FFF2-40B4-BE49-F238E27FC236}">
                <a16:creationId xmlns:a16="http://schemas.microsoft.com/office/drawing/2014/main" id="{AFACDF93-324D-4973-8C62-633313B491BB}"/>
              </a:ext>
            </a:extLst>
          </p:cNvPr>
          <p:cNvPicPr>
            <a:picLocks/>
          </p:cNvPicPr>
          <p:nvPr userDrawn="1"/>
        </p:nvPicPr>
        <p:blipFill>
          <a:blip r:embed="rId5" cstate="email">
            <a:extLst>
              <a:ext uri="{28A0092B-C50C-407E-A947-70E740481C1C}">
                <a14:useLocalDpi xmlns:a14="http://schemas.microsoft.com/office/drawing/2010/main"/>
              </a:ext>
            </a:extLst>
          </a:blip>
          <a:stretch>
            <a:fillRect/>
          </a:stretch>
        </p:blipFill>
        <p:spPr>
          <a:xfrm>
            <a:off x="10342800" y="6584400"/>
            <a:ext cx="1638000" cy="104400"/>
          </a:xfrm>
          <a:prstGeom prst="rect">
            <a:avLst/>
          </a:prstGeom>
        </p:spPr>
      </p:pic>
      <p:pic>
        <p:nvPicPr>
          <p:cNvPr id="39" name="Picture 38">
            <a:extLst>
              <a:ext uri="{FF2B5EF4-FFF2-40B4-BE49-F238E27FC236}">
                <a16:creationId xmlns:a16="http://schemas.microsoft.com/office/drawing/2014/main" id="{EBB965BA-5FAA-5543-9444-B14F3D19DD2B}"/>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1" y="6457664"/>
            <a:ext cx="10159937" cy="430721"/>
          </a:xfrm>
          <a:prstGeom prst="rect">
            <a:avLst/>
          </a:prstGeom>
        </p:spPr>
      </p:pic>
    </p:spTree>
    <p:extLst>
      <p:ext uri="{BB962C8B-B14F-4D97-AF65-F5344CB8AC3E}">
        <p14:creationId xmlns:p14="http://schemas.microsoft.com/office/powerpoint/2010/main" val="1027659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ARK3">
    <p:spTree>
      <p:nvGrpSpPr>
        <p:cNvPr id="1" name=""/>
        <p:cNvGrpSpPr/>
        <p:nvPr/>
      </p:nvGrpSpPr>
      <p:grpSpPr>
        <a:xfrm>
          <a:off x="0" y="0"/>
          <a:ext cx="0" cy="0"/>
          <a:chOff x="0" y="0"/>
          <a:chExt cx="0" cy="0"/>
        </a:xfrm>
      </p:grpSpPr>
      <p:grpSp>
        <p:nvGrpSpPr>
          <p:cNvPr id="6" name="Group 37" hidden="1">
            <a:extLst>
              <a:ext uri="{FF2B5EF4-FFF2-40B4-BE49-F238E27FC236}">
                <a16:creationId xmlns:a16="http://schemas.microsoft.com/office/drawing/2014/main" id="{978F2107-068F-4327-9136-6EB3073A4403}"/>
              </a:ext>
            </a:extLst>
          </p:cNvPr>
          <p:cNvGrpSpPr/>
          <p:nvPr userDrawn="1"/>
        </p:nvGrpSpPr>
        <p:grpSpPr>
          <a:xfrm>
            <a:off x="443470" y="3456849"/>
            <a:ext cx="11852806" cy="2970388"/>
            <a:chOff x="442260" y="3600153"/>
            <a:chExt cx="11820483" cy="2970388"/>
          </a:xfrm>
        </p:grpSpPr>
        <p:cxnSp>
          <p:nvCxnSpPr>
            <p:cNvPr id="7" name="Straight Connector 38">
              <a:extLst>
                <a:ext uri="{FF2B5EF4-FFF2-40B4-BE49-F238E27FC236}">
                  <a16:creationId xmlns:a16="http://schemas.microsoft.com/office/drawing/2014/main" id="{B5909EFF-FFE7-4DCA-BB35-2930538F8575}"/>
                </a:ext>
              </a:extLst>
            </p:cNvPr>
            <p:cNvCxnSpPr/>
            <p:nvPr userDrawn="1"/>
          </p:nvCxnSpPr>
          <p:spPr>
            <a:xfrm flipV="1">
              <a:off x="930228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8" name="Straight Connector 39">
              <a:extLst>
                <a:ext uri="{FF2B5EF4-FFF2-40B4-BE49-F238E27FC236}">
                  <a16:creationId xmlns:a16="http://schemas.microsoft.com/office/drawing/2014/main" id="{BBF66BD5-8EBB-4321-AEA7-778A769BCD0F}"/>
                </a:ext>
              </a:extLst>
            </p:cNvPr>
            <p:cNvCxnSpPr/>
            <p:nvPr userDrawn="1"/>
          </p:nvCxnSpPr>
          <p:spPr>
            <a:xfrm flipV="1">
              <a:off x="877305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9" name="Straight Connector 40">
              <a:extLst>
                <a:ext uri="{FF2B5EF4-FFF2-40B4-BE49-F238E27FC236}">
                  <a16:creationId xmlns:a16="http://schemas.microsoft.com/office/drawing/2014/main" id="{B6105F55-6F73-4EAC-A6FE-341C1EDD082D}"/>
                </a:ext>
              </a:extLst>
            </p:cNvPr>
            <p:cNvCxnSpPr/>
            <p:nvPr userDrawn="1"/>
          </p:nvCxnSpPr>
          <p:spPr>
            <a:xfrm flipV="1">
              <a:off x="8235524"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0" name="Straight Connector 41">
              <a:extLst>
                <a:ext uri="{FF2B5EF4-FFF2-40B4-BE49-F238E27FC236}">
                  <a16:creationId xmlns:a16="http://schemas.microsoft.com/office/drawing/2014/main" id="{231C4A1D-0D18-4C45-8CD2-9B482D211697}"/>
                </a:ext>
              </a:extLst>
            </p:cNvPr>
            <p:cNvCxnSpPr/>
            <p:nvPr userDrawn="1"/>
          </p:nvCxnSpPr>
          <p:spPr>
            <a:xfrm flipV="1">
              <a:off x="78660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42">
              <a:extLst>
                <a:ext uri="{FF2B5EF4-FFF2-40B4-BE49-F238E27FC236}">
                  <a16:creationId xmlns:a16="http://schemas.microsoft.com/office/drawing/2014/main" id="{887B699A-26D9-4993-847C-C919922EE7EC}"/>
                </a:ext>
              </a:extLst>
            </p:cNvPr>
            <p:cNvCxnSpPr/>
            <p:nvPr userDrawn="1"/>
          </p:nvCxnSpPr>
          <p:spPr>
            <a:xfrm flipV="1">
              <a:off x="7498863"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43">
              <a:extLst>
                <a:ext uri="{FF2B5EF4-FFF2-40B4-BE49-F238E27FC236}">
                  <a16:creationId xmlns:a16="http://schemas.microsoft.com/office/drawing/2014/main" id="{2861B340-F5C1-4BA1-BA98-8D650473066B}"/>
                </a:ext>
              </a:extLst>
            </p:cNvPr>
            <p:cNvCxnSpPr/>
            <p:nvPr userDrawn="1"/>
          </p:nvCxnSpPr>
          <p:spPr>
            <a:xfrm flipV="1">
              <a:off x="7127208"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44">
              <a:extLst>
                <a:ext uri="{FF2B5EF4-FFF2-40B4-BE49-F238E27FC236}">
                  <a16:creationId xmlns:a16="http://schemas.microsoft.com/office/drawing/2014/main" id="{C3568F9F-131F-4452-A304-F5E5399BCD8C}"/>
                </a:ext>
              </a:extLst>
            </p:cNvPr>
            <p:cNvCxnSpPr/>
            <p:nvPr userDrawn="1"/>
          </p:nvCxnSpPr>
          <p:spPr>
            <a:xfrm flipV="1">
              <a:off x="675865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45">
              <a:extLst>
                <a:ext uri="{FF2B5EF4-FFF2-40B4-BE49-F238E27FC236}">
                  <a16:creationId xmlns:a16="http://schemas.microsoft.com/office/drawing/2014/main" id="{CF836D01-B716-45B7-86B0-7412F0310BC3}"/>
                </a:ext>
              </a:extLst>
            </p:cNvPr>
            <p:cNvCxnSpPr/>
            <p:nvPr userDrawn="1"/>
          </p:nvCxnSpPr>
          <p:spPr>
            <a:xfrm flipV="1">
              <a:off x="638946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46">
              <a:extLst>
                <a:ext uri="{FF2B5EF4-FFF2-40B4-BE49-F238E27FC236}">
                  <a16:creationId xmlns:a16="http://schemas.microsoft.com/office/drawing/2014/main" id="{456D7560-3022-407D-A56A-387D1CF7CBBE}"/>
                </a:ext>
              </a:extLst>
            </p:cNvPr>
            <p:cNvCxnSpPr/>
            <p:nvPr userDrawn="1"/>
          </p:nvCxnSpPr>
          <p:spPr>
            <a:xfrm flipV="1">
              <a:off x="6009868" y="3607282"/>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 name="Straight Connector 47">
              <a:extLst>
                <a:ext uri="{FF2B5EF4-FFF2-40B4-BE49-F238E27FC236}">
                  <a16:creationId xmlns:a16="http://schemas.microsoft.com/office/drawing/2014/main" id="{C7A0A529-063D-45DD-8385-C74DBDC59E7E}"/>
                </a:ext>
              </a:extLst>
            </p:cNvPr>
            <p:cNvCxnSpPr/>
            <p:nvPr userDrawn="1"/>
          </p:nvCxnSpPr>
          <p:spPr>
            <a:xfrm flipV="1">
              <a:off x="56439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48">
              <a:extLst>
                <a:ext uri="{FF2B5EF4-FFF2-40B4-BE49-F238E27FC236}">
                  <a16:creationId xmlns:a16="http://schemas.microsoft.com/office/drawing/2014/main" id="{A931E34D-B55F-40AD-83AF-7163B7D714F7}"/>
                </a:ext>
              </a:extLst>
            </p:cNvPr>
            <p:cNvCxnSpPr/>
            <p:nvPr userDrawn="1"/>
          </p:nvCxnSpPr>
          <p:spPr>
            <a:xfrm flipV="1">
              <a:off x="526926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8" name="Straight Connector 49">
              <a:extLst>
                <a:ext uri="{FF2B5EF4-FFF2-40B4-BE49-F238E27FC236}">
                  <a16:creationId xmlns:a16="http://schemas.microsoft.com/office/drawing/2014/main" id="{85C0AB43-36CD-4E1C-BBD6-F6E40C7E2D07}"/>
                </a:ext>
              </a:extLst>
            </p:cNvPr>
            <p:cNvCxnSpPr/>
            <p:nvPr userDrawn="1"/>
          </p:nvCxnSpPr>
          <p:spPr>
            <a:xfrm flipV="1">
              <a:off x="48896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9" name="Straight Connector 50">
              <a:extLst>
                <a:ext uri="{FF2B5EF4-FFF2-40B4-BE49-F238E27FC236}">
                  <a16:creationId xmlns:a16="http://schemas.microsoft.com/office/drawing/2014/main" id="{78CD91FC-28C9-4AC7-87D2-3236ADA79432}"/>
                </a:ext>
              </a:extLst>
            </p:cNvPr>
            <p:cNvCxnSpPr/>
            <p:nvPr userDrawn="1"/>
          </p:nvCxnSpPr>
          <p:spPr>
            <a:xfrm flipV="1">
              <a:off x="452332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0" name="Straight Connector 51">
              <a:extLst>
                <a:ext uri="{FF2B5EF4-FFF2-40B4-BE49-F238E27FC236}">
                  <a16:creationId xmlns:a16="http://schemas.microsoft.com/office/drawing/2014/main" id="{43CC5094-48A5-4786-A10E-9CE8FDA8F34F}"/>
                </a:ext>
              </a:extLst>
            </p:cNvPr>
            <p:cNvCxnSpPr/>
            <p:nvPr userDrawn="1"/>
          </p:nvCxnSpPr>
          <p:spPr>
            <a:xfrm flipV="1">
              <a:off x="415592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Straight Connector 52">
              <a:extLst>
                <a:ext uri="{FF2B5EF4-FFF2-40B4-BE49-F238E27FC236}">
                  <a16:creationId xmlns:a16="http://schemas.microsoft.com/office/drawing/2014/main" id="{B1CF75A4-9F1F-48F6-AFDA-C7897F2C1B55}"/>
                </a:ext>
              </a:extLst>
            </p:cNvPr>
            <p:cNvCxnSpPr/>
            <p:nvPr userDrawn="1"/>
          </p:nvCxnSpPr>
          <p:spPr>
            <a:xfrm flipV="1">
              <a:off x="3786582"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53">
              <a:extLst>
                <a:ext uri="{FF2B5EF4-FFF2-40B4-BE49-F238E27FC236}">
                  <a16:creationId xmlns:a16="http://schemas.microsoft.com/office/drawing/2014/main" id="{D8B3EC32-3BCC-4CF3-A8AB-D5695C387FB1}"/>
                </a:ext>
              </a:extLst>
            </p:cNvPr>
            <p:cNvCxnSpPr/>
            <p:nvPr userDrawn="1"/>
          </p:nvCxnSpPr>
          <p:spPr>
            <a:xfrm flipV="1">
              <a:off x="342049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54">
              <a:extLst>
                <a:ext uri="{FF2B5EF4-FFF2-40B4-BE49-F238E27FC236}">
                  <a16:creationId xmlns:a16="http://schemas.microsoft.com/office/drawing/2014/main" id="{646D2636-826F-4188-AECD-8E9F547C330E}"/>
                </a:ext>
              </a:extLst>
            </p:cNvPr>
            <p:cNvCxnSpPr/>
            <p:nvPr userDrawn="1"/>
          </p:nvCxnSpPr>
          <p:spPr>
            <a:xfrm flipV="1">
              <a:off x="305109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55">
              <a:extLst>
                <a:ext uri="{FF2B5EF4-FFF2-40B4-BE49-F238E27FC236}">
                  <a16:creationId xmlns:a16="http://schemas.microsoft.com/office/drawing/2014/main" id="{D5190618-4665-4F2E-8844-020AD30239F6}"/>
                </a:ext>
              </a:extLst>
            </p:cNvPr>
            <p:cNvCxnSpPr/>
            <p:nvPr userDrawn="1"/>
          </p:nvCxnSpPr>
          <p:spPr>
            <a:xfrm flipV="1">
              <a:off x="267428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56">
              <a:extLst>
                <a:ext uri="{FF2B5EF4-FFF2-40B4-BE49-F238E27FC236}">
                  <a16:creationId xmlns:a16="http://schemas.microsoft.com/office/drawing/2014/main" id="{E501E497-7672-440E-967B-911C1D6B4B10}"/>
                </a:ext>
              </a:extLst>
            </p:cNvPr>
            <p:cNvCxnSpPr/>
            <p:nvPr userDrawn="1"/>
          </p:nvCxnSpPr>
          <p:spPr>
            <a:xfrm flipV="1">
              <a:off x="23085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57">
              <a:extLst>
                <a:ext uri="{FF2B5EF4-FFF2-40B4-BE49-F238E27FC236}">
                  <a16:creationId xmlns:a16="http://schemas.microsoft.com/office/drawing/2014/main" id="{8A688C29-83E0-4CC9-A8C5-B6B30A57710C}"/>
                </a:ext>
              </a:extLst>
            </p:cNvPr>
            <p:cNvCxnSpPr/>
            <p:nvPr userDrawn="1"/>
          </p:nvCxnSpPr>
          <p:spPr>
            <a:xfrm flipV="1">
              <a:off x="193107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58">
              <a:extLst>
                <a:ext uri="{FF2B5EF4-FFF2-40B4-BE49-F238E27FC236}">
                  <a16:creationId xmlns:a16="http://schemas.microsoft.com/office/drawing/2014/main" id="{8D3348AE-2C08-472A-92E4-12BF79B738D1}"/>
                </a:ext>
              </a:extLst>
            </p:cNvPr>
            <p:cNvCxnSpPr/>
            <p:nvPr userDrawn="1"/>
          </p:nvCxnSpPr>
          <p:spPr>
            <a:xfrm flipV="1">
              <a:off x="155844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8" name="Straight Connector 59">
              <a:extLst>
                <a:ext uri="{FF2B5EF4-FFF2-40B4-BE49-F238E27FC236}">
                  <a16:creationId xmlns:a16="http://schemas.microsoft.com/office/drawing/2014/main" id="{D93531AE-9D57-49CA-BC46-F7384685F786}"/>
                </a:ext>
              </a:extLst>
            </p:cNvPr>
            <p:cNvCxnSpPr/>
            <p:nvPr userDrawn="1"/>
          </p:nvCxnSpPr>
          <p:spPr>
            <a:xfrm flipV="1">
              <a:off x="11883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60">
              <a:extLst>
                <a:ext uri="{FF2B5EF4-FFF2-40B4-BE49-F238E27FC236}">
                  <a16:creationId xmlns:a16="http://schemas.microsoft.com/office/drawing/2014/main" id="{6130565B-76F2-434C-8896-54E337D6B462}"/>
                </a:ext>
              </a:extLst>
            </p:cNvPr>
            <p:cNvCxnSpPr/>
            <p:nvPr userDrawn="1"/>
          </p:nvCxnSpPr>
          <p:spPr>
            <a:xfrm flipV="1">
              <a:off x="81408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61">
              <a:extLst>
                <a:ext uri="{FF2B5EF4-FFF2-40B4-BE49-F238E27FC236}">
                  <a16:creationId xmlns:a16="http://schemas.microsoft.com/office/drawing/2014/main" id="{A0D45B84-40CC-46CF-ACE4-C3A1732817B3}"/>
                </a:ext>
              </a:extLst>
            </p:cNvPr>
            <p:cNvCxnSpPr/>
            <p:nvPr userDrawn="1"/>
          </p:nvCxnSpPr>
          <p:spPr>
            <a:xfrm flipV="1">
              <a:off x="4422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grpSp>
      <p:sp>
        <p:nvSpPr>
          <p:cNvPr id="2" name="Titolo 1">
            <a:extLst>
              <a:ext uri="{FF2B5EF4-FFF2-40B4-BE49-F238E27FC236}">
                <a16:creationId xmlns:a16="http://schemas.microsoft.com/office/drawing/2014/main" id="{07D574C9-96B2-42EF-A9BC-D62E458D5C9F}"/>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3B009754-3A1E-461E-B289-FE7FC85C2E42}"/>
              </a:ext>
            </a:extLst>
          </p:cNvPr>
          <p:cNvSpPr>
            <a:spLocks noGrp="1"/>
          </p:cNvSpPr>
          <p:nvPr>
            <p:ph idx="1"/>
          </p:nvPr>
        </p:nvSpPr>
        <p:spPr>
          <a:xfrm>
            <a:off x="21960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31" name="Straight Connector 30">
            <a:extLst>
              <a:ext uri="{FF2B5EF4-FFF2-40B4-BE49-F238E27FC236}">
                <a16:creationId xmlns:a16="http://schemas.microsoft.com/office/drawing/2014/main" id="{D47A283E-2E94-448F-92E5-2474B2498001}"/>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52785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ARK4">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3D3CCAE-5E68-40B7-96F4-1867CB3C210D}"/>
              </a:ext>
            </a:extLst>
          </p:cNvPr>
          <p:cNvSpPr>
            <a:spLocks noGrp="1"/>
          </p:cNvSpPr>
          <p:nvPr>
            <p:ph type="title" hasCustomPrompt="1"/>
          </p:nvPr>
        </p:nvSpPr>
        <p:spPr/>
        <p:txBody>
          <a:bodyPr/>
          <a:lstStyle/>
          <a:p>
            <a:r>
              <a:rPr lang="en-GB" altLang="en-US" noProof="0" dirty="0"/>
              <a:t>CLICK TO EDIT MASTER TITLE STYLE</a:t>
            </a:r>
            <a:endParaRPr lang="en-GB" noProof="0" dirty="0"/>
          </a:p>
        </p:txBody>
      </p:sp>
      <p:graphicFrame>
        <p:nvGraphicFramePr>
          <p:cNvPr id="3" name="Chart 62">
            <a:extLst>
              <a:ext uri="{FF2B5EF4-FFF2-40B4-BE49-F238E27FC236}">
                <a16:creationId xmlns:a16="http://schemas.microsoft.com/office/drawing/2014/main" id="{F74DFCCB-83DE-47F4-9FF3-8FAEE5BF92D8}"/>
              </a:ext>
            </a:extLst>
          </p:cNvPr>
          <p:cNvGraphicFramePr/>
          <p:nvPr userDrawn="1"/>
        </p:nvGraphicFramePr>
        <p:xfrm>
          <a:off x="279036" y="1321782"/>
          <a:ext cx="11656060" cy="462389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62">
            <a:extLst>
              <a:ext uri="{FF2B5EF4-FFF2-40B4-BE49-F238E27FC236}">
                <a16:creationId xmlns:a16="http://schemas.microsoft.com/office/drawing/2014/main" id="{1D3688BC-A29F-4FC4-A11A-398FE4188E1F}"/>
              </a:ext>
            </a:extLst>
          </p:cNvPr>
          <p:cNvGraphicFramePr/>
          <p:nvPr userDrawn="1">
            <p:extLst>
              <p:ext uri="{D42A27DB-BD31-4B8C-83A1-F6EECF244321}">
                <p14:modId xmlns:p14="http://schemas.microsoft.com/office/powerpoint/2010/main" val="1776204199"/>
              </p:ext>
            </p:extLst>
          </p:nvPr>
        </p:nvGraphicFramePr>
        <p:xfrm>
          <a:off x="278274" y="1348840"/>
          <a:ext cx="11624275" cy="4718559"/>
        </p:xfrm>
        <a:graphic>
          <a:graphicData uri="http://schemas.openxmlformats.org/drawingml/2006/chart">
            <c:chart xmlns:c="http://schemas.openxmlformats.org/drawingml/2006/chart" xmlns:r="http://schemas.openxmlformats.org/officeDocument/2006/relationships" r:id="rId3"/>
          </a:graphicData>
        </a:graphic>
      </p:graphicFrame>
      <p:cxnSp>
        <p:nvCxnSpPr>
          <p:cNvPr id="8" name="Straight Connector 7">
            <a:extLst>
              <a:ext uri="{FF2B5EF4-FFF2-40B4-BE49-F238E27FC236}">
                <a16:creationId xmlns:a16="http://schemas.microsoft.com/office/drawing/2014/main" id="{2D8F5593-453E-4297-89C3-AF572A2F008F}"/>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189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repeatCount="0" fill="hold" grpId="0" nodeType="afterEffect">
                                  <p:stCondLst>
                                    <p:cond delay="0"/>
                                  </p:stCondLst>
                                  <p:childTnLst>
                                    <p:set>
                                      <p:cBhvr>
                                        <p:cTn id="6"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wipe(down)">
                                      <p:cBhvr>
                                        <p:cTn id="7" dur="300"/>
                                        <p:tgtEl>
                                          <p:spTgt spid="3">
                                            <p:graphicEl>
                                              <a:chart seriesIdx="-3" categoryIdx="-3" bldStep="gridLegend"/>
                                            </p:graphicEl>
                                          </p:spTgt>
                                        </p:tgtEl>
                                      </p:cBhvr>
                                    </p:animEffect>
                                  </p:childTnLst>
                                </p:cTn>
                              </p:par>
                            </p:childTnLst>
                          </p:cTn>
                        </p:par>
                        <p:par>
                          <p:cTn id="8" fill="hold">
                            <p:stCondLst>
                              <p:cond delay="300"/>
                            </p:stCondLst>
                            <p:childTnLst>
                              <p:par>
                                <p:cTn id="9" presetID="22" presetClass="entr" presetSubtype="4" repeatCount="0" fill="hold" grpId="0" nodeType="afterEffect">
                                  <p:stCondLst>
                                    <p:cond delay="0"/>
                                  </p:stCondLst>
                                  <p:childTnLst>
                                    <p:set>
                                      <p:cBhvr>
                                        <p:cTn id="10"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wipe(down)">
                                      <p:cBhvr>
                                        <p:cTn id="11" dur="300"/>
                                        <p:tgtEl>
                                          <p:spTgt spid="6">
                                            <p:graphicEl>
                                              <a:chart seriesIdx="-3" categoryIdx="-3" bldStep="gridLegend"/>
                                            </p:graphicEl>
                                          </p:spTgt>
                                        </p:tgtEl>
                                      </p:cBhvr>
                                    </p:animEffect>
                                  </p:childTnLst>
                                </p:cTn>
                              </p:par>
                            </p:childTnLst>
                          </p:cTn>
                        </p:par>
                        <p:par>
                          <p:cTn id="12" fill="hold">
                            <p:stCondLst>
                              <p:cond delay="600"/>
                            </p:stCondLst>
                            <p:childTnLst>
                              <p:par>
                                <p:cTn id="13" presetID="22" presetClass="entr" presetSubtype="4" repeatCount="0" fill="hold" grpId="0" nodeType="afterEffect">
                                  <p:stCondLst>
                                    <p:cond delay="0"/>
                                  </p:stCondLst>
                                  <p:childTnLst>
                                    <p:set>
                                      <p:cBhvr>
                                        <p:cTn id="14" dur="1" fill="hold">
                                          <p:stCondLst>
                                            <p:cond delay="0"/>
                                          </p:stCondLst>
                                        </p:cTn>
                                        <p:tgtEl>
                                          <p:spTgt spid="6">
                                            <p:graphicEl>
                                              <a:chart seriesIdx="-4" categoryIdx="0" bldStep="category"/>
                                            </p:graphicEl>
                                          </p:spTgt>
                                        </p:tgtEl>
                                        <p:attrNameLst>
                                          <p:attrName>style.visibility</p:attrName>
                                        </p:attrNameLst>
                                      </p:cBhvr>
                                      <p:to>
                                        <p:strVal val="visible"/>
                                      </p:to>
                                    </p:set>
                                    <p:animEffect transition="in" filter="wipe(down)">
                                      <p:cBhvr>
                                        <p:cTn id="15" dur="300"/>
                                        <p:tgtEl>
                                          <p:spTgt spid="6">
                                            <p:graphicEl>
                                              <a:chart seriesIdx="-4" categoryIdx="0" bldStep="category"/>
                                            </p:graphicEl>
                                          </p:spTgt>
                                        </p:tgtEl>
                                      </p:cBhvr>
                                    </p:animEffect>
                                  </p:childTnLst>
                                </p:cTn>
                              </p:par>
                            </p:childTnLst>
                          </p:cTn>
                        </p:par>
                        <p:par>
                          <p:cTn id="16" fill="hold">
                            <p:stCondLst>
                              <p:cond delay="900"/>
                            </p:stCondLst>
                            <p:childTnLst>
                              <p:par>
                                <p:cTn id="17" presetID="22" presetClass="entr" presetSubtype="4" repeatCount="0" fill="hold" grpId="0" nodeType="afterEffect">
                                  <p:stCondLst>
                                    <p:cond delay="0"/>
                                  </p:stCondLst>
                                  <p:childTnLst>
                                    <p:set>
                                      <p:cBhvr>
                                        <p:cTn id="18" dur="1" fill="hold">
                                          <p:stCondLst>
                                            <p:cond delay="0"/>
                                          </p:stCondLst>
                                        </p:cTn>
                                        <p:tgtEl>
                                          <p:spTgt spid="6">
                                            <p:graphicEl>
                                              <a:chart seriesIdx="-4" categoryIdx="1" bldStep="category"/>
                                            </p:graphicEl>
                                          </p:spTgt>
                                        </p:tgtEl>
                                        <p:attrNameLst>
                                          <p:attrName>style.visibility</p:attrName>
                                        </p:attrNameLst>
                                      </p:cBhvr>
                                      <p:to>
                                        <p:strVal val="visible"/>
                                      </p:to>
                                    </p:set>
                                    <p:animEffect transition="in" filter="wipe(down)">
                                      <p:cBhvr>
                                        <p:cTn id="19" dur="300"/>
                                        <p:tgtEl>
                                          <p:spTgt spid="6">
                                            <p:graphicEl>
                                              <a:chart seriesIdx="-4" categoryIdx="1" bldStep="category"/>
                                            </p:graphicEl>
                                          </p:spTgt>
                                        </p:tgtEl>
                                      </p:cBhvr>
                                    </p:animEffect>
                                  </p:childTnLst>
                                </p:cTn>
                              </p:par>
                            </p:childTnLst>
                          </p:cTn>
                        </p:par>
                        <p:par>
                          <p:cTn id="20" fill="hold">
                            <p:stCondLst>
                              <p:cond delay="1200"/>
                            </p:stCondLst>
                            <p:childTnLst>
                              <p:par>
                                <p:cTn id="21" presetID="22" presetClass="entr" presetSubtype="4" repeatCount="0" fill="hold" grpId="0" nodeType="afterEffect">
                                  <p:stCondLst>
                                    <p:cond delay="0"/>
                                  </p:stCondLst>
                                  <p:childTnLst>
                                    <p:set>
                                      <p:cBhvr>
                                        <p:cTn id="22" dur="1" fill="hold">
                                          <p:stCondLst>
                                            <p:cond delay="0"/>
                                          </p:stCondLst>
                                        </p:cTn>
                                        <p:tgtEl>
                                          <p:spTgt spid="6">
                                            <p:graphicEl>
                                              <a:chart seriesIdx="-4" categoryIdx="2" bldStep="category"/>
                                            </p:graphicEl>
                                          </p:spTgt>
                                        </p:tgtEl>
                                        <p:attrNameLst>
                                          <p:attrName>style.visibility</p:attrName>
                                        </p:attrNameLst>
                                      </p:cBhvr>
                                      <p:to>
                                        <p:strVal val="visible"/>
                                      </p:to>
                                    </p:set>
                                    <p:animEffect transition="in" filter="wipe(down)">
                                      <p:cBhvr>
                                        <p:cTn id="23" dur="300"/>
                                        <p:tgtEl>
                                          <p:spTgt spid="6">
                                            <p:graphicEl>
                                              <a:chart seriesIdx="-4" categoryIdx="2" bldStep="category"/>
                                            </p:graphicEl>
                                          </p:spTgt>
                                        </p:tgtEl>
                                      </p:cBhvr>
                                    </p:animEffect>
                                  </p:childTnLst>
                                </p:cTn>
                              </p:par>
                            </p:childTnLst>
                          </p:cTn>
                        </p:par>
                        <p:par>
                          <p:cTn id="24" fill="hold">
                            <p:stCondLst>
                              <p:cond delay="1500"/>
                            </p:stCondLst>
                            <p:childTnLst>
                              <p:par>
                                <p:cTn id="25" presetID="22" presetClass="entr" presetSubtype="4" repeatCount="0" fill="hold" grpId="0" nodeType="afterEffect">
                                  <p:stCondLst>
                                    <p:cond delay="0"/>
                                  </p:stCondLst>
                                  <p:childTnLst>
                                    <p:set>
                                      <p:cBhvr>
                                        <p:cTn id="26" dur="1" fill="hold">
                                          <p:stCondLst>
                                            <p:cond delay="0"/>
                                          </p:stCondLst>
                                        </p:cTn>
                                        <p:tgtEl>
                                          <p:spTgt spid="6">
                                            <p:graphicEl>
                                              <a:chart seriesIdx="-4" categoryIdx="3" bldStep="category"/>
                                            </p:graphicEl>
                                          </p:spTgt>
                                        </p:tgtEl>
                                        <p:attrNameLst>
                                          <p:attrName>style.visibility</p:attrName>
                                        </p:attrNameLst>
                                      </p:cBhvr>
                                      <p:to>
                                        <p:strVal val="visible"/>
                                      </p:to>
                                    </p:set>
                                    <p:animEffect transition="in" filter="wipe(down)">
                                      <p:cBhvr>
                                        <p:cTn id="27" dur="300"/>
                                        <p:tgtEl>
                                          <p:spTgt spid="6">
                                            <p:graphicEl>
                                              <a:chart seriesIdx="-4" categoryIdx="3" bldStep="category"/>
                                            </p:graphicEl>
                                          </p:spTgt>
                                        </p:tgtEl>
                                      </p:cBhvr>
                                    </p:animEffect>
                                  </p:childTnLst>
                                </p:cTn>
                              </p:par>
                            </p:childTnLst>
                          </p:cTn>
                        </p:par>
                        <p:par>
                          <p:cTn id="28" fill="hold">
                            <p:stCondLst>
                              <p:cond delay="1800"/>
                            </p:stCondLst>
                            <p:childTnLst>
                              <p:par>
                                <p:cTn id="29" presetID="22" presetClass="entr" presetSubtype="4" repeatCount="0" fill="hold" grpId="0" nodeType="afterEffect">
                                  <p:stCondLst>
                                    <p:cond delay="0"/>
                                  </p:stCondLst>
                                  <p:childTnLst>
                                    <p:set>
                                      <p:cBhvr>
                                        <p:cTn id="30" dur="1" fill="hold">
                                          <p:stCondLst>
                                            <p:cond delay="0"/>
                                          </p:stCondLst>
                                        </p:cTn>
                                        <p:tgtEl>
                                          <p:spTgt spid="6">
                                            <p:graphicEl>
                                              <a:chart seriesIdx="-4" categoryIdx="4" bldStep="category"/>
                                            </p:graphicEl>
                                          </p:spTgt>
                                        </p:tgtEl>
                                        <p:attrNameLst>
                                          <p:attrName>style.visibility</p:attrName>
                                        </p:attrNameLst>
                                      </p:cBhvr>
                                      <p:to>
                                        <p:strVal val="visible"/>
                                      </p:to>
                                    </p:set>
                                    <p:animEffect transition="in" filter="wipe(down)">
                                      <p:cBhvr>
                                        <p:cTn id="31" dur="300"/>
                                        <p:tgtEl>
                                          <p:spTgt spid="6">
                                            <p:graphicEl>
                                              <a:chart seriesIdx="-4" categoryIdx="4" bldStep="category"/>
                                            </p:graphicEl>
                                          </p:spTgt>
                                        </p:tgtEl>
                                      </p:cBhvr>
                                    </p:animEffect>
                                  </p:childTnLst>
                                </p:cTn>
                              </p:par>
                            </p:childTnLst>
                          </p:cTn>
                        </p:par>
                        <p:par>
                          <p:cTn id="32" fill="hold">
                            <p:stCondLst>
                              <p:cond delay="2100"/>
                            </p:stCondLst>
                            <p:childTnLst>
                              <p:par>
                                <p:cTn id="33" presetID="22" presetClass="entr" presetSubtype="4" repeatCount="0" fill="hold" grpId="0" nodeType="afterEffect">
                                  <p:stCondLst>
                                    <p:cond delay="0"/>
                                  </p:stCondLst>
                                  <p:childTnLst>
                                    <p:set>
                                      <p:cBhvr>
                                        <p:cTn id="34" dur="1" fill="hold">
                                          <p:stCondLst>
                                            <p:cond delay="0"/>
                                          </p:stCondLst>
                                        </p:cTn>
                                        <p:tgtEl>
                                          <p:spTgt spid="6">
                                            <p:graphicEl>
                                              <a:chart seriesIdx="-4" categoryIdx="5" bldStep="category"/>
                                            </p:graphicEl>
                                          </p:spTgt>
                                        </p:tgtEl>
                                        <p:attrNameLst>
                                          <p:attrName>style.visibility</p:attrName>
                                        </p:attrNameLst>
                                      </p:cBhvr>
                                      <p:to>
                                        <p:strVal val="visible"/>
                                      </p:to>
                                    </p:set>
                                    <p:animEffect transition="in" filter="wipe(down)">
                                      <p:cBhvr>
                                        <p:cTn id="35" dur="300"/>
                                        <p:tgtEl>
                                          <p:spTgt spid="6">
                                            <p:graphicEl>
                                              <a:chart seriesIdx="-4" categoryIdx="5" bldStep="category"/>
                                            </p:graphicEl>
                                          </p:spTgt>
                                        </p:tgtEl>
                                      </p:cBhvr>
                                    </p:animEffect>
                                  </p:childTnLst>
                                </p:cTn>
                              </p:par>
                            </p:childTnLst>
                          </p:cTn>
                        </p:par>
                        <p:par>
                          <p:cTn id="36" fill="hold">
                            <p:stCondLst>
                              <p:cond delay="2400"/>
                            </p:stCondLst>
                            <p:childTnLst>
                              <p:par>
                                <p:cTn id="37" presetID="22" presetClass="entr" presetSubtype="4" repeatCount="0" fill="hold" grpId="0" nodeType="afterEffect">
                                  <p:stCondLst>
                                    <p:cond delay="0"/>
                                  </p:stCondLst>
                                  <p:childTnLst>
                                    <p:set>
                                      <p:cBhvr>
                                        <p:cTn id="38" dur="1" fill="hold">
                                          <p:stCondLst>
                                            <p:cond delay="0"/>
                                          </p:stCondLst>
                                        </p:cTn>
                                        <p:tgtEl>
                                          <p:spTgt spid="6">
                                            <p:graphicEl>
                                              <a:chart seriesIdx="-4" categoryIdx="6" bldStep="category"/>
                                            </p:graphicEl>
                                          </p:spTgt>
                                        </p:tgtEl>
                                        <p:attrNameLst>
                                          <p:attrName>style.visibility</p:attrName>
                                        </p:attrNameLst>
                                      </p:cBhvr>
                                      <p:to>
                                        <p:strVal val="visible"/>
                                      </p:to>
                                    </p:set>
                                    <p:animEffect transition="in" filter="wipe(down)">
                                      <p:cBhvr>
                                        <p:cTn id="39" dur="300"/>
                                        <p:tgtEl>
                                          <p:spTgt spid="6">
                                            <p:graphicEl>
                                              <a:chart seriesIdx="-4" categoryIdx="6" bldStep="category"/>
                                            </p:graphicEl>
                                          </p:spTgt>
                                        </p:tgtEl>
                                      </p:cBhvr>
                                    </p:animEffect>
                                  </p:childTnLst>
                                </p:cTn>
                              </p:par>
                            </p:childTnLst>
                          </p:cTn>
                        </p:par>
                        <p:par>
                          <p:cTn id="40" fill="hold">
                            <p:stCondLst>
                              <p:cond delay="2700"/>
                            </p:stCondLst>
                            <p:childTnLst>
                              <p:par>
                                <p:cTn id="41" presetID="22" presetClass="entr" presetSubtype="4" repeatCount="0" fill="hold" grpId="0" nodeType="afterEffect">
                                  <p:stCondLst>
                                    <p:cond delay="0"/>
                                  </p:stCondLst>
                                  <p:childTnLst>
                                    <p:set>
                                      <p:cBhvr>
                                        <p:cTn id="42" dur="1" fill="hold">
                                          <p:stCondLst>
                                            <p:cond delay="0"/>
                                          </p:stCondLst>
                                        </p:cTn>
                                        <p:tgtEl>
                                          <p:spTgt spid="6">
                                            <p:graphicEl>
                                              <a:chart seriesIdx="-4" categoryIdx="7" bldStep="category"/>
                                            </p:graphicEl>
                                          </p:spTgt>
                                        </p:tgtEl>
                                        <p:attrNameLst>
                                          <p:attrName>style.visibility</p:attrName>
                                        </p:attrNameLst>
                                      </p:cBhvr>
                                      <p:to>
                                        <p:strVal val="visible"/>
                                      </p:to>
                                    </p:set>
                                    <p:animEffect transition="in" filter="wipe(down)">
                                      <p:cBhvr>
                                        <p:cTn id="43" dur="300"/>
                                        <p:tgtEl>
                                          <p:spTgt spid="6">
                                            <p:graphicEl>
                                              <a:chart seriesIdx="-4" categoryIdx="7" bldStep="category"/>
                                            </p:graphicEl>
                                          </p:spTgt>
                                        </p:tgtEl>
                                      </p:cBhvr>
                                    </p:animEffect>
                                  </p:childTnLst>
                                </p:cTn>
                              </p:par>
                            </p:childTnLst>
                          </p:cTn>
                        </p:par>
                        <p:par>
                          <p:cTn id="44" fill="hold">
                            <p:stCondLst>
                              <p:cond delay="3000"/>
                            </p:stCondLst>
                            <p:childTnLst>
                              <p:par>
                                <p:cTn id="45" presetID="22" presetClass="entr" presetSubtype="4" repeatCount="0" fill="hold" grpId="0" nodeType="afterEffect">
                                  <p:stCondLst>
                                    <p:cond delay="0"/>
                                  </p:stCondLst>
                                  <p:childTnLst>
                                    <p:set>
                                      <p:cBhvr>
                                        <p:cTn id="46" dur="1" fill="hold">
                                          <p:stCondLst>
                                            <p:cond delay="0"/>
                                          </p:stCondLst>
                                        </p:cTn>
                                        <p:tgtEl>
                                          <p:spTgt spid="6">
                                            <p:graphicEl>
                                              <a:chart seriesIdx="-4" categoryIdx="8" bldStep="category"/>
                                            </p:graphicEl>
                                          </p:spTgt>
                                        </p:tgtEl>
                                        <p:attrNameLst>
                                          <p:attrName>style.visibility</p:attrName>
                                        </p:attrNameLst>
                                      </p:cBhvr>
                                      <p:to>
                                        <p:strVal val="visible"/>
                                      </p:to>
                                    </p:set>
                                    <p:animEffect transition="in" filter="wipe(down)">
                                      <p:cBhvr>
                                        <p:cTn id="47" dur="300"/>
                                        <p:tgtEl>
                                          <p:spTgt spid="6">
                                            <p:graphicEl>
                                              <a:chart seriesIdx="-4" categoryIdx="8" bldStep="category"/>
                                            </p:graphicEl>
                                          </p:spTgt>
                                        </p:tgtEl>
                                      </p:cBhvr>
                                    </p:animEffect>
                                  </p:childTnLst>
                                </p:cTn>
                              </p:par>
                            </p:childTnLst>
                          </p:cTn>
                        </p:par>
                        <p:par>
                          <p:cTn id="48" fill="hold">
                            <p:stCondLst>
                              <p:cond delay="3300"/>
                            </p:stCondLst>
                            <p:childTnLst>
                              <p:par>
                                <p:cTn id="49" presetID="22" presetClass="entr" presetSubtype="4" repeatCount="0" fill="hold" grpId="0" nodeType="afterEffect">
                                  <p:stCondLst>
                                    <p:cond delay="0"/>
                                  </p:stCondLst>
                                  <p:childTnLst>
                                    <p:set>
                                      <p:cBhvr>
                                        <p:cTn id="50" dur="1" fill="hold">
                                          <p:stCondLst>
                                            <p:cond delay="0"/>
                                          </p:stCondLst>
                                        </p:cTn>
                                        <p:tgtEl>
                                          <p:spTgt spid="6">
                                            <p:graphicEl>
                                              <a:chart seriesIdx="-4" categoryIdx="9" bldStep="category"/>
                                            </p:graphicEl>
                                          </p:spTgt>
                                        </p:tgtEl>
                                        <p:attrNameLst>
                                          <p:attrName>style.visibility</p:attrName>
                                        </p:attrNameLst>
                                      </p:cBhvr>
                                      <p:to>
                                        <p:strVal val="visible"/>
                                      </p:to>
                                    </p:set>
                                    <p:animEffect transition="in" filter="wipe(down)">
                                      <p:cBhvr>
                                        <p:cTn id="51" dur="300"/>
                                        <p:tgtEl>
                                          <p:spTgt spid="6">
                                            <p:graphicEl>
                                              <a:chart seriesIdx="-4" categoryIdx="9" bldStep="category"/>
                                            </p:graphicEl>
                                          </p:spTgt>
                                        </p:tgtEl>
                                      </p:cBhvr>
                                    </p:animEffect>
                                  </p:childTnLst>
                                </p:cTn>
                              </p:par>
                            </p:childTnLst>
                          </p:cTn>
                        </p:par>
                        <p:par>
                          <p:cTn id="52" fill="hold">
                            <p:stCondLst>
                              <p:cond delay="3600"/>
                            </p:stCondLst>
                            <p:childTnLst>
                              <p:par>
                                <p:cTn id="53" presetID="22" presetClass="entr" presetSubtype="4" repeatCount="0" fill="hold" grpId="0" nodeType="afterEffect">
                                  <p:stCondLst>
                                    <p:cond delay="0"/>
                                  </p:stCondLst>
                                  <p:childTnLst>
                                    <p:set>
                                      <p:cBhvr>
                                        <p:cTn id="54" dur="1" fill="hold">
                                          <p:stCondLst>
                                            <p:cond delay="0"/>
                                          </p:stCondLst>
                                        </p:cTn>
                                        <p:tgtEl>
                                          <p:spTgt spid="6">
                                            <p:graphicEl>
                                              <a:chart seriesIdx="-4" categoryIdx="10" bldStep="category"/>
                                            </p:graphicEl>
                                          </p:spTgt>
                                        </p:tgtEl>
                                        <p:attrNameLst>
                                          <p:attrName>style.visibility</p:attrName>
                                        </p:attrNameLst>
                                      </p:cBhvr>
                                      <p:to>
                                        <p:strVal val="visible"/>
                                      </p:to>
                                    </p:set>
                                    <p:animEffect transition="in" filter="wipe(down)">
                                      <p:cBhvr>
                                        <p:cTn id="55" dur="300"/>
                                        <p:tgtEl>
                                          <p:spTgt spid="6">
                                            <p:graphicEl>
                                              <a:chart seriesIdx="-4" categoryIdx="10" bldStep="category"/>
                                            </p:graphicEl>
                                          </p:spTgt>
                                        </p:tgtEl>
                                      </p:cBhvr>
                                    </p:animEffect>
                                  </p:childTnLst>
                                </p:cTn>
                              </p:par>
                            </p:childTnLst>
                          </p:cTn>
                        </p:par>
                        <p:par>
                          <p:cTn id="56" fill="hold">
                            <p:stCondLst>
                              <p:cond delay="3900"/>
                            </p:stCondLst>
                            <p:childTnLst>
                              <p:par>
                                <p:cTn id="57" presetID="22" presetClass="entr" presetSubtype="4" repeatCount="0" fill="hold" grpId="0" nodeType="afterEffect">
                                  <p:stCondLst>
                                    <p:cond delay="0"/>
                                  </p:stCondLst>
                                  <p:childTnLst>
                                    <p:set>
                                      <p:cBhvr>
                                        <p:cTn id="58" dur="1" fill="hold">
                                          <p:stCondLst>
                                            <p:cond delay="0"/>
                                          </p:stCondLst>
                                        </p:cTn>
                                        <p:tgtEl>
                                          <p:spTgt spid="6">
                                            <p:graphicEl>
                                              <a:chart seriesIdx="-4" categoryIdx="11" bldStep="category"/>
                                            </p:graphicEl>
                                          </p:spTgt>
                                        </p:tgtEl>
                                        <p:attrNameLst>
                                          <p:attrName>style.visibility</p:attrName>
                                        </p:attrNameLst>
                                      </p:cBhvr>
                                      <p:to>
                                        <p:strVal val="visible"/>
                                      </p:to>
                                    </p:set>
                                    <p:animEffect transition="in" filter="wipe(down)">
                                      <p:cBhvr>
                                        <p:cTn id="59" dur="300"/>
                                        <p:tgtEl>
                                          <p:spTgt spid="6">
                                            <p:graphicEl>
                                              <a:chart seriesIdx="-4" categoryIdx="11" bldStep="category"/>
                                            </p:graphicEl>
                                          </p:spTgt>
                                        </p:tgtEl>
                                      </p:cBhvr>
                                    </p:animEffect>
                                  </p:childTnLst>
                                </p:cTn>
                              </p:par>
                            </p:childTnLst>
                          </p:cTn>
                        </p:par>
                        <p:par>
                          <p:cTn id="60" fill="hold">
                            <p:stCondLst>
                              <p:cond delay="4200"/>
                            </p:stCondLst>
                            <p:childTnLst>
                              <p:par>
                                <p:cTn id="61" presetID="22" presetClass="entr" presetSubtype="4" repeatCount="0" fill="hold" grpId="0" nodeType="afterEffect">
                                  <p:stCondLst>
                                    <p:cond delay="0"/>
                                  </p:stCondLst>
                                  <p:childTnLst>
                                    <p:set>
                                      <p:cBhvr>
                                        <p:cTn id="62" dur="1" fill="hold">
                                          <p:stCondLst>
                                            <p:cond delay="0"/>
                                          </p:stCondLst>
                                        </p:cTn>
                                        <p:tgtEl>
                                          <p:spTgt spid="6">
                                            <p:graphicEl>
                                              <a:chart seriesIdx="-4" categoryIdx="12" bldStep="category"/>
                                            </p:graphicEl>
                                          </p:spTgt>
                                        </p:tgtEl>
                                        <p:attrNameLst>
                                          <p:attrName>style.visibility</p:attrName>
                                        </p:attrNameLst>
                                      </p:cBhvr>
                                      <p:to>
                                        <p:strVal val="visible"/>
                                      </p:to>
                                    </p:set>
                                    <p:animEffect transition="in" filter="wipe(down)">
                                      <p:cBhvr>
                                        <p:cTn id="63" dur="300"/>
                                        <p:tgtEl>
                                          <p:spTgt spid="6">
                                            <p:graphicEl>
                                              <a:chart seriesIdx="-4" categoryIdx="12" bldStep="category"/>
                                            </p:graphicEl>
                                          </p:spTgt>
                                        </p:tgtEl>
                                      </p:cBhvr>
                                    </p:animEffect>
                                  </p:childTnLst>
                                </p:cTn>
                              </p:par>
                            </p:childTnLst>
                          </p:cTn>
                        </p:par>
                        <p:par>
                          <p:cTn id="64" fill="hold">
                            <p:stCondLst>
                              <p:cond delay="4500"/>
                            </p:stCondLst>
                            <p:childTnLst>
                              <p:par>
                                <p:cTn id="65" presetID="22" presetClass="entr" presetSubtype="4" repeatCount="0" fill="hold" grpId="0" nodeType="afterEffect">
                                  <p:stCondLst>
                                    <p:cond delay="0"/>
                                  </p:stCondLst>
                                  <p:childTnLst>
                                    <p:set>
                                      <p:cBhvr>
                                        <p:cTn id="66" dur="1" fill="hold">
                                          <p:stCondLst>
                                            <p:cond delay="0"/>
                                          </p:stCondLst>
                                        </p:cTn>
                                        <p:tgtEl>
                                          <p:spTgt spid="6">
                                            <p:graphicEl>
                                              <a:chart seriesIdx="-4" categoryIdx="13" bldStep="category"/>
                                            </p:graphicEl>
                                          </p:spTgt>
                                        </p:tgtEl>
                                        <p:attrNameLst>
                                          <p:attrName>style.visibility</p:attrName>
                                        </p:attrNameLst>
                                      </p:cBhvr>
                                      <p:to>
                                        <p:strVal val="visible"/>
                                      </p:to>
                                    </p:set>
                                    <p:animEffect transition="in" filter="wipe(down)">
                                      <p:cBhvr>
                                        <p:cTn id="67" dur="300"/>
                                        <p:tgtEl>
                                          <p:spTgt spid="6">
                                            <p:graphicEl>
                                              <a:chart seriesIdx="-4" categoryIdx="13" bldStep="category"/>
                                            </p:graphicEl>
                                          </p:spTgt>
                                        </p:tgtEl>
                                      </p:cBhvr>
                                    </p:animEffect>
                                  </p:childTnLst>
                                </p:cTn>
                              </p:par>
                            </p:childTnLst>
                          </p:cTn>
                        </p:par>
                        <p:par>
                          <p:cTn id="68" fill="hold">
                            <p:stCondLst>
                              <p:cond delay="4800"/>
                            </p:stCondLst>
                            <p:childTnLst>
                              <p:par>
                                <p:cTn id="69" presetID="22" presetClass="entr" presetSubtype="4" repeatCount="0" fill="hold" grpId="0" nodeType="afterEffect">
                                  <p:stCondLst>
                                    <p:cond delay="0"/>
                                  </p:stCondLst>
                                  <p:childTnLst>
                                    <p:set>
                                      <p:cBhvr>
                                        <p:cTn id="70" dur="1" fill="hold">
                                          <p:stCondLst>
                                            <p:cond delay="0"/>
                                          </p:stCondLst>
                                        </p:cTn>
                                        <p:tgtEl>
                                          <p:spTgt spid="6">
                                            <p:graphicEl>
                                              <a:chart seriesIdx="-4" categoryIdx="14" bldStep="category"/>
                                            </p:graphicEl>
                                          </p:spTgt>
                                        </p:tgtEl>
                                        <p:attrNameLst>
                                          <p:attrName>style.visibility</p:attrName>
                                        </p:attrNameLst>
                                      </p:cBhvr>
                                      <p:to>
                                        <p:strVal val="visible"/>
                                      </p:to>
                                    </p:set>
                                    <p:animEffect transition="in" filter="wipe(down)">
                                      <p:cBhvr>
                                        <p:cTn id="71" dur="300"/>
                                        <p:tgtEl>
                                          <p:spTgt spid="6">
                                            <p:graphicEl>
                                              <a:chart seriesIdx="-4" categoryIdx="14" bldStep="category"/>
                                            </p:graphicEl>
                                          </p:spTgt>
                                        </p:tgtEl>
                                      </p:cBhvr>
                                    </p:animEffect>
                                  </p:childTnLst>
                                </p:cTn>
                              </p:par>
                            </p:childTnLst>
                          </p:cTn>
                        </p:par>
                        <p:par>
                          <p:cTn id="72" fill="hold">
                            <p:stCondLst>
                              <p:cond delay="5100"/>
                            </p:stCondLst>
                            <p:childTnLst>
                              <p:par>
                                <p:cTn id="73" presetID="22" presetClass="entr" presetSubtype="4" repeatCount="0" fill="hold" grpId="0" nodeType="afterEffect">
                                  <p:stCondLst>
                                    <p:cond delay="0"/>
                                  </p:stCondLst>
                                  <p:childTnLst>
                                    <p:set>
                                      <p:cBhvr>
                                        <p:cTn id="74" dur="1" fill="hold">
                                          <p:stCondLst>
                                            <p:cond delay="0"/>
                                          </p:stCondLst>
                                        </p:cTn>
                                        <p:tgtEl>
                                          <p:spTgt spid="6">
                                            <p:graphicEl>
                                              <a:chart seriesIdx="-4" categoryIdx="15" bldStep="category"/>
                                            </p:graphicEl>
                                          </p:spTgt>
                                        </p:tgtEl>
                                        <p:attrNameLst>
                                          <p:attrName>style.visibility</p:attrName>
                                        </p:attrNameLst>
                                      </p:cBhvr>
                                      <p:to>
                                        <p:strVal val="visible"/>
                                      </p:to>
                                    </p:set>
                                    <p:animEffect transition="in" filter="wipe(down)">
                                      <p:cBhvr>
                                        <p:cTn id="75" dur="300"/>
                                        <p:tgtEl>
                                          <p:spTgt spid="6">
                                            <p:graphicEl>
                                              <a:chart seriesIdx="-4" categoryIdx="15" bldStep="category"/>
                                            </p:graphicEl>
                                          </p:spTgt>
                                        </p:tgtEl>
                                      </p:cBhvr>
                                    </p:animEffect>
                                  </p:childTnLst>
                                </p:cTn>
                              </p:par>
                            </p:childTnLst>
                          </p:cTn>
                        </p:par>
                        <p:par>
                          <p:cTn id="76" fill="hold">
                            <p:stCondLst>
                              <p:cond delay="5400"/>
                            </p:stCondLst>
                            <p:childTnLst>
                              <p:par>
                                <p:cTn id="77" presetID="22" presetClass="entr" presetSubtype="4" repeatCount="0" fill="hold" grpId="0" nodeType="afterEffect">
                                  <p:stCondLst>
                                    <p:cond delay="0"/>
                                  </p:stCondLst>
                                  <p:childTnLst>
                                    <p:set>
                                      <p:cBhvr>
                                        <p:cTn id="78" dur="1" fill="hold">
                                          <p:stCondLst>
                                            <p:cond delay="0"/>
                                          </p:stCondLst>
                                        </p:cTn>
                                        <p:tgtEl>
                                          <p:spTgt spid="6">
                                            <p:graphicEl>
                                              <a:chart seriesIdx="-4" categoryIdx="16" bldStep="category"/>
                                            </p:graphicEl>
                                          </p:spTgt>
                                        </p:tgtEl>
                                        <p:attrNameLst>
                                          <p:attrName>style.visibility</p:attrName>
                                        </p:attrNameLst>
                                      </p:cBhvr>
                                      <p:to>
                                        <p:strVal val="visible"/>
                                      </p:to>
                                    </p:set>
                                    <p:animEffect transition="in" filter="wipe(down)">
                                      <p:cBhvr>
                                        <p:cTn id="79" dur="300"/>
                                        <p:tgtEl>
                                          <p:spTgt spid="6">
                                            <p:graphicEl>
                                              <a:chart seriesIdx="-4" categoryIdx="16" bldStep="category"/>
                                            </p:graphicEl>
                                          </p:spTgt>
                                        </p:tgtEl>
                                      </p:cBhvr>
                                    </p:animEffect>
                                  </p:childTnLst>
                                </p:cTn>
                              </p:par>
                            </p:childTnLst>
                          </p:cTn>
                        </p:par>
                        <p:par>
                          <p:cTn id="80" fill="hold">
                            <p:stCondLst>
                              <p:cond delay="5700"/>
                            </p:stCondLst>
                            <p:childTnLst>
                              <p:par>
                                <p:cTn id="81" presetID="22" presetClass="entr" presetSubtype="4" repeatCount="0" fill="hold" grpId="0" nodeType="afterEffect">
                                  <p:stCondLst>
                                    <p:cond delay="0"/>
                                  </p:stCondLst>
                                  <p:childTnLst>
                                    <p:set>
                                      <p:cBhvr>
                                        <p:cTn id="82" dur="1" fill="hold">
                                          <p:stCondLst>
                                            <p:cond delay="0"/>
                                          </p:stCondLst>
                                        </p:cTn>
                                        <p:tgtEl>
                                          <p:spTgt spid="6">
                                            <p:graphicEl>
                                              <a:chart seriesIdx="-4" categoryIdx="17" bldStep="category"/>
                                            </p:graphicEl>
                                          </p:spTgt>
                                        </p:tgtEl>
                                        <p:attrNameLst>
                                          <p:attrName>style.visibility</p:attrName>
                                        </p:attrNameLst>
                                      </p:cBhvr>
                                      <p:to>
                                        <p:strVal val="visible"/>
                                      </p:to>
                                    </p:set>
                                    <p:animEffect transition="in" filter="wipe(down)">
                                      <p:cBhvr>
                                        <p:cTn id="83" dur="300"/>
                                        <p:tgtEl>
                                          <p:spTgt spid="6">
                                            <p:graphicEl>
                                              <a:chart seriesIdx="-4" categoryIdx="17" bldStep="category"/>
                                            </p:graphicEl>
                                          </p:spTgt>
                                        </p:tgtEl>
                                      </p:cBhvr>
                                    </p:animEffect>
                                  </p:childTnLst>
                                </p:cTn>
                              </p:par>
                            </p:childTnLst>
                          </p:cTn>
                        </p:par>
                        <p:par>
                          <p:cTn id="84" fill="hold">
                            <p:stCondLst>
                              <p:cond delay="6000"/>
                            </p:stCondLst>
                            <p:childTnLst>
                              <p:par>
                                <p:cTn id="85" presetID="22" presetClass="entr" presetSubtype="4" repeatCount="0" fill="hold" grpId="0" nodeType="afterEffect">
                                  <p:stCondLst>
                                    <p:cond delay="0"/>
                                  </p:stCondLst>
                                  <p:childTnLst>
                                    <p:set>
                                      <p:cBhvr>
                                        <p:cTn id="86" dur="1" fill="hold">
                                          <p:stCondLst>
                                            <p:cond delay="0"/>
                                          </p:stCondLst>
                                        </p:cTn>
                                        <p:tgtEl>
                                          <p:spTgt spid="6">
                                            <p:graphicEl>
                                              <a:chart seriesIdx="-4" categoryIdx="18" bldStep="category"/>
                                            </p:graphicEl>
                                          </p:spTgt>
                                        </p:tgtEl>
                                        <p:attrNameLst>
                                          <p:attrName>style.visibility</p:attrName>
                                        </p:attrNameLst>
                                      </p:cBhvr>
                                      <p:to>
                                        <p:strVal val="visible"/>
                                      </p:to>
                                    </p:set>
                                    <p:animEffect transition="in" filter="wipe(down)">
                                      <p:cBhvr>
                                        <p:cTn id="87" dur="300"/>
                                        <p:tgtEl>
                                          <p:spTgt spid="6">
                                            <p:graphicEl>
                                              <a:chart seriesIdx="-4" categoryIdx="18" bldStep="category"/>
                                            </p:graphicEl>
                                          </p:spTgt>
                                        </p:tgtEl>
                                      </p:cBhvr>
                                    </p:animEffect>
                                  </p:childTnLst>
                                </p:cTn>
                              </p:par>
                            </p:childTnLst>
                          </p:cTn>
                        </p:par>
                        <p:par>
                          <p:cTn id="88" fill="hold">
                            <p:stCondLst>
                              <p:cond delay="6300"/>
                            </p:stCondLst>
                            <p:childTnLst>
                              <p:par>
                                <p:cTn id="89" presetID="22" presetClass="entr" presetSubtype="4" repeatCount="0" fill="hold" grpId="0" nodeType="afterEffect">
                                  <p:stCondLst>
                                    <p:cond delay="0"/>
                                  </p:stCondLst>
                                  <p:childTnLst>
                                    <p:set>
                                      <p:cBhvr>
                                        <p:cTn id="90" dur="1" fill="hold">
                                          <p:stCondLst>
                                            <p:cond delay="0"/>
                                          </p:stCondLst>
                                        </p:cTn>
                                        <p:tgtEl>
                                          <p:spTgt spid="6">
                                            <p:graphicEl>
                                              <a:chart seriesIdx="-4" categoryIdx="19" bldStep="category"/>
                                            </p:graphicEl>
                                          </p:spTgt>
                                        </p:tgtEl>
                                        <p:attrNameLst>
                                          <p:attrName>style.visibility</p:attrName>
                                        </p:attrNameLst>
                                      </p:cBhvr>
                                      <p:to>
                                        <p:strVal val="visible"/>
                                      </p:to>
                                    </p:set>
                                    <p:animEffect transition="in" filter="wipe(down)">
                                      <p:cBhvr>
                                        <p:cTn id="91" dur="300"/>
                                        <p:tgtEl>
                                          <p:spTgt spid="6">
                                            <p:graphicEl>
                                              <a:chart seriesIdx="-4" categoryIdx="19" bldStep="category"/>
                                            </p:graphicEl>
                                          </p:spTgt>
                                        </p:tgtEl>
                                      </p:cBhvr>
                                    </p:animEffect>
                                  </p:childTnLst>
                                </p:cTn>
                              </p:par>
                            </p:childTnLst>
                          </p:cTn>
                        </p:par>
                        <p:par>
                          <p:cTn id="92" fill="hold">
                            <p:stCondLst>
                              <p:cond delay="6600"/>
                            </p:stCondLst>
                            <p:childTnLst>
                              <p:par>
                                <p:cTn id="93" presetID="22" presetClass="entr" presetSubtype="4" repeatCount="0" fill="hold" grpId="0" nodeType="afterEffect">
                                  <p:stCondLst>
                                    <p:cond delay="0"/>
                                  </p:stCondLst>
                                  <p:childTnLst>
                                    <p:set>
                                      <p:cBhvr>
                                        <p:cTn id="94" dur="1" fill="hold">
                                          <p:stCondLst>
                                            <p:cond delay="0"/>
                                          </p:stCondLst>
                                        </p:cTn>
                                        <p:tgtEl>
                                          <p:spTgt spid="6">
                                            <p:graphicEl>
                                              <a:chart seriesIdx="-4" categoryIdx="20" bldStep="category"/>
                                            </p:graphicEl>
                                          </p:spTgt>
                                        </p:tgtEl>
                                        <p:attrNameLst>
                                          <p:attrName>style.visibility</p:attrName>
                                        </p:attrNameLst>
                                      </p:cBhvr>
                                      <p:to>
                                        <p:strVal val="visible"/>
                                      </p:to>
                                    </p:set>
                                    <p:animEffect transition="in" filter="wipe(down)">
                                      <p:cBhvr>
                                        <p:cTn id="95" dur="300"/>
                                        <p:tgtEl>
                                          <p:spTgt spid="6">
                                            <p:graphicEl>
                                              <a:chart seriesIdx="-4" categoryIdx="20" bldStep="category"/>
                                            </p:graphicEl>
                                          </p:spTgt>
                                        </p:tgtEl>
                                      </p:cBhvr>
                                    </p:animEffect>
                                  </p:childTnLst>
                                </p:cTn>
                              </p:par>
                            </p:childTnLst>
                          </p:cTn>
                        </p:par>
                        <p:par>
                          <p:cTn id="96" fill="hold">
                            <p:stCondLst>
                              <p:cond delay="6900"/>
                            </p:stCondLst>
                            <p:childTnLst>
                              <p:par>
                                <p:cTn id="97" presetID="22" presetClass="entr" presetSubtype="4" repeatCount="0" fill="hold" grpId="0" nodeType="afterEffect">
                                  <p:stCondLst>
                                    <p:cond delay="0"/>
                                  </p:stCondLst>
                                  <p:childTnLst>
                                    <p:set>
                                      <p:cBhvr>
                                        <p:cTn id="98" dur="1" fill="hold">
                                          <p:stCondLst>
                                            <p:cond delay="0"/>
                                          </p:stCondLst>
                                        </p:cTn>
                                        <p:tgtEl>
                                          <p:spTgt spid="6">
                                            <p:graphicEl>
                                              <a:chart seriesIdx="-4" categoryIdx="21" bldStep="category"/>
                                            </p:graphicEl>
                                          </p:spTgt>
                                        </p:tgtEl>
                                        <p:attrNameLst>
                                          <p:attrName>style.visibility</p:attrName>
                                        </p:attrNameLst>
                                      </p:cBhvr>
                                      <p:to>
                                        <p:strVal val="visible"/>
                                      </p:to>
                                    </p:set>
                                    <p:animEffect transition="in" filter="wipe(down)">
                                      <p:cBhvr>
                                        <p:cTn id="99" dur="300"/>
                                        <p:tgtEl>
                                          <p:spTgt spid="6">
                                            <p:graphicEl>
                                              <a:chart seriesIdx="-4" categoryIdx="21" bldStep="category"/>
                                            </p:graphicEl>
                                          </p:spTgt>
                                        </p:tgtEl>
                                      </p:cBhvr>
                                    </p:animEffect>
                                  </p:childTnLst>
                                </p:cTn>
                              </p:par>
                            </p:childTnLst>
                          </p:cTn>
                        </p:par>
                        <p:par>
                          <p:cTn id="100" fill="hold">
                            <p:stCondLst>
                              <p:cond delay="7200"/>
                            </p:stCondLst>
                            <p:childTnLst>
                              <p:par>
                                <p:cTn id="101" presetID="22" presetClass="entr" presetSubtype="4" repeatCount="0" fill="hold" grpId="0" nodeType="afterEffect">
                                  <p:stCondLst>
                                    <p:cond delay="0"/>
                                  </p:stCondLst>
                                  <p:childTnLst>
                                    <p:set>
                                      <p:cBhvr>
                                        <p:cTn id="102" dur="1" fill="hold">
                                          <p:stCondLst>
                                            <p:cond delay="0"/>
                                          </p:stCondLst>
                                        </p:cTn>
                                        <p:tgtEl>
                                          <p:spTgt spid="6">
                                            <p:graphicEl>
                                              <a:chart seriesIdx="-4" categoryIdx="22" bldStep="category"/>
                                            </p:graphicEl>
                                          </p:spTgt>
                                        </p:tgtEl>
                                        <p:attrNameLst>
                                          <p:attrName>style.visibility</p:attrName>
                                        </p:attrNameLst>
                                      </p:cBhvr>
                                      <p:to>
                                        <p:strVal val="visible"/>
                                      </p:to>
                                    </p:set>
                                    <p:animEffect transition="in" filter="wipe(down)">
                                      <p:cBhvr>
                                        <p:cTn id="103" dur="300"/>
                                        <p:tgtEl>
                                          <p:spTgt spid="6">
                                            <p:graphicEl>
                                              <a:chart seriesIdx="-4" categoryIdx="22" bldStep="category"/>
                                            </p:graphicEl>
                                          </p:spTgt>
                                        </p:tgtEl>
                                      </p:cBhvr>
                                    </p:animEffect>
                                  </p:childTnLst>
                                </p:cTn>
                              </p:par>
                            </p:childTnLst>
                          </p:cTn>
                        </p:par>
                        <p:par>
                          <p:cTn id="104" fill="hold">
                            <p:stCondLst>
                              <p:cond delay="7500"/>
                            </p:stCondLst>
                            <p:childTnLst>
                              <p:par>
                                <p:cTn id="105" presetID="22" presetClass="entr" presetSubtype="4" repeatCount="0" fill="hold" grpId="0" nodeType="afterEffect">
                                  <p:stCondLst>
                                    <p:cond delay="0"/>
                                  </p:stCondLst>
                                  <p:childTnLst>
                                    <p:set>
                                      <p:cBhvr>
                                        <p:cTn id="106" dur="1" fill="hold">
                                          <p:stCondLst>
                                            <p:cond delay="0"/>
                                          </p:stCondLst>
                                        </p:cTn>
                                        <p:tgtEl>
                                          <p:spTgt spid="6">
                                            <p:graphicEl>
                                              <a:chart seriesIdx="-4" categoryIdx="23" bldStep="category"/>
                                            </p:graphicEl>
                                          </p:spTgt>
                                        </p:tgtEl>
                                        <p:attrNameLst>
                                          <p:attrName>style.visibility</p:attrName>
                                        </p:attrNameLst>
                                      </p:cBhvr>
                                      <p:to>
                                        <p:strVal val="visible"/>
                                      </p:to>
                                    </p:set>
                                    <p:animEffect transition="in" filter="wipe(down)">
                                      <p:cBhvr>
                                        <p:cTn id="107" dur="300"/>
                                        <p:tgtEl>
                                          <p:spTgt spid="6">
                                            <p:graphicEl>
                                              <a:chart seriesIdx="-4" categoryIdx="23"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Chart bld="category"/>
        </p:bldSub>
      </p:bldGraphic>
      <p:bldGraphic spid="6" grpId="0">
        <p:bldSub>
          <a:bldChart bld="category"/>
        </p:bldSub>
      </p:bldGraphic>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ARK5">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A1B31BE-8F00-4FD0-B83D-49F14B7AACC4}"/>
              </a:ext>
            </a:extLst>
          </p:cNvPr>
          <p:cNvSpPr>
            <a:spLocks noGrp="1"/>
          </p:cNvSpPr>
          <p:nvPr>
            <p:ph type="title" hasCustomPrompt="1"/>
          </p:nvPr>
        </p:nvSpPr>
        <p:spPr/>
        <p:txBody>
          <a:bodyPr/>
          <a:lstStyle/>
          <a:p>
            <a:r>
              <a:rPr lang="en-GB" altLang="en-US" noProof="0" dirty="0"/>
              <a:t>CLICK TO EDIT MASTER TITLE STYLE</a:t>
            </a:r>
            <a:endParaRPr lang="en-GB" noProof="0" dirty="0"/>
          </a:p>
        </p:txBody>
      </p:sp>
      <p:graphicFrame>
        <p:nvGraphicFramePr>
          <p:cNvPr id="3" name="Chart 62">
            <a:extLst>
              <a:ext uri="{FF2B5EF4-FFF2-40B4-BE49-F238E27FC236}">
                <a16:creationId xmlns:a16="http://schemas.microsoft.com/office/drawing/2014/main" id="{ACF06B11-18F4-4720-A183-165C1FB85F61}"/>
              </a:ext>
            </a:extLst>
          </p:cNvPr>
          <p:cNvGraphicFramePr/>
          <p:nvPr userDrawn="1">
            <p:extLst>
              <p:ext uri="{D42A27DB-BD31-4B8C-83A1-F6EECF244321}">
                <p14:modId xmlns:p14="http://schemas.microsoft.com/office/powerpoint/2010/main" val="1737926873"/>
              </p:ext>
            </p:extLst>
          </p:nvPr>
        </p:nvGraphicFramePr>
        <p:xfrm>
          <a:off x="279036" y="1219353"/>
          <a:ext cx="11656060" cy="4735687"/>
        </p:xfrm>
        <a:graphic>
          <a:graphicData uri="http://schemas.openxmlformats.org/drawingml/2006/chart">
            <c:chart xmlns:c="http://schemas.openxmlformats.org/drawingml/2006/chart" xmlns:r="http://schemas.openxmlformats.org/officeDocument/2006/relationships" r:id="rId2"/>
          </a:graphicData>
        </a:graphic>
      </p:graphicFrame>
      <p:cxnSp>
        <p:nvCxnSpPr>
          <p:cNvPr id="5" name="Straight Connector 4">
            <a:extLst>
              <a:ext uri="{FF2B5EF4-FFF2-40B4-BE49-F238E27FC236}">
                <a16:creationId xmlns:a16="http://schemas.microsoft.com/office/drawing/2014/main" id="{0805BBD0-4E77-4901-8F9B-5C34F6E0468A}"/>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0128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repeatCount="0" fill="hold" grpId="0" nodeType="afterEffect">
                                  <p:stCondLst>
                                    <p:cond delay="0"/>
                                  </p:stCondLst>
                                  <p:childTnLst>
                                    <p:set>
                                      <p:cBhvr>
                                        <p:cTn id="6"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wipe(down)">
                                      <p:cBhvr>
                                        <p:cTn id="7" dur="300"/>
                                        <p:tgtEl>
                                          <p:spTgt spid="3">
                                            <p:graphicEl>
                                              <a:chart seriesIdx="-3" categoryIdx="-3" bldStep="gridLegend"/>
                                            </p:graphicEl>
                                          </p:spTgt>
                                        </p:tgtEl>
                                      </p:cBhvr>
                                    </p:animEffect>
                                  </p:childTnLst>
                                </p:cTn>
                              </p:par>
                            </p:childTnLst>
                          </p:cTn>
                        </p:par>
                        <p:par>
                          <p:cTn id="8" fill="hold">
                            <p:stCondLst>
                              <p:cond delay="300"/>
                            </p:stCondLst>
                            <p:childTnLst>
                              <p:par>
                                <p:cTn id="9" presetID="22" presetClass="entr" presetSubtype="4" repeatCount="0" fill="hold" grpId="0" nodeType="afterEffect">
                                  <p:stCondLst>
                                    <p:cond delay="0"/>
                                  </p:stCondLst>
                                  <p:childTnLst>
                                    <p:set>
                                      <p:cBhvr>
                                        <p:cTn id="10" dur="1" fill="hold">
                                          <p:stCondLst>
                                            <p:cond delay="0"/>
                                          </p:stCondLst>
                                        </p:cTn>
                                        <p:tgtEl>
                                          <p:spTgt spid="3">
                                            <p:graphicEl>
                                              <a:chart seriesIdx="-4" categoryIdx="0" bldStep="category"/>
                                            </p:graphicEl>
                                          </p:spTgt>
                                        </p:tgtEl>
                                        <p:attrNameLst>
                                          <p:attrName>style.visibility</p:attrName>
                                        </p:attrNameLst>
                                      </p:cBhvr>
                                      <p:to>
                                        <p:strVal val="visible"/>
                                      </p:to>
                                    </p:set>
                                    <p:animEffect transition="in" filter="wipe(down)">
                                      <p:cBhvr>
                                        <p:cTn id="11" dur="300"/>
                                        <p:tgtEl>
                                          <p:spTgt spid="3">
                                            <p:graphicEl>
                                              <a:chart seriesIdx="-4" categoryIdx="0" bldStep="category"/>
                                            </p:graphicEl>
                                          </p:spTgt>
                                        </p:tgtEl>
                                      </p:cBhvr>
                                    </p:animEffect>
                                  </p:childTnLst>
                                </p:cTn>
                              </p:par>
                            </p:childTnLst>
                          </p:cTn>
                        </p:par>
                        <p:par>
                          <p:cTn id="12" fill="hold">
                            <p:stCondLst>
                              <p:cond delay="600"/>
                            </p:stCondLst>
                            <p:childTnLst>
                              <p:par>
                                <p:cTn id="13" presetID="22" presetClass="entr" presetSubtype="4" repeatCount="0" fill="hold" grpId="0" nodeType="afterEffect">
                                  <p:stCondLst>
                                    <p:cond delay="0"/>
                                  </p:stCondLst>
                                  <p:childTnLst>
                                    <p:set>
                                      <p:cBhvr>
                                        <p:cTn id="14" dur="1" fill="hold">
                                          <p:stCondLst>
                                            <p:cond delay="0"/>
                                          </p:stCondLst>
                                        </p:cTn>
                                        <p:tgtEl>
                                          <p:spTgt spid="3">
                                            <p:graphicEl>
                                              <a:chart seriesIdx="-4" categoryIdx="1" bldStep="category"/>
                                            </p:graphicEl>
                                          </p:spTgt>
                                        </p:tgtEl>
                                        <p:attrNameLst>
                                          <p:attrName>style.visibility</p:attrName>
                                        </p:attrNameLst>
                                      </p:cBhvr>
                                      <p:to>
                                        <p:strVal val="visible"/>
                                      </p:to>
                                    </p:set>
                                    <p:animEffect transition="in" filter="wipe(down)">
                                      <p:cBhvr>
                                        <p:cTn id="15" dur="300"/>
                                        <p:tgtEl>
                                          <p:spTgt spid="3">
                                            <p:graphicEl>
                                              <a:chart seriesIdx="-4" categoryIdx="1" bldStep="category"/>
                                            </p:graphicEl>
                                          </p:spTgt>
                                        </p:tgtEl>
                                      </p:cBhvr>
                                    </p:animEffect>
                                  </p:childTnLst>
                                </p:cTn>
                              </p:par>
                            </p:childTnLst>
                          </p:cTn>
                        </p:par>
                        <p:par>
                          <p:cTn id="16" fill="hold">
                            <p:stCondLst>
                              <p:cond delay="900"/>
                            </p:stCondLst>
                            <p:childTnLst>
                              <p:par>
                                <p:cTn id="17" presetID="22" presetClass="entr" presetSubtype="4" repeatCount="0" fill="hold" grpId="0" nodeType="afterEffect">
                                  <p:stCondLst>
                                    <p:cond delay="0"/>
                                  </p:stCondLst>
                                  <p:childTnLst>
                                    <p:set>
                                      <p:cBhvr>
                                        <p:cTn id="18" dur="1" fill="hold">
                                          <p:stCondLst>
                                            <p:cond delay="0"/>
                                          </p:stCondLst>
                                        </p:cTn>
                                        <p:tgtEl>
                                          <p:spTgt spid="3">
                                            <p:graphicEl>
                                              <a:chart seriesIdx="-4" categoryIdx="2" bldStep="category"/>
                                            </p:graphicEl>
                                          </p:spTgt>
                                        </p:tgtEl>
                                        <p:attrNameLst>
                                          <p:attrName>style.visibility</p:attrName>
                                        </p:attrNameLst>
                                      </p:cBhvr>
                                      <p:to>
                                        <p:strVal val="visible"/>
                                      </p:to>
                                    </p:set>
                                    <p:animEffect transition="in" filter="wipe(down)">
                                      <p:cBhvr>
                                        <p:cTn id="19" dur="300"/>
                                        <p:tgtEl>
                                          <p:spTgt spid="3">
                                            <p:graphicEl>
                                              <a:chart seriesIdx="-4" categoryIdx="2" bldStep="category"/>
                                            </p:graphicEl>
                                          </p:spTgt>
                                        </p:tgtEl>
                                      </p:cBhvr>
                                    </p:animEffect>
                                  </p:childTnLst>
                                </p:cTn>
                              </p:par>
                            </p:childTnLst>
                          </p:cTn>
                        </p:par>
                        <p:par>
                          <p:cTn id="20" fill="hold">
                            <p:stCondLst>
                              <p:cond delay="1200"/>
                            </p:stCondLst>
                            <p:childTnLst>
                              <p:par>
                                <p:cTn id="21" presetID="22" presetClass="entr" presetSubtype="4" repeatCount="0" fill="hold" grpId="0" nodeType="afterEffect">
                                  <p:stCondLst>
                                    <p:cond delay="0"/>
                                  </p:stCondLst>
                                  <p:childTnLst>
                                    <p:set>
                                      <p:cBhvr>
                                        <p:cTn id="22" dur="1" fill="hold">
                                          <p:stCondLst>
                                            <p:cond delay="0"/>
                                          </p:stCondLst>
                                        </p:cTn>
                                        <p:tgtEl>
                                          <p:spTgt spid="3">
                                            <p:graphicEl>
                                              <a:chart seriesIdx="-4" categoryIdx="3" bldStep="category"/>
                                            </p:graphicEl>
                                          </p:spTgt>
                                        </p:tgtEl>
                                        <p:attrNameLst>
                                          <p:attrName>style.visibility</p:attrName>
                                        </p:attrNameLst>
                                      </p:cBhvr>
                                      <p:to>
                                        <p:strVal val="visible"/>
                                      </p:to>
                                    </p:set>
                                    <p:animEffect transition="in" filter="wipe(down)">
                                      <p:cBhvr>
                                        <p:cTn id="23" dur="300"/>
                                        <p:tgtEl>
                                          <p:spTgt spid="3">
                                            <p:graphicEl>
                                              <a:chart seriesIdx="-4" categoryIdx="3" bldStep="category"/>
                                            </p:graphicEl>
                                          </p:spTgt>
                                        </p:tgtEl>
                                      </p:cBhvr>
                                    </p:animEffect>
                                  </p:childTnLst>
                                </p:cTn>
                              </p:par>
                            </p:childTnLst>
                          </p:cTn>
                        </p:par>
                        <p:par>
                          <p:cTn id="24" fill="hold">
                            <p:stCondLst>
                              <p:cond delay="1500"/>
                            </p:stCondLst>
                            <p:childTnLst>
                              <p:par>
                                <p:cTn id="25" presetID="22" presetClass="entr" presetSubtype="4" repeatCount="0" fill="hold" grpId="0" nodeType="afterEffect">
                                  <p:stCondLst>
                                    <p:cond delay="0"/>
                                  </p:stCondLst>
                                  <p:childTnLst>
                                    <p:set>
                                      <p:cBhvr>
                                        <p:cTn id="26" dur="1" fill="hold">
                                          <p:stCondLst>
                                            <p:cond delay="0"/>
                                          </p:stCondLst>
                                        </p:cTn>
                                        <p:tgtEl>
                                          <p:spTgt spid="3">
                                            <p:graphicEl>
                                              <a:chart seriesIdx="-4" categoryIdx="4" bldStep="category"/>
                                            </p:graphicEl>
                                          </p:spTgt>
                                        </p:tgtEl>
                                        <p:attrNameLst>
                                          <p:attrName>style.visibility</p:attrName>
                                        </p:attrNameLst>
                                      </p:cBhvr>
                                      <p:to>
                                        <p:strVal val="visible"/>
                                      </p:to>
                                    </p:set>
                                    <p:animEffect transition="in" filter="wipe(down)">
                                      <p:cBhvr>
                                        <p:cTn id="27" dur="300"/>
                                        <p:tgtEl>
                                          <p:spTgt spid="3">
                                            <p:graphicEl>
                                              <a:chart seriesIdx="-4" categoryIdx="4" bldStep="category"/>
                                            </p:graphicEl>
                                          </p:spTgt>
                                        </p:tgtEl>
                                      </p:cBhvr>
                                    </p:animEffect>
                                  </p:childTnLst>
                                </p:cTn>
                              </p:par>
                            </p:childTnLst>
                          </p:cTn>
                        </p:par>
                        <p:par>
                          <p:cTn id="28" fill="hold">
                            <p:stCondLst>
                              <p:cond delay="1800"/>
                            </p:stCondLst>
                            <p:childTnLst>
                              <p:par>
                                <p:cTn id="29" presetID="22" presetClass="entr" presetSubtype="4" repeatCount="0" fill="hold" grpId="0" nodeType="afterEffect">
                                  <p:stCondLst>
                                    <p:cond delay="0"/>
                                  </p:stCondLst>
                                  <p:childTnLst>
                                    <p:set>
                                      <p:cBhvr>
                                        <p:cTn id="30" dur="1" fill="hold">
                                          <p:stCondLst>
                                            <p:cond delay="0"/>
                                          </p:stCondLst>
                                        </p:cTn>
                                        <p:tgtEl>
                                          <p:spTgt spid="3">
                                            <p:graphicEl>
                                              <a:chart seriesIdx="-4" categoryIdx="5" bldStep="category"/>
                                            </p:graphicEl>
                                          </p:spTgt>
                                        </p:tgtEl>
                                        <p:attrNameLst>
                                          <p:attrName>style.visibility</p:attrName>
                                        </p:attrNameLst>
                                      </p:cBhvr>
                                      <p:to>
                                        <p:strVal val="visible"/>
                                      </p:to>
                                    </p:set>
                                    <p:animEffect transition="in" filter="wipe(down)">
                                      <p:cBhvr>
                                        <p:cTn id="31" dur="300"/>
                                        <p:tgtEl>
                                          <p:spTgt spid="3">
                                            <p:graphicEl>
                                              <a:chart seriesIdx="-4" categoryIdx="5" bldStep="category"/>
                                            </p:graphicEl>
                                          </p:spTgt>
                                        </p:tgtEl>
                                      </p:cBhvr>
                                    </p:animEffect>
                                  </p:childTnLst>
                                </p:cTn>
                              </p:par>
                            </p:childTnLst>
                          </p:cTn>
                        </p:par>
                        <p:par>
                          <p:cTn id="32" fill="hold">
                            <p:stCondLst>
                              <p:cond delay="2100"/>
                            </p:stCondLst>
                            <p:childTnLst>
                              <p:par>
                                <p:cTn id="33" presetID="22" presetClass="entr" presetSubtype="4" repeatCount="0" fill="hold" grpId="0" nodeType="afterEffect">
                                  <p:stCondLst>
                                    <p:cond delay="0"/>
                                  </p:stCondLst>
                                  <p:childTnLst>
                                    <p:set>
                                      <p:cBhvr>
                                        <p:cTn id="34" dur="1" fill="hold">
                                          <p:stCondLst>
                                            <p:cond delay="0"/>
                                          </p:stCondLst>
                                        </p:cTn>
                                        <p:tgtEl>
                                          <p:spTgt spid="3">
                                            <p:graphicEl>
                                              <a:chart seriesIdx="-4" categoryIdx="6" bldStep="category"/>
                                            </p:graphicEl>
                                          </p:spTgt>
                                        </p:tgtEl>
                                        <p:attrNameLst>
                                          <p:attrName>style.visibility</p:attrName>
                                        </p:attrNameLst>
                                      </p:cBhvr>
                                      <p:to>
                                        <p:strVal val="visible"/>
                                      </p:to>
                                    </p:set>
                                    <p:animEffect transition="in" filter="wipe(down)">
                                      <p:cBhvr>
                                        <p:cTn id="35" dur="300"/>
                                        <p:tgtEl>
                                          <p:spTgt spid="3">
                                            <p:graphicEl>
                                              <a:chart seriesIdx="-4" categoryIdx="6" bldStep="category"/>
                                            </p:graphicEl>
                                          </p:spTgt>
                                        </p:tgtEl>
                                      </p:cBhvr>
                                    </p:animEffect>
                                  </p:childTnLst>
                                </p:cTn>
                              </p:par>
                            </p:childTnLst>
                          </p:cTn>
                        </p:par>
                        <p:par>
                          <p:cTn id="36" fill="hold">
                            <p:stCondLst>
                              <p:cond delay="2400"/>
                            </p:stCondLst>
                            <p:childTnLst>
                              <p:par>
                                <p:cTn id="37" presetID="22" presetClass="entr" presetSubtype="4" repeatCount="0" fill="hold" grpId="0" nodeType="afterEffect">
                                  <p:stCondLst>
                                    <p:cond delay="0"/>
                                  </p:stCondLst>
                                  <p:childTnLst>
                                    <p:set>
                                      <p:cBhvr>
                                        <p:cTn id="38" dur="1" fill="hold">
                                          <p:stCondLst>
                                            <p:cond delay="0"/>
                                          </p:stCondLst>
                                        </p:cTn>
                                        <p:tgtEl>
                                          <p:spTgt spid="3">
                                            <p:graphicEl>
                                              <a:chart seriesIdx="-4" categoryIdx="7" bldStep="category"/>
                                            </p:graphicEl>
                                          </p:spTgt>
                                        </p:tgtEl>
                                        <p:attrNameLst>
                                          <p:attrName>style.visibility</p:attrName>
                                        </p:attrNameLst>
                                      </p:cBhvr>
                                      <p:to>
                                        <p:strVal val="visible"/>
                                      </p:to>
                                    </p:set>
                                    <p:animEffect transition="in" filter="wipe(down)">
                                      <p:cBhvr>
                                        <p:cTn id="39" dur="300"/>
                                        <p:tgtEl>
                                          <p:spTgt spid="3">
                                            <p:graphicEl>
                                              <a:chart seriesIdx="-4" categoryIdx="7" bldStep="category"/>
                                            </p:graphicEl>
                                          </p:spTgt>
                                        </p:tgtEl>
                                      </p:cBhvr>
                                    </p:animEffect>
                                  </p:childTnLst>
                                </p:cTn>
                              </p:par>
                            </p:childTnLst>
                          </p:cTn>
                        </p:par>
                        <p:par>
                          <p:cTn id="40" fill="hold">
                            <p:stCondLst>
                              <p:cond delay="2700"/>
                            </p:stCondLst>
                            <p:childTnLst>
                              <p:par>
                                <p:cTn id="41" presetID="22" presetClass="entr" presetSubtype="4" repeatCount="0" fill="hold" grpId="0" nodeType="afterEffect">
                                  <p:stCondLst>
                                    <p:cond delay="0"/>
                                  </p:stCondLst>
                                  <p:childTnLst>
                                    <p:set>
                                      <p:cBhvr>
                                        <p:cTn id="42" dur="1" fill="hold">
                                          <p:stCondLst>
                                            <p:cond delay="0"/>
                                          </p:stCondLst>
                                        </p:cTn>
                                        <p:tgtEl>
                                          <p:spTgt spid="3">
                                            <p:graphicEl>
                                              <a:chart seriesIdx="-4" categoryIdx="8" bldStep="category"/>
                                            </p:graphicEl>
                                          </p:spTgt>
                                        </p:tgtEl>
                                        <p:attrNameLst>
                                          <p:attrName>style.visibility</p:attrName>
                                        </p:attrNameLst>
                                      </p:cBhvr>
                                      <p:to>
                                        <p:strVal val="visible"/>
                                      </p:to>
                                    </p:set>
                                    <p:animEffect transition="in" filter="wipe(down)">
                                      <p:cBhvr>
                                        <p:cTn id="43" dur="300"/>
                                        <p:tgtEl>
                                          <p:spTgt spid="3">
                                            <p:graphicEl>
                                              <a:chart seriesIdx="-4" categoryIdx="8" bldStep="category"/>
                                            </p:graphicEl>
                                          </p:spTgt>
                                        </p:tgtEl>
                                      </p:cBhvr>
                                    </p:animEffect>
                                  </p:childTnLst>
                                </p:cTn>
                              </p:par>
                            </p:childTnLst>
                          </p:cTn>
                        </p:par>
                        <p:par>
                          <p:cTn id="44" fill="hold">
                            <p:stCondLst>
                              <p:cond delay="3000"/>
                            </p:stCondLst>
                            <p:childTnLst>
                              <p:par>
                                <p:cTn id="45" presetID="22" presetClass="entr" presetSubtype="4" repeatCount="0" fill="hold" grpId="0" nodeType="afterEffect">
                                  <p:stCondLst>
                                    <p:cond delay="0"/>
                                  </p:stCondLst>
                                  <p:childTnLst>
                                    <p:set>
                                      <p:cBhvr>
                                        <p:cTn id="46" dur="1" fill="hold">
                                          <p:stCondLst>
                                            <p:cond delay="0"/>
                                          </p:stCondLst>
                                        </p:cTn>
                                        <p:tgtEl>
                                          <p:spTgt spid="3">
                                            <p:graphicEl>
                                              <a:chart seriesIdx="-4" categoryIdx="9" bldStep="category"/>
                                            </p:graphicEl>
                                          </p:spTgt>
                                        </p:tgtEl>
                                        <p:attrNameLst>
                                          <p:attrName>style.visibility</p:attrName>
                                        </p:attrNameLst>
                                      </p:cBhvr>
                                      <p:to>
                                        <p:strVal val="visible"/>
                                      </p:to>
                                    </p:set>
                                    <p:animEffect transition="in" filter="wipe(down)">
                                      <p:cBhvr>
                                        <p:cTn id="47" dur="300"/>
                                        <p:tgtEl>
                                          <p:spTgt spid="3">
                                            <p:graphicEl>
                                              <a:chart seriesIdx="-4" categoryIdx="9" bldStep="category"/>
                                            </p:graphicEl>
                                          </p:spTgt>
                                        </p:tgtEl>
                                      </p:cBhvr>
                                    </p:animEffect>
                                  </p:childTnLst>
                                </p:cTn>
                              </p:par>
                            </p:childTnLst>
                          </p:cTn>
                        </p:par>
                        <p:par>
                          <p:cTn id="48" fill="hold">
                            <p:stCondLst>
                              <p:cond delay="3300"/>
                            </p:stCondLst>
                            <p:childTnLst>
                              <p:par>
                                <p:cTn id="49" presetID="22" presetClass="entr" presetSubtype="4" repeatCount="0" fill="hold" grpId="0" nodeType="afterEffect">
                                  <p:stCondLst>
                                    <p:cond delay="0"/>
                                  </p:stCondLst>
                                  <p:childTnLst>
                                    <p:set>
                                      <p:cBhvr>
                                        <p:cTn id="50" dur="1" fill="hold">
                                          <p:stCondLst>
                                            <p:cond delay="0"/>
                                          </p:stCondLst>
                                        </p:cTn>
                                        <p:tgtEl>
                                          <p:spTgt spid="3">
                                            <p:graphicEl>
                                              <a:chart seriesIdx="-4" categoryIdx="10" bldStep="category"/>
                                            </p:graphicEl>
                                          </p:spTgt>
                                        </p:tgtEl>
                                        <p:attrNameLst>
                                          <p:attrName>style.visibility</p:attrName>
                                        </p:attrNameLst>
                                      </p:cBhvr>
                                      <p:to>
                                        <p:strVal val="visible"/>
                                      </p:to>
                                    </p:set>
                                    <p:animEffect transition="in" filter="wipe(down)">
                                      <p:cBhvr>
                                        <p:cTn id="51" dur="300"/>
                                        <p:tgtEl>
                                          <p:spTgt spid="3">
                                            <p:graphicEl>
                                              <a:chart seriesIdx="-4" categoryIdx="10" bldStep="category"/>
                                            </p:graphicEl>
                                          </p:spTgt>
                                        </p:tgtEl>
                                      </p:cBhvr>
                                    </p:animEffect>
                                  </p:childTnLst>
                                </p:cTn>
                              </p:par>
                            </p:childTnLst>
                          </p:cTn>
                        </p:par>
                        <p:par>
                          <p:cTn id="52" fill="hold">
                            <p:stCondLst>
                              <p:cond delay="3600"/>
                            </p:stCondLst>
                            <p:childTnLst>
                              <p:par>
                                <p:cTn id="53" presetID="22" presetClass="entr" presetSubtype="4" repeatCount="0" fill="hold" grpId="0" nodeType="afterEffect">
                                  <p:stCondLst>
                                    <p:cond delay="0"/>
                                  </p:stCondLst>
                                  <p:childTnLst>
                                    <p:set>
                                      <p:cBhvr>
                                        <p:cTn id="54" dur="1" fill="hold">
                                          <p:stCondLst>
                                            <p:cond delay="0"/>
                                          </p:stCondLst>
                                        </p:cTn>
                                        <p:tgtEl>
                                          <p:spTgt spid="3">
                                            <p:graphicEl>
                                              <a:chart seriesIdx="-4" categoryIdx="11" bldStep="category"/>
                                            </p:graphicEl>
                                          </p:spTgt>
                                        </p:tgtEl>
                                        <p:attrNameLst>
                                          <p:attrName>style.visibility</p:attrName>
                                        </p:attrNameLst>
                                      </p:cBhvr>
                                      <p:to>
                                        <p:strVal val="visible"/>
                                      </p:to>
                                    </p:set>
                                    <p:animEffect transition="in" filter="wipe(down)">
                                      <p:cBhvr>
                                        <p:cTn id="55" dur="300"/>
                                        <p:tgtEl>
                                          <p:spTgt spid="3">
                                            <p:graphicEl>
                                              <a:chart seriesIdx="-4" categoryIdx="11" bldStep="category"/>
                                            </p:graphicEl>
                                          </p:spTgt>
                                        </p:tgtEl>
                                      </p:cBhvr>
                                    </p:animEffect>
                                  </p:childTnLst>
                                </p:cTn>
                              </p:par>
                            </p:childTnLst>
                          </p:cTn>
                        </p:par>
                        <p:par>
                          <p:cTn id="56" fill="hold">
                            <p:stCondLst>
                              <p:cond delay="3900"/>
                            </p:stCondLst>
                            <p:childTnLst>
                              <p:par>
                                <p:cTn id="57" presetID="22" presetClass="entr" presetSubtype="4" repeatCount="0" fill="hold" grpId="0" nodeType="afterEffect">
                                  <p:stCondLst>
                                    <p:cond delay="0"/>
                                  </p:stCondLst>
                                  <p:childTnLst>
                                    <p:set>
                                      <p:cBhvr>
                                        <p:cTn id="58" dur="1" fill="hold">
                                          <p:stCondLst>
                                            <p:cond delay="0"/>
                                          </p:stCondLst>
                                        </p:cTn>
                                        <p:tgtEl>
                                          <p:spTgt spid="3">
                                            <p:graphicEl>
                                              <a:chart seriesIdx="-4" categoryIdx="12" bldStep="category"/>
                                            </p:graphicEl>
                                          </p:spTgt>
                                        </p:tgtEl>
                                        <p:attrNameLst>
                                          <p:attrName>style.visibility</p:attrName>
                                        </p:attrNameLst>
                                      </p:cBhvr>
                                      <p:to>
                                        <p:strVal val="visible"/>
                                      </p:to>
                                    </p:set>
                                    <p:animEffect transition="in" filter="wipe(down)">
                                      <p:cBhvr>
                                        <p:cTn id="59" dur="300"/>
                                        <p:tgtEl>
                                          <p:spTgt spid="3">
                                            <p:graphicEl>
                                              <a:chart seriesIdx="-4" categoryIdx="12" bldStep="category"/>
                                            </p:graphicEl>
                                          </p:spTgt>
                                        </p:tgtEl>
                                      </p:cBhvr>
                                    </p:animEffect>
                                  </p:childTnLst>
                                </p:cTn>
                              </p:par>
                            </p:childTnLst>
                          </p:cTn>
                        </p:par>
                        <p:par>
                          <p:cTn id="60" fill="hold">
                            <p:stCondLst>
                              <p:cond delay="4200"/>
                            </p:stCondLst>
                            <p:childTnLst>
                              <p:par>
                                <p:cTn id="61" presetID="22" presetClass="entr" presetSubtype="4" repeatCount="0" fill="hold" grpId="0" nodeType="afterEffect">
                                  <p:stCondLst>
                                    <p:cond delay="0"/>
                                  </p:stCondLst>
                                  <p:childTnLst>
                                    <p:set>
                                      <p:cBhvr>
                                        <p:cTn id="62" dur="1" fill="hold">
                                          <p:stCondLst>
                                            <p:cond delay="0"/>
                                          </p:stCondLst>
                                        </p:cTn>
                                        <p:tgtEl>
                                          <p:spTgt spid="3">
                                            <p:graphicEl>
                                              <a:chart seriesIdx="-4" categoryIdx="13" bldStep="category"/>
                                            </p:graphicEl>
                                          </p:spTgt>
                                        </p:tgtEl>
                                        <p:attrNameLst>
                                          <p:attrName>style.visibility</p:attrName>
                                        </p:attrNameLst>
                                      </p:cBhvr>
                                      <p:to>
                                        <p:strVal val="visible"/>
                                      </p:to>
                                    </p:set>
                                    <p:animEffect transition="in" filter="wipe(down)">
                                      <p:cBhvr>
                                        <p:cTn id="63" dur="300"/>
                                        <p:tgtEl>
                                          <p:spTgt spid="3">
                                            <p:graphicEl>
                                              <a:chart seriesIdx="-4" categoryIdx="13" bldStep="category"/>
                                            </p:graphicEl>
                                          </p:spTgt>
                                        </p:tgtEl>
                                      </p:cBhvr>
                                    </p:animEffect>
                                  </p:childTnLst>
                                </p:cTn>
                              </p:par>
                            </p:childTnLst>
                          </p:cTn>
                        </p:par>
                        <p:par>
                          <p:cTn id="64" fill="hold">
                            <p:stCondLst>
                              <p:cond delay="4500"/>
                            </p:stCondLst>
                            <p:childTnLst>
                              <p:par>
                                <p:cTn id="65" presetID="22" presetClass="entr" presetSubtype="4" repeatCount="0" fill="hold" grpId="0" nodeType="afterEffect">
                                  <p:stCondLst>
                                    <p:cond delay="0"/>
                                  </p:stCondLst>
                                  <p:childTnLst>
                                    <p:set>
                                      <p:cBhvr>
                                        <p:cTn id="66" dur="1" fill="hold">
                                          <p:stCondLst>
                                            <p:cond delay="0"/>
                                          </p:stCondLst>
                                        </p:cTn>
                                        <p:tgtEl>
                                          <p:spTgt spid="3">
                                            <p:graphicEl>
                                              <a:chart seriesIdx="-4" categoryIdx="14" bldStep="category"/>
                                            </p:graphicEl>
                                          </p:spTgt>
                                        </p:tgtEl>
                                        <p:attrNameLst>
                                          <p:attrName>style.visibility</p:attrName>
                                        </p:attrNameLst>
                                      </p:cBhvr>
                                      <p:to>
                                        <p:strVal val="visible"/>
                                      </p:to>
                                    </p:set>
                                    <p:animEffect transition="in" filter="wipe(down)">
                                      <p:cBhvr>
                                        <p:cTn id="67" dur="300"/>
                                        <p:tgtEl>
                                          <p:spTgt spid="3">
                                            <p:graphicEl>
                                              <a:chart seriesIdx="-4" categoryIdx="14" bldStep="category"/>
                                            </p:graphicEl>
                                          </p:spTgt>
                                        </p:tgtEl>
                                      </p:cBhvr>
                                    </p:animEffect>
                                  </p:childTnLst>
                                </p:cTn>
                              </p:par>
                            </p:childTnLst>
                          </p:cTn>
                        </p:par>
                        <p:par>
                          <p:cTn id="68" fill="hold">
                            <p:stCondLst>
                              <p:cond delay="4800"/>
                            </p:stCondLst>
                            <p:childTnLst>
                              <p:par>
                                <p:cTn id="69" presetID="22" presetClass="entr" presetSubtype="4" repeatCount="0" fill="hold" grpId="0" nodeType="afterEffect">
                                  <p:stCondLst>
                                    <p:cond delay="0"/>
                                  </p:stCondLst>
                                  <p:childTnLst>
                                    <p:set>
                                      <p:cBhvr>
                                        <p:cTn id="70" dur="1" fill="hold">
                                          <p:stCondLst>
                                            <p:cond delay="0"/>
                                          </p:stCondLst>
                                        </p:cTn>
                                        <p:tgtEl>
                                          <p:spTgt spid="3">
                                            <p:graphicEl>
                                              <a:chart seriesIdx="-4" categoryIdx="15" bldStep="category"/>
                                            </p:graphicEl>
                                          </p:spTgt>
                                        </p:tgtEl>
                                        <p:attrNameLst>
                                          <p:attrName>style.visibility</p:attrName>
                                        </p:attrNameLst>
                                      </p:cBhvr>
                                      <p:to>
                                        <p:strVal val="visible"/>
                                      </p:to>
                                    </p:set>
                                    <p:animEffect transition="in" filter="wipe(down)">
                                      <p:cBhvr>
                                        <p:cTn id="71" dur="300"/>
                                        <p:tgtEl>
                                          <p:spTgt spid="3">
                                            <p:graphicEl>
                                              <a:chart seriesIdx="-4" categoryIdx="15" bldStep="category"/>
                                            </p:graphicEl>
                                          </p:spTgt>
                                        </p:tgtEl>
                                      </p:cBhvr>
                                    </p:animEffect>
                                  </p:childTnLst>
                                </p:cTn>
                              </p:par>
                            </p:childTnLst>
                          </p:cTn>
                        </p:par>
                        <p:par>
                          <p:cTn id="72" fill="hold">
                            <p:stCondLst>
                              <p:cond delay="5100"/>
                            </p:stCondLst>
                            <p:childTnLst>
                              <p:par>
                                <p:cTn id="73" presetID="22" presetClass="entr" presetSubtype="4" repeatCount="0" fill="hold" grpId="0" nodeType="afterEffect">
                                  <p:stCondLst>
                                    <p:cond delay="0"/>
                                  </p:stCondLst>
                                  <p:childTnLst>
                                    <p:set>
                                      <p:cBhvr>
                                        <p:cTn id="74" dur="1" fill="hold">
                                          <p:stCondLst>
                                            <p:cond delay="0"/>
                                          </p:stCondLst>
                                        </p:cTn>
                                        <p:tgtEl>
                                          <p:spTgt spid="3">
                                            <p:graphicEl>
                                              <a:chart seriesIdx="-4" categoryIdx="16" bldStep="category"/>
                                            </p:graphicEl>
                                          </p:spTgt>
                                        </p:tgtEl>
                                        <p:attrNameLst>
                                          <p:attrName>style.visibility</p:attrName>
                                        </p:attrNameLst>
                                      </p:cBhvr>
                                      <p:to>
                                        <p:strVal val="visible"/>
                                      </p:to>
                                    </p:set>
                                    <p:animEffect transition="in" filter="wipe(down)">
                                      <p:cBhvr>
                                        <p:cTn id="75" dur="300"/>
                                        <p:tgtEl>
                                          <p:spTgt spid="3">
                                            <p:graphicEl>
                                              <a:chart seriesIdx="-4" categoryIdx="16" bldStep="category"/>
                                            </p:graphicEl>
                                          </p:spTgt>
                                        </p:tgtEl>
                                      </p:cBhvr>
                                    </p:animEffect>
                                  </p:childTnLst>
                                </p:cTn>
                              </p:par>
                            </p:childTnLst>
                          </p:cTn>
                        </p:par>
                        <p:par>
                          <p:cTn id="76" fill="hold">
                            <p:stCondLst>
                              <p:cond delay="5400"/>
                            </p:stCondLst>
                            <p:childTnLst>
                              <p:par>
                                <p:cTn id="77" presetID="22" presetClass="entr" presetSubtype="4" repeatCount="0" fill="hold" grpId="0" nodeType="afterEffect">
                                  <p:stCondLst>
                                    <p:cond delay="0"/>
                                  </p:stCondLst>
                                  <p:childTnLst>
                                    <p:set>
                                      <p:cBhvr>
                                        <p:cTn id="78" dur="1" fill="hold">
                                          <p:stCondLst>
                                            <p:cond delay="0"/>
                                          </p:stCondLst>
                                        </p:cTn>
                                        <p:tgtEl>
                                          <p:spTgt spid="3">
                                            <p:graphicEl>
                                              <a:chart seriesIdx="-4" categoryIdx="17" bldStep="category"/>
                                            </p:graphicEl>
                                          </p:spTgt>
                                        </p:tgtEl>
                                        <p:attrNameLst>
                                          <p:attrName>style.visibility</p:attrName>
                                        </p:attrNameLst>
                                      </p:cBhvr>
                                      <p:to>
                                        <p:strVal val="visible"/>
                                      </p:to>
                                    </p:set>
                                    <p:animEffect transition="in" filter="wipe(down)">
                                      <p:cBhvr>
                                        <p:cTn id="79" dur="300"/>
                                        <p:tgtEl>
                                          <p:spTgt spid="3">
                                            <p:graphicEl>
                                              <a:chart seriesIdx="-4" categoryIdx="17" bldStep="category"/>
                                            </p:graphicEl>
                                          </p:spTgt>
                                        </p:tgtEl>
                                      </p:cBhvr>
                                    </p:animEffect>
                                  </p:childTnLst>
                                </p:cTn>
                              </p:par>
                            </p:childTnLst>
                          </p:cTn>
                        </p:par>
                        <p:par>
                          <p:cTn id="80" fill="hold">
                            <p:stCondLst>
                              <p:cond delay="5700"/>
                            </p:stCondLst>
                            <p:childTnLst>
                              <p:par>
                                <p:cTn id="81" presetID="22" presetClass="entr" presetSubtype="4" repeatCount="0" fill="hold" grpId="0" nodeType="afterEffect">
                                  <p:stCondLst>
                                    <p:cond delay="0"/>
                                  </p:stCondLst>
                                  <p:childTnLst>
                                    <p:set>
                                      <p:cBhvr>
                                        <p:cTn id="82" dur="1" fill="hold">
                                          <p:stCondLst>
                                            <p:cond delay="0"/>
                                          </p:stCondLst>
                                        </p:cTn>
                                        <p:tgtEl>
                                          <p:spTgt spid="3">
                                            <p:graphicEl>
                                              <a:chart seriesIdx="-4" categoryIdx="18" bldStep="category"/>
                                            </p:graphicEl>
                                          </p:spTgt>
                                        </p:tgtEl>
                                        <p:attrNameLst>
                                          <p:attrName>style.visibility</p:attrName>
                                        </p:attrNameLst>
                                      </p:cBhvr>
                                      <p:to>
                                        <p:strVal val="visible"/>
                                      </p:to>
                                    </p:set>
                                    <p:animEffect transition="in" filter="wipe(down)">
                                      <p:cBhvr>
                                        <p:cTn id="83" dur="300"/>
                                        <p:tgtEl>
                                          <p:spTgt spid="3">
                                            <p:graphicEl>
                                              <a:chart seriesIdx="-4" categoryIdx="18" bldStep="category"/>
                                            </p:graphicEl>
                                          </p:spTgt>
                                        </p:tgtEl>
                                      </p:cBhvr>
                                    </p:animEffect>
                                  </p:childTnLst>
                                </p:cTn>
                              </p:par>
                            </p:childTnLst>
                          </p:cTn>
                        </p:par>
                        <p:par>
                          <p:cTn id="84" fill="hold">
                            <p:stCondLst>
                              <p:cond delay="6000"/>
                            </p:stCondLst>
                            <p:childTnLst>
                              <p:par>
                                <p:cTn id="85" presetID="22" presetClass="entr" presetSubtype="4" repeatCount="0" fill="hold" grpId="0" nodeType="afterEffect">
                                  <p:stCondLst>
                                    <p:cond delay="0"/>
                                  </p:stCondLst>
                                  <p:childTnLst>
                                    <p:set>
                                      <p:cBhvr>
                                        <p:cTn id="86" dur="1" fill="hold">
                                          <p:stCondLst>
                                            <p:cond delay="0"/>
                                          </p:stCondLst>
                                        </p:cTn>
                                        <p:tgtEl>
                                          <p:spTgt spid="3">
                                            <p:graphicEl>
                                              <a:chart seriesIdx="-4" categoryIdx="19" bldStep="category"/>
                                            </p:graphicEl>
                                          </p:spTgt>
                                        </p:tgtEl>
                                        <p:attrNameLst>
                                          <p:attrName>style.visibility</p:attrName>
                                        </p:attrNameLst>
                                      </p:cBhvr>
                                      <p:to>
                                        <p:strVal val="visible"/>
                                      </p:to>
                                    </p:set>
                                    <p:animEffect transition="in" filter="wipe(down)">
                                      <p:cBhvr>
                                        <p:cTn id="87" dur="300"/>
                                        <p:tgtEl>
                                          <p:spTgt spid="3">
                                            <p:graphicEl>
                                              <a:chart seriesIdx="-4" categoryIdx="19" bldStep="category"/>
                                            </p:graphicEl>
                                          </p:spTgt>
                                        </p:tgtEl>
                                      </p:cBhvr>
                                    </p:animEffect>
                                  </p:childTnLst>
                                </p:cTn>
                              </p:par>
                            </p:childTnLst>
                          </p:cTn>
                        </p:par>
                        <p:par>
                          <p:cTn id="88" fill="hold">
                            <p:stCondLst>
                              <p:cond delay="6300"/>
                            </p:stCondLst>
                            <p:childTnLst>
                              <p:par>
                                <p:cTn id="89" presetID="22" presetClass="entr" presetSubtype="4" repeatCount="0" fill="hold" grpId="0" nodeType="afterEffect">
                                  <p:stCondLst>
                                    <p:cond delay="0"/>
                                  </p:stCondLst>
                                  <p:childTnLst>
                                    <p:set>
                                      <p:cBhvr>
                                        <p:cTn id="90" dur="1" fill="hold">
                                          <p:stCondLst>
                                            <p:cond delay="0"/>
                                          </p:stCondLst>
                                        </p:cTn>
                                        <p:tgtEl>
                                          <p:spTgt spid="3">
                                            <p:graphicEl>
                                              <a:chart seriesIdx="-4" categoryIdx="20" bldStep="category"/>
                                            </p:graphicEl>
                                          </p:spTgt>
                                        </p:tgtEl>
                                        <p:attrNameLst>
                                          <p:attrName>style.visibility</p:attrName>
                                        </p:attrNameLst>
                                      </p:cBhvr>
                                      <p:to>
                                        <p:strVal val="visible"/>
                                      </p:to>
                                    </p:set>
                                    <p:animEffect transition="in" filter="wipe(down)">
                                      <p:cBhvr>
                                        <p:cTn id="91" dur="300"/>
                                        <p:tgtEl>
                                          <p:spTgt spid="3">
                                            <p:graphicEl>
                                              <a:chart seriesIdx="-4" categoryIdx="20" bldStep="category"/>
                                            </p:graphicEl>
                                          </p:spTgt>
                                        </p:tgtEl>
                                      </p:cBhvr>
                                    </p:animEffect>
                                  </p:childTnLst>
                                </p:cTn>
                              </p:par>
                            </p:childTnLst>
                          </p:cTn>
                        </p:par>
                        <p:par>
                          <p:cTn id="92" fill="hold">
                            <p:stCondLst>
                              <p:cond delay="6600"/>
                            </p:stCondLst>
                            <p:childTnLst>
                              <p:par>
                                <p:cTn id="93" presetID="22" presetClass="entr" presetSubtype="4" repeatCount="0" fill="hold" grpId="0" nodeType="afterEffect">
                                  <p:stCondLst>
                                    <p:cond delay="0"/>
                                  </p:stCondLst>
                                  <p:childTnLst>
                                    <p:set>
                                      <p:cBhvr>
                                        <p:cTn id="94" dur="1" fill="hold">
                                          <p:stCondLst>
                                            <p:cond delay="0"/>
                                          </p:stCondLst>
                                        </p:cTn>
                                        <p:tgtEl>
                                          <p:spTgt spid="3">
                                            <p:graphicEl>
                                              <a:chart seriesIdx="-4" categoryIdx="21" bldStep="category"/>
                                            </p:graphicEl>
                                          </p:spTgt>
                                        </p:tgtEl>
                                        <p:attrNameLst>
                                          <p:attrName>style.visibility</p:attrName>
                                        </p:attrNameLst>
                                      </p:cBhvr>
                                      <p:to>
                                        <p:strVal val="visible"/>
                                      </p:to>
                                    </p:set>
                                    <p:animEffect transition="in" filter="wipe(down)">
                                      <p:cBhvr>
                                        <p:cTn id="95" dur="300"/>
                                        <p:tgtEl>
                                          <p:spTgt spid="3">
                                            <p:graphicEl>
                                              <a:chart seriesIdx="-4" categoryIdx="21" bldStep="category"/>
                                            </p:graphicEl>
                                          </p:spTgt>
                                        </p:tgtEl>
                                      </p:cBhvr>
                                    </p:animEffect>
                                  </p:childTnLst>
                                </p:cTn>
                              </p:par>
                            </p:childTnLst>
                          </p:cTn>
                        </p:par>
                        <p:par>
                          <p:cTn id="96" fill="hold">
                            <p:stCondLst>
                              <p:cond delay="6900"/>
                            </p:stCondLst>
                            <p:childTnLst>
                              <p:par>
                                <p:cTn id="97" presetID="22" presetClass="entr" presetSubtype="4" repeatCount="0" fill="hold" grpId="0" nodeType="afterEffect">
                                  <p:stCondLst>
                                    <p:cond delay="0"/>
                                  </p:stCondLst>
                                  <p:childTnLst>
                                    <p:set>
                                      <p:cBhvr>
                                        <p:cTn id="98" dur="1" fill="hold">
                                          <p:stCondLst>
                                            <p:cond delay="0"/>
                                          </p:stCondLst>
                                        </p:cTn>
                                        <p:tgtEl>
                                          <p:spTgt spid="3">
                                            <p:graphicEl>
                                              <a:chart seriesIdx="-4" categoryIdx="22" bldStep="category"/>
                                            </p:graphicEl>
                                          </p:spTgt>
                                        </p:tgtEl>
                                        <p:attrNameLst>
                                          <p:attrName>style.visibility</p:attrName>
                                        </p:attrNameLst>
                                      </p:cBhvr>
                                      <p:to>
                                        <p:strVal val="visible"/>
                                      </p:to>
                                    </p:set>
                                    <p:animEffect transition="in" filter="wipe(down)">
                                      <p:cBhvr>
                                        <p:cTn id="99" dur="300"/>
                                        <p:tgtEl>
                                          <p:spTgt spid="3">
                                            <p:graphicEl>
                                              <a:chart seriesIdx="-4" categoryIdx="22" bldStep="category"/>
                                            </p:graphicEl>
                                          </p:spTgt>
                                        </p:tgtEl>
                                      </p:cBhvr>
                                    </p:animEffect>
                                  </p:childTnLst>
                                </p:cTn>
                              </p:par>
                            </p:childTnLst>
                          </p:cTn>
                        </p:par>
                        <p:par>
                          <p:cTn id="100" fill="hold">
                            <p:stCondLst>
                              <p:cond delay="7200"/>
                            </p:stCondLst>
                            <p:childTnLst>
                              <p:par>
                                <p:cTn id="101" presetID="22" presetClass="entr" presetSubtype="4" repeatCount="0" fill="hold" grpId="0" nodeType="afterEffect">
                                  <p:stCondLst>
                                    <p:cond delay="0"/>
                                  </p:stCondLst>
                                  <p:childTnLst>
                                    <p:set>
                                      <p:cBhvr>
                                        <p:cTn id="102" dur="1" fill="hold">
                                          <p:stCondLst>
                                            <p:cond delay="0"/>
                                          </p:stCondLst>
                                        </p:cTn>
                                        <p:tgtEl>
                                          <p:spTgt spid="3">
                                            <p:graphicEl>
                                              <a:chart seriesIdx="-4" categoryIdx="23" bldStep="category"/>
                                            </p:graphicEl>
                                          </p:spTgt>
                                        </p:tgtEl>
                                        <p:attrNameLst>
                                          <p:attrName>style.visibility</p:attrName>
                                        </p:attrNameLst>
                                      </p:cBhvr>
                                      <p:to>
                                        <p:strVal val="visible"/>
                                      </p:to>
                                    </p:set>
                                    <p:animEffect transition="in" filter="wipe(down)">
                                      <p:cBhvr>
                                        <p:cTn id="103" dur="300"/>
                                        <p:tgtEl>
                                          <p:spTgt spid="3">
                                            <p:graphicEl>
                                              <a:chart seriesIdx="-4" categoryIdx="23"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Chart bld="category"/>
        </p:bldSub>
      </p:bldGraphic>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ARK6">
    <p:spTree>
      <p:nvGrpSpPr>
        <p:cNvPr id="1" name=""/>
        <p:cNvGrpSpPr/>
        <p:nvPr/>
      </p:nvGrpSpPr>
      <p:grpSpPr>
        <a:xfrm>
          <a:off x="0" y="0"/>
          <a:ext cx="0" cy="0"/>
          <a:chOff x="0" y="0"/>
          <a:chExt cx="0" cy="0"/>
        </a:xfrm>
      </p:grpSpPr>
      <p:grpSp>
        <p:nvGrpSpPr>
          <p:cNvPr id="4" name="Group 35">
            <a:extLst>
              <a:ext uri="{FF2B5EF4-FFF2-40B4-BE49-F238E27FC236}">
                <a16:creationId xmlns:a16="http://schemas.microsoft.com/office/drawing/2014/main" id="{F49FFC1C-3741-4844-8C3F-E4F557524424}"/>
              </a:ext>
            </a:extLst>
          </p:cNvPr>
          <p:cNvGrpSpPr/>
          <p:nvPr userDrawn="1"/>
        </p:nvGrpSpPr>
        <p:grpSpPr>
          <a:xfrm>
            <a:off x="-6583" y="-3"/>
            <a:ext cx="12302859" cy="6858003"/>
            <a:chOff x="-6566" y="-2"/>
            <a:chExt cx="12269309" cy="6858002"/>
          </a:xfrm>
        </p:grpSpPr>
        <p:sp>
          <p:nvSpPr>
            <p:cNvPr id="5" name="Rectangle 36" hidden="1">
              <a:extLst>
                <a:ext uri="{FF2B5EF4-FFF2-40B4-BE49-F238E27FC236}">
                  <a16:creationId xmlns:a16="http://schemas.microsoft.com/office/drawing/2014/main" id="{0BD74276-8ED2-4824-9998-0BAA3955CD95}"/>
                </a:ext>
              </a:extLst>
            </p:cNvPr>
            <p:cNvSpPr/>
            <p:nvPr userDrawn="1"/>
          </p:nvSpPr>
          <p:spPr>
            <a:xfrm>
              <a:off x="-6566" y="-2"/>
              <a:ext cx="12198565" cy="6858002"/>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02" dirty="0"/>
            </a:p>
          </p:txBody>
        </p:sp>
        <p:grpSp>
          <p:nvGrpSpPr>
            <p:cNvPr id="6" name="Group 37" hidden="1">
              <a:extLst>
                <a:ext uri="{FF2B5EF4-FFF2-40B4-BE49-F238E27FC236}">
                  <a16:creationId xmlns:a16="http://schemas.microsoft.com/office/drawing/2014/main" id="{978F2107-068F-4327-9136-6EB3073A4403}"/>
                </a:ext>
              </a:extLst>
            </p:cNvPr>
            <p:cNvGrpSpPr/>
            <p:nvPr userDrawn="1"/>
          </p:nvGrpSpPr>
          <p:grpSpPr>
            <a:xfrm>
              <a:off x="442260" y="3456849"/>
              <a:ext cx="11820483" cy="2970388"/>
              <a:chOff x="442260" y="3600153"/>
              <a:chExt cx="11820483" cy="2970388"/>
            </a:xfrm>
          </p:grpSpPr>
          <p:cxnSp>
            <p:nvCxnSpPr>
              <p:cNvPr id="7" name="Straight Connector 38">
                <a:extLst>
                  <a:ext uri="{FF2B5EF4-FFF2-40B4-BE49-F238E27FC236}">
                    <a16:creationId xmlns:a16="http://schemas.microsoft.com/office/drawing/2014/main" id="{B5909EFF-FFE7-4DCA-BB35-2930538F8575}"/>
                  </a:ext>
                </a:extLst>
              </p:cNvPr>
              <p:cNvCxnSpPr/>
              <p:nvPr userDrawn="1"/>
            </p:nvCxnSpPr>
            <p:spPr>
              <a:xfrm flipV="1">
                <a:off x="930228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8" name="Straight Connector 39">
                <a:extLst>
                  <a:ext uri="{FF2B5EF4-FFF2-40B4-BE49-F238E27FC236}">
                    <a16:creationId xmlns:a16="http://schemas.microsoft.com/office/drawing/2014/main" id="{BBF66BD5-8EBB-4321-AEA7-778A769BCD0F}"/>
                  </a:ext>
                </a:extLst>
              </p:cNvPr>
              <p:cNvCxnSpPr/>
              <p:nvPr userDrawn="1"/>
            </p:nvCxnSpPr>
            <p:spPr>
              <a:xfrm flipV="1">
                <a:off x="877305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9" name="Straight Connector 40">
                <a:extLst>
                  <a:ext uri="{FF2B5EF4-FFF2-40B4-BE49-F238E27FC236}">
                    <a16:creationId xmlns:a16="http://schemas.microsoft.com/office/drawing/2014/main" id="{B6105F55-6F73-4EAC-A6FE-341C1EDD082D}"/>
                  </a:ext>
                </a:extLst>
              </p:cNvPr>
              <p:cNvCxnSpPr/>
              <p:nvPr userDrawn="1"/>
            </p:nvCxnSpPr>
            <p:spPr>
              <a:xfrm flipV="1">
                <a:off x="8235524"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0" name="Straight Connector 41">
                <a:extLst>
                  <a:ext uri="{FF2B5EF4-FFF2-40B4-BE49-F238E27FC236}">
                    <a16:creationId xmlns:a16="http://schemas.microsoft.com/office/drawing/2014/main" id="{231C4A1D-0D18-4C45-8CD2-9B482D211697}"/>
                  </a:ext>
                </a:extLst>
              </p:cNvPr>
              <p:cNvCxnSpPr/>
              <p:nvPr userDrawn="1"/>
            </p:nvCxnSpPr>
            <p:spPr>
              <a:xfrm flipV="1">
                <a:off x="78660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42">
                <a:extLst>
                  <a:ext uri="{FF2B5EF4-FFF2-40B4-BE49-F238E27FC236}">
                    <a16:creationId xmlns:a16="http://schemas.microsoft.com/office/drawing/2014/main" id="{887B699A-26D9-4993-847C-C919922EE7EC}"/>
                  </a:ext>
                </a:extLst>
              </p:cNvPr>
              <p:cNvCxnSpPr/>
              <p:nvPr userDrawn="1"/>
            </p:nvCxnSpPr>
            <p:spPr>
              <a:xfrm flipV="1">
                <a:off x="7498863"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43">
                <a:extLst>
                  <a:ext uri="{FF2B5EF4-FFF2-40B4-BE49-F238E27FC236}">
                    <a16:creationId xmlns:a16="http://schemas.microsoft.com/office/drawing/2014/main" id="{2861B340-F5C1-4BA1-BA98-8D650473066B}"/>
                  </a:ext>
                </a:extLst>
              </p:cNvPr>
              <p:cNvCxnSpPr/>
              <p:nvPr userDrawn="1"/>
            </p:nvCxnSpPr>
            <p:spPr>
              <a:xfrm flipV="1">
                <a:off x="7127208"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44">
                <a:extLst>
                  <a:ext uri="{FF2B5EF4-FFF2-40B4-BE49-F238E27FC236}">
                    <a16:creationId xmlns:a16="http://schemas.microsoft.com/office/drawing/2014/main" id="{C3568F9F-131F-4452-A304-F5E5399BCD8C}"/>
                  </a:ext>
                </a:extLst>
              </p:cNvPr>
              <p:cNvCxnSpPr/>
              <p:nvPr userDrawn="1"/>
            </p:nvCxnSpPr>
            <p:spPr>
              <a:xfrm flipV="1">
                <a:off x="675865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45">
                <a:extLst>
                  <a:ext uri="{FF2B5EF4-FFF2-40B4-BE49-F238E27FC236}">
                    <a16:creationId xmlns:a16="http://schemas.microsoft.com/office/drawing/2014/main" id="{CF836D01-B716-45B7-86B0-7412F0310BC3}"/>
                  </a:ext>
                </a:extLst>
              </p:cNvPr>
              <p:cNvCxnSpPr/>
              <p:nvPr userDrawn="1"/>
            </p:nvCxnSpPr>
            <p:spPr>
              <a:xfrm flipV="1">
                <a:off x="638946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46">
                <a:extLst>
                  <a:ext uri="{FF2B5EF4-FFF2-40B4-BE49-F238E27FC236}">
                    <a16:creationId xmlns:a16="http://schemas.microsoft.com/office/drawing/2014/main" id="{456D7560-3022-407D-A56A-387D1CF7CBBE}"/>
                  </a:ext>
                </a:extLst>
              </p:cNvPr>
              <p:cNvCxnSpPr/>
              <p:nvPr userDrawn="1"/>
            </p:nvCxnSpPr>
            <p:spPr>
              <a:xfrm flipV="1">
                <a:off x="6009868" y="3607282"/>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 name="Straight Connector 47">
                <a:extLst>
                  <a:ext uri="{FF2B5EF4-FFF2-40B4-BE49-F238E27FC236}">
                    <a16:creationId xmlns:a16="http://schemas.microsoft.com/office/drawing/2014/main" id="{C7A0A529-063D-45DD-8385-C74DBDC59E7E}"/>
                  </a:ext>
                </a:extLst>
              </p:cNvPr>
              <p:cNvCxnSpPr/>
              <p:nvPr userDrawn="1"/>
            </p:nvCxnSpPr>
            <p:spPr>
              <a:xfrm flipV="1">
                <a:off x="56439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48">
                <a:extLst>
                  <a:ext uri="{FF2B5EF4-FFF2-40B4-BE49-F238E27FC236}">
                    <a16:creationId xmlns:a16="http://schemas.microsoft.com/office/drawing/2014/main" id="{A931E34D-B55F-40AD-83AF-7163B7D714F7}"/>
                  </a:ext>
                </a:extLst>
              </p:cNvPr>
              <p:cNvCxnSpPr/>
              <p:nvPr userDrawn="1"/>
            </p:nvCxnSpPr>
            <p:spPr>
              <a:xfrm flipV="1">
                <a:off x="526926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8" name="Straight Connector 49">
                <a:extLst>
                  <a:ext uri="{FF2B5EF4-FFF2-40B4-BE49-F238E27FC236}">
                    <a16:creationId xmlns:a16="http://schemas.microsoft.com/office/drawing/2014/main" id="{85C0AB43-36CD-4E1C-BBD6-F6E40C7E2D07}"/>
                  </a:ext>
                </a:extLst>
              </p:cNvPr>
              <p:cNvCxnSpPr/>
              <p:nvPr userDrawn="1"/>
            </p:nvCxnSpPr>
            <p:spPr>
              <a:xfrm flipV="1">
                <a:off x="48896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9" name="Straight Connector 50">
                <a:extLst>
                  <a:ext uri="{FF2B5EF4-FFF2-40B4-BE49-F238E27FC236}">
                    <a16:creationId xmlns:a16="http://schemas.microsoft.com/office/drawing/2014/main" id="{78CD91FC-28C9-4AC7-87D2-3236ADA79432}"/>
                  </a:ext>
                </a:extLst>
              </p:cNvPr>
              <p:cNvCxnSpPr/>
              <p:nvPr userDrawn="1"/>
            </p:nvCxnSpPr>
            <p:spPr>
              <a:xfrm flipV="1">
                <a:off x="452332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0" name="Straight Connector 51">
                <a:extLst>
                  <a:ext uri="{FF2B5EF4-FFF2-40B4-BE49-F238E27FC236}">
                    <a16:creationId xmlns:a16="http://schemas.microsoft.com/office/drawing/2014/main" id="{43CC5094-48A5-4786-A10E-9CE8FDA8F34F}"/>
                  </a:ext>
                </a:extLst>
              </p:cNvPr>
              <p:cNvCxnSpPr/>
              <p:nvPr userDrawn="1"/>
            </p:nvCxnSpPr>
            <p:spPr>
              <a:xfrm flipV="1">
                <a:off x="415592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Straight Connector 52">
                <a:extLst>
                  <a:ext uri="{FF2B5EF4-FFF2-40B4-BE49-F238E27FC236}">
                    <a16:creationId xmlns:a16="http://schemas.microsoft.com/office/drawing/2014/main" id="{B1CF75A4-9F1F-48F6-AFDA-C7897F2C1B55}"/>
                  </a:ext>
                </a:extLst>
              </p:cNvPr>
              <p:cNvCxnSpPr/>
              <p:nvPr userDrawn="1"/>
            </p:nvCxnSpPr>
            <p:spPr>
              <a:xfrm flipV="1">
                <a:off x="3786582"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53">
                <a:extLst>
                  <a:ext uri="{FF2B5EF4-FFF2-40B4-BE49-F238E27FC236}">
                    <a16:creationId xmlns:a16="http://schemas.microsoft.com/office/drawing/2014/main" id="{D8B3EC32-3BCC-4CF3-A8AB-D5695C387FB1}"/>
                  </a:ext>
                </a:extLst>
              </p:cNvPr>
              <p:cNvCxnSpPr/>
              <p:nvPr userDrawn="1"/>
            </p:nvCxnSpPr>
            <p:spPr>
              <a:xfrm flipV="1">
                <a:off x="342049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54">
                <a:extLst>
                  <a:ext uri="{FF2B5EF4-FFF2-40B4-BE49-F238E27FC236}">
                    <a16:creationId xmlns:a16="http://schemas.microsoft.com/office/drawing/2014/main" id="{646D2636-826F-4188-AECD-8E9F547C330E}"/>
                  </a:ext>
                </a:extLst>
              </p:cNvPr>
              <p:cNvCxnSpPr/>
              <p:nvPr userDrawn="1"/>
            </p:nvCxnSpPr>
            <p:spPr>
              <a:xfrm flipV="1">
                <a:off x="305109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55">
                <a:extLst>
                  <a:ext uri="{FF2B5EF4-FFF2-40B4-BE49-F238E27FC236}">
                    <a16:creationId xmlns:a16="http://schemas.microsoft.com/office/drawing/2014/main" id="{D5190618-4665-4F2E-8844-020AD30239F6}"/>
                  </a:ext>
                </a:extLst>
              </p:cNvPr>
              <p:cNvCxnSpPr/>
              <p:nvPr userDrawn="1"/>
            </p:nvCxnSpPr>
            <p:spPr>
              <a:xfrm flipV="1">
                <a:off x="267428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56">
                <a:extLst>
                  <a:ext uri="{FF2B5EF4-FFF2-40B4-BE49-F238E27FC236}">
                    <a16:creationId xmlns:a16="http://schemas.microsoft.com/office/drawing/2014/main" id="{E501E497-7672-440E-967B-911C1D6B4B10}"/>
                  </a:ext>
                </a:extLst>
              </p:cNvPr>
              <p:cNvCxnSpPr/>
              <p:nvPr userDrawn="1"/>
            </p:nvCxnSpPr>
            <p:spPr>
              <a:xfrm flipV="1">
                <a:off x="23085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57">
                <a:extLst>
                  <a:ext uri="{FF2B5EF4-FFF2-40B4-BE49-F238E27FC236}">
                    <a16:creationId xmlns:a16="http://schemas.microsoft.com/office/drawing/2014/main" id="{8A688C29-83E0-4CC9-A8C5-B6B30A57710C}"/>
                  </a:ext>
                </a:extLst>
              </p:cNvPr>
              <p:cNvCxnSpPr/>
              <p:nvPr userDrawn="1"/>
            </p:nvCxnSpPr>
            <p:spPr>
              <a:xfrm flipV="1">
                <a:off x="193107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58">
                <a:extLst>
                  <a:ext uri="{FF2B5EF4-FFF2-40B4-BE49-F238E27FC236}">
                    <a16:creationId xmlns:a16="http://schemas.microsoft.com/office/drawing/2014/main" id="{8D3348AE-2C08-472A-92E4-12BF79B738D1}"/>
                  </a:ext>
                </a:extLst>
              </p:cNvPr>
              <p:cNvCxnSpPr/>
              <p:nvPr userDrawn="1"/>
            </p:nvCxnSpPr>
            <p:spPr>
              <a:xfrm flipV="1">
                <a:off x="155844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8" name="Straight Connector 59">
                <a:extLst>
                  <a:ext uri="{FF2B5EF4-FFF2-40B4-BE49-F238E27FC236}">
                    <a16:creationId xmlns:a16="http://schemas.microsoft.com/office/drawing/2014/main" id="{D93531AE-9D57-49CA-BC46-F7384685F786}"/>
                  </a:ext>
                </a:extLst>
              </p:cNvPr>
              <p:cNvCxnSpPr/>
              <p:nvPr userDrawn="1"/>
            </p:nvCxnSpPr>
            <p:spPr>
              <a:xfrm flipV="1">
                <a:off x="11883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60">
                <a:extLst>
                  <a:ext uri="{FF2B5EF4-FFF2-40B4-BE49-F238E27FC236}">
                    <a16:creationId xmlns:a16="http://schemas.microsoft.com/office/drawing/2014/main" id="{6130565B-76F2-434C-8896-54E337D6B462}"/>
                  </a:ext>
                </a:extLst>
              </p:cNvPr>
              <p:cNvCxnSpPr/>
              <p:nvPr userDrawn="1"/>
            </p:nvCxnSpPr>
            <p:spPr>
              <a:xfrm flipV="1">
                <a:off x="81408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61">
                <a:extLst>
                  <a:ext uri="{FF2B5EF4-FFF2-40B4-BE49-F238E27FC236}">
                    <a16:creationId xmlns:a16="http://schemas.microsoft.com/office/drawing/2014/main" id="{A0D45B84-40CC-46CF-ACE4-C3A1732817B3}"/>
                  </a:ext>
                </a:extLst>
              </p:cNvPr>
              <p:cNvCxnSpPr/>
              <p:nvPr userDrawn="1"/>
            </p:nvCxnSpPr>
            <p:spPr>
              <a:xfrm flipV="1">
                <a:off x="4422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grpSp>
      </p:grpSp>
      <p:sp>
        <p:nvSpPr>
          <p:cNvPr id="2" name="Titolo 1">
            <a:extLst>
              <a:ext uri="{FF2B5EF4-FFF2-40B4-BE49-F238E27FC236}">
                <a16:creationId xmlns:a16="http://schemas.microsoft.com/office/drawing/2014/main" id="{07D574C9-96B2-42EF-A9BC-D62E458D5C9F}"/>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3B009754-3A1E-461E-B289-FE7FC85C2E42}"/>
              </a:ext>
            </a:extLst>
          </p:cNvPr>
          <p:cNvSpPr>
            <a:spLocks noGrp="1"/>
          </p:cNvSpPr>
          <p:nvPr>
            <p:ph idx="1"/>
          </p:nvPr>
        </p:nvSpPr>
        <p:spPr>
          <a:xfrm>
            <a:off x="21886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Tree>
    <p:extLst>
      <p:ext uri="{BB962C8B-B14F-4D97-AF65-F5344CB8AC3E}">
        <p14:creationId xmlns:p14="http://schemas.microsoft.com/office/powerpoint/2010/main" val="12354733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ARK7">
    <p:spTree>
      <p:nvGrpSpPr>
        <p:cNvPr id="1" name=""/>
        <p:cNvGrpSpPr/>
        <p:nvPr/>
      </p:nvGrpSpPr>
      <p:grpSpPr>
        <a:xfrm>
          <a:off x="0" y="0"/>
          <a:ext cx="0" cy="0"/>
          <a:chOff x="0" y="0"/>
          <a:chExt cx="0" cy="0"/>
        </a:xfrm>
      </p:grpSpPr>
      <p:grpSp>
        <p:nvGrpSpPr>
          <p:cNvPr id="5" name="Group 35">
            <a:extLst>
              <a:ext uri="{FF2B5EF4-FFF2-40B4-BE49-F238E27FC236}">
                <a16:creationId xmlns:a16="http://schemas.microsoft.com/office/drawing/2014/main" id="{15C1165B-50AC-46F5-B945-37FE6AF1F392}"/>
              </a:ext>
            </a:extLst>
          </p:cNvPr>
          <p:cNvGrpSpPr/>
          <p:nvPr userDrawn="1"/>
        </p:nvGrpSpPr>
        <p:grpSpPr>
          <a:xfrm>
            <a:off x="-6583" y="-3"/>
            <a:ext cx="12302859" cy="6858003"/>
            <a:chOff x="-6566" y="-2"/>
            <a:chExt cx="12269309" cy="6858002"/>
          </a:xfrm>
        </p:grpSpPr>
        <p:sp>
          <p:nvSpPr>
            <p:cNvPr id="6" name="Rectangle 36" hidden="1">
              <a:extLst>
                <a:ext uri="{FF2B5EF4-FFF2-40B4-BE49-F238E27FC236}">
                  <a16:creationId xmlns:a16="http://schemas.microsoft.com/office/drawing/2014/main" id="{EA24BE63-1E38-4FA8-B27E-7568D000D456}"/>
                </a:ext>
              </a:extLst>
            </p:cNvPr>
            <p:cNvSpPr/>
            <p:nvPr userDrawn="1"/>
          </p:nvSpPr>
          <p:spPr>
            <a:xfrm>
              <a:off x="-6566" y="-2"/>
              <a:ext cx="12198565" cy="6858002"/>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02" dirty="0"/>
            </a:p>
          </p:txBody>
        </p:sp>
        <p:grpSp>
          <p:nvGrpSpPr>
            <p:cNvPr id="7" name="Group 37" hidden="1">
              <a:extLst>
                <a:ext uri="{FF2B5EF4-FFF2-40B4-BE49-F238E27FC236}">
                  <a16:creationId xmlns:a16="http://schemas.microsoft.com/office/drawing/2014/main" id="{D4DAB8E7-6AD7-4E3B-87D7-9C92D704A0D5}"/>
                </a:ext>
              </a:extLst>
            </p:cNvPr>
            <p:cNvGrpSpPr/>
            <p:nvPr userDrawn="1"/>
          </p:nvGrpSpPr>
          <p:grpSpPr>
            <a:xfrm>
              <a:off x="442260" y="3456849"/>
              <a:ext cx="11820483" cy="2970388"/>
              <a:chOff x="442260" y="3600153"/>
              <a:chExt cx="11820483" cy="2970388"/>
            </a:xfrm>
          </p:grpSpPr>
          <p:cxnSp>
            <p:nvCxnSpPr>
              <p:cNvPr id="8" name="Straight Connector 38">
                <a:extLst>
                  <a:ext uri="{FF2B5EF4-FFF2-40B4-BE49-F238E27FC236}">
                    <a16:creationId xmlns:a16="http://schemas.microsoft.com/office/drawing/2014/main" id="{0F24E6D8-B4AC-477C-A584-BF9803AD059A}"/>
                  </a:ext>
                </a:extLst>
              </p:cNvPr>
              <p:cNvCxnSpPr/>
              <p:nvPr userDrawn="1"/>
            </p:nvCxnSpPr>
            <p:spPr>
              <a:xfrm flipV="1">
                <a:off x="930228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9" name="Straight Connector 39">
                <a:extLst>
                  <a:ext uri="{FF2B5EF4-FFF2-40B4-BE49-F238E27FC236}">
                    <a16:creationId xmlns:a16="http://schemas.microsoft.com/office/drawing/2014/main" id="{2AFEE107-23D8-49B8-B87B-287A589B06A3}"/>
                  </a:ext>
                </a:extLst>
              </p:cNvPr>
              <p:cNvCxnSpPr/>
              <p:nvPr userDrawn="1"/>
            </p:nvCxnSpPr>
            <p:spPr>
              <a:xfrm flipV="1">
                <a:off x="877305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0" name="Straight Connector 40">
                <a:extLst>
                  <a:ext uri="{FF2B5EF4-FFF2-40B4-BE49-F238E27FC236}">
                    <a16:creationId xmlns:a16="http://schemas.microsoft.com/office/drawing/2014/main" id="{FC46F22B-8D16-44B9-B078-5202FAD5506C}"/>
                  </a:ext>
                </a:extLst>
              </p:cNvPr>
              <p:cNvCxnSpPr/>
              <p:nvPr userDrawn="1"/>
            </p:nvCxnSpPr>
            <p:spPr>
              <a:xfrm flipV="1">
                <a:off x="8235524"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41">
                <a:extLst>
                  <a:ext uri="{FF2B5EF4-FFF2-40B4-BE49-F238E27FC236}">
                    <a16:creationId xmlns:a16="http://schemas.microsoft.com/office/drawing/2014/main" id="{84F40097-447D-4345-A231-8E06B5113DAF}"/>
                  </a:ext>
                </a:extLst>
              </p:cNvPr>
              <p:cNvCxnSpPr/>
              <p:nvPr userDrawn="1"/>
            </p:nvCxnSpPr>
            <p:spPr>
              <a:xfrm flipV="1">
                <a:off x="78660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42">
                <a:extLst>
                  <a:ext uri="{FF2B5EF4-FFF2-40B4-BE49-F238E27FC236}">
                    <a16:creationId xmlns:a16="http://schemas.microsoft.com/office/drawing/2014/main" id="{42254BF6-C2FE-484E-B8E5-A5FB6CAE68DA}"/>
                  </a:ext>
                </a:extLst>
              </p:cNvPr>
              <p:cNvCxnSpPr/>
              <p:nvPr userDrawn="1"/>
            </p:nvCxnSpPr>
            <p:spPr>
              <a:xfrm flipV="1">
                <a:off x="7498863"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43">
                <a:extLst>
                  <a:ext uri="{FF2B5EF4-FFF2-40B4-BE49-F238E27FC236}">
                    <a16:creationId xmlns:a16="http://schemas.microsoft.com/office/drawing/2014/main" id="{E5B7F90F-FC2C-4515-8D32-89F631EBA147}"/>
                  </a:ext>
                </a:extLst>
              </p:cNvPr>
              <p:cNvCxnSpPr/>
              <p:nvPr userDrawn="1"/>
            </p:nvCxnSpPr>
            <p:spPr>
              <a:xfrm flipV="1">
                <a:off x="7127208"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44">
                <a:extLst>
                  <a:ext uri="{FF2B5EF4-FFF2-40B4-BE49-F238E27FC236}">
                    <a16:creationId xmlns:a16="http://schemas.microsoft.com/office/drawing/2014/main" id="{E99345B2-5577-4798-8DBC-A8040E1C170C}"/>
                  </a:ext>
                </a:extLst>
              </p:cNvPr>
              <p:cNvCxnSpPr/>
              <p:nvPr userDrawn="1"/>
            </p:nvCxnSpPr>
            <p:spPr>
              <a:xfrm flipV="1">
                <a:off x="675865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45">
                <a:extLst>
                  <a:ext uri="{FF2B5EF4-FFF2-40B4-BE49-F238E27FC236}">
                    <a16:creationId xmlns:a16="http://schemas.microsoft.com/office/drawing/2014/main" id="{F327189C-9AB2-4BE4-BEFF-13F4E1778D06}"/>
                  </a:ext>
                </a:extLst>
              </p:cNvPr>
              <p:cNvCxnSpPr/>
              <p:nvPr userDrawn="1"/>
            </p:nvCxnSpPr>
            <p:spPr>
              <a:xfrm flipV="1">
                <a:off x="638946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 name="Straight Connector 46">
                <a:extLst>
                  <a:ext uri="{FF2B5EF4-FFF2-40B4-BE49-F238E27FC236}">
                    <a16:creationId xmlns:a16="http://schemas.microsoft.com/office/drawing/2014/main" id="{7F11114A-60DF-4358-A694-BB4FEEA2A6C7}"/>
                  </a:ext>
                </a:extLst>
              </p:cNvPr>
              <p:cNvCxnSpPr/>
              <p:nvPr userDrawn="1"/>
            </p:nvCxnSpPr>
            <p:spPr>
              <a:xfrm flipV="1">
                <a:off x="6009868" y="3607282"/>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47">
                <a:extLst>
                  <a:ext uri="{FF2B5EF4-FFF2-40B4-BE49-F238E27FC236}">
                    <a16:creationId xmlns:a16="http://schemas.microsoft.com/office/drawing/2014/main" id="{A23FCE7B-565B-4C89-BB57-1638682A4280}"/>
                  </a:ext>
                </a:extLst>
              </p:cNvPr>
              <p:cNvCxnSpPr/>
              <p:nvPr userDrawn="1"/>
            </p:nvCxnSpPr>
            <p:spPr>
              <a:xfrm flipV="1">
                <a:off x="56439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8" name="Straight Connector 48">
                <a:extLst>
                  <a:ext uri="{FF2B5EF4-FFF2-40B4-BE49-F238E27FC236}">
                    <a16:creationId xmlns:a16="http://schemas.microsoft.com/office/drawing/2014/main" id="{0E2613AD-9079-429A-BC7D-F00A04FEFC83}"/>
                  </a:ext>
                </a:extLst>
              </p:cNvPr>
              <p:cNvCxnSpPr/>
              <p:nvPr userDrawn="1"/>
            </p:nvCxnSpPr>
            <p:spPr>
              <a:xfrm flipV="1">
                <a:off x="526926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9" name="Straight Connector 49">
                <a:extLst>
                  <a:ext uri="{FF2B5EF4-FFF2-40B4-BE49-F238E27FC236}">
                    <a16:creationId xmlns:a16="http://schemas.microsoft.com/office/drawing/2014/main" id="{D8432CDA-98D7-4A05-A0F3-EDA2D11BC74F}"/>
                  </a:ext>
                </a:extLst>
              </p:cNvPr>
              <p:cNvCxnSpPr/>
              <p:nvPr userDrawn="1"/>
            </p:nvCxnSpPr>
            <p:spPr>
              <a:xfrm flipV="1">
                <a:off x="48896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0" name="Straight Connector 50">
                <a:extLst>
                  <a:ext uri="{FF2B5EF4-FFF2-40B4-BE49-F238E27FC236}">
                    <a16:creationId xmlns:a16="http://schemas.microsoft.com/office/drawing/2014/main" id="{9E761685-9937-4475-8FEE-7B969A517733}"/>
                  </a:ext>
                </a:extLst>
              </p:cNvPr>
              <p:cNvCxnSpPr/>
              <p:nvPr userDrawn="1"/>
            </p:nvCxnSpPr>
            <p:spPr>
              <a:xfrm flipV="1">
                <a:off x="452332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Straight Connector 51">
                <a:extLst>
                  <a:ext uri="{FF2B5EF4-FFF2-40B4-BE49-F238E27FC236}">
                    <a16:creationId xmlns:a16="http://schemas.microsoft.com/office/drawing/2014/main" id="{504C3711-C622-42DC-9899-B3858E082F8D}"/>
                  </a:ext>
                </a:extLst>
              </p:cNvPr>
              <p:cNvCxnSpPr/>
              <p:nvPr userDrawn="1"/>
            </p:nvCxnSpPr>
            <p:spPr>
              <a:xfrm flipV="1">
                <a:off x="415592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52">
                <a:extLst>
                  <a:ext uri="{FF2B5EF4-FFF2-40B4-BE49-F238E27FC236}">
                    <a16:creationId xmlns:a16="http://schemas.microsoft.com/office/drawing/2014/main" id="{1A83ECB3-AA6D-4F83-A917-59F1F3CAF53A}"/>
                  </a:ext>
                </a:extLst>
              </p:cNvPr>
              <p:cNvCxnSpPr/>
              <p:nvPr userDrawn="1"/>
            </p:nvCxnSpPr>
            <p:spPr>
              <a:xfrm flipV="1">
                <a:off x="3786582"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53">
                <a:extLst>
                  <a:ext uri="{FF2B5EF4-FFF2-40B4-BE49-F238E27FC236}">
                    <a16:creationId xmlns:a16="http://schemas.microsoft.com/office/drawing/2014/main" id="{3375B322-614F-48CD-9559-DDABC5D9313C}"/>
                  </a:ext>
                </a:extLst>
              </p:cNvPr>
              <p:cNvCxnSpPr/>
              <p:nvPr userDrawn="1"/>
            </p:nvCxnSpPr>
            <p:spPr>
              <a:xfrm flipV="1">
                <a:off x="342049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54">
                <a:extLst>
                  <a:ext uri="{FF2B5EF4-FFF2-40B4-BE49-F238E27FC236}">
                    <a16:creationId xmlns:a16="http://schemas.microsoft.com/office/drawing/2014/main" id="{B19264DC-7279-4EAE-9B3E-6C1ADC0DB8DF}"/>
                  </a:ext>
                </a:extLst>
              </p:cNvPr>
              <p:cNvCxnSpPr/>
              <p:nvPr userDrawn="1"/>
            </p:nvCxnSpPr>
            <p:spPr>
              <a:xfrm flipV="1">
                <a:off x="305109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55">
                <a:extLst>
                  <a:ext uri="{FF2B5EF4-FFF2-40B4-BE49-F238E27FC236}">
                    <a16:creationId xmlns:a16="http://schemas.microsoft.com/office/drawing/2014/main" id="{785CCA65-BECC-4A15-B2F7-9CCF558B8165}"/>
                  </a:ext>
                </a:extLst>
              </p:cNvPr>
              <p:cNvCxnSpPr/>
              <p:nvPr userDrawn="1"/>
            </p:nvCxnSpPr>
            <p:spPr>
              <a:xfrm flipV="1">
                <a:off x="267428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56">
                <a:extLst>
                  <a:ext uri="{FF2B5EF4-FFF2-40B4-BE49-F238E27FC236}">
                    <a16:creationId xmlns:a16="http://schemas.microsoft.com/office/drawing/2014/main" id="{7CC1776D-4ADE-4C0C-965F-79108AEEF1BC}"/>
                  </a:ext>
                </a:extLst>
              </p:cNvPr>
              <p:cNvCxnSpPr/>
              <p:nvPr userDrawn="1"/>
            </p:nvCxnSpPr>
            <p:spPr>
              <a:xfrm flipV="1">
                <a:off x="23085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57">
                <a:extLst>
                  <a:ext uri="{FF2B5EF4-FFF2-40B4-BE49-F238E27FC236}">
                    <a16:creationId xmlns:a16="http://schemas.microsoft.com/office/drawing/2014/main" id="{B55C28CF-9862-488A-8C81-3050036A705D}"/>
                  </a:ext>
                </a:extLst>
              </p:cNvPr>
              <p:cNvCxnSpPr/>
              <p:nvPr userDrawn="1"/>
            </p:nvCxnSpPr>
            <p:spPr>
              <a:xfrm flipV="1">
                <a:off x="193107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8" name="Straight Connector 58">
                <a:extLst>
                  <a:ext uri="{FF2B5EF4-FFF2-40B4-BE49-F238E27FC236}">
                    <a16:creationId xmlns:a16="http://schemas.microsoft.com/office/drawing/2014/main" id="{21D5562D-7135-49BA-B33A-8426A8A0AD75}"/>
                  </a:ext>
                </a:extLst>
              </p:cNvPr>
              <p:cNvCxnSpPr/>
              <p:nvPr userDrawn="1"/>
            </p:nvCxnSpPr>
            <p:spPr>
              <a:xfrm flipV="1">
                <a:off x="155844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59">
                <a:extLst>
                  <a:ext uri="{FF2B5EF4-FFF2-40B4-BE49-F238E27FC236}">
                    <a16:creationId xmlns:a16="http://schemas.microsoft.com/office/drawing/2014/main" id="{F39A28E8-9029-4984-AFC2-3FD4EEC51BA7}"/>
                  </a:ext>
                </a:extLst>
              </p:cNvPr>
              <p:cNvCxnSpPr/>
              <p:nvPr userDrawn="1"/>
            </p:nvCxnSpPr>
            <p:spPr>
              <a:xfrm flipV="1">
                <a:off x="11883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60">
                <a:extLst>
                  <a:ext uri="{FF2B5EF4-FFF2-40B4-BE49-F238E27FC236}">
                    <a16:creationId xmlns:a16="http://schemas.microsoft.com/office/drawing/2014/main" id="{15D4F68C-30B2-45C2-BDD1-B6EBEE511F2B}"/>
                  </a:ext>
                </a:extLst>
              </p:cNvPr>
              <p:cNvCxnSpPr/>
              <p:nvPr userDrawn="1"/>
            </p:nvCxnSpPr>
            <p:spPr>
              <a:xfrm flipV="1">
                <a:off x="81408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1" name="Straight Connector 61">
                <a:extLst>
                  <a:ext uri="{FF2B5EF4-FFF2-40B4-BE49-F238E27FC236}">
                    <a16:creationId xmlns:a16="http://schemas.microsoft.com/office/drawing/2014/main" id="{051ED23E-8584-4999-8EC5-84277C9290D3}"/>
                  </a:ext>
                </a:extLst>
              </p:cNvPr>
              <p:cNvCxnSpPr/>
              <p:nvPr userDrawn="1"/>
            </p:nvCxnSpPr>
            <p:spPr>
              <a:xfrm flipV="1">
                <a:off x="4422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grpSp>
      </p:grpSp>
      <p:sp>
        <p:nvSpPr>
          <p:cNvPr id="2" name="Titolo 1">
            <a:extLst>
              <a:ext uri="{FF2B5EF4-FFF2-40B4-BE49-F238E27FC236}">
                <a16:creationId xmlns:a16="http://schemas.microsoft.com/office/drawing/2014/main" id="{94A4DDCC-9F42-4948-9645-E86435B98BA5}"/>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4" name="Content Placeholder 2">
            <a:extLst>
              <a:ext uri="{FF2B5EF4-FFF2-40B4-BE49-F238E27FC236}">
                <a16:creationId xmlns:a16="http://schemas.microsoft.com/office/drawing/2014/main" id="{E06FD5EE-114E-4722-B4F2-F97B4E5BFF1B}"/>
              </a:ext>
            </a:extLst>
          </p:cNvPr>
          <p:cNvSpPr>
            <a:spLocks noGrp="1"/>
          </p:cNvSpPr>
          <p:nvPr>
            <p:ph idx="1"/>
          </p:nvPr>
        </p:nvSpPr>
        <p:spPr>
          <a:xfrm>
            <a:off x="21886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33" name="Straight Connector 32">
            <a:extLst>
              <a:ext uri="{FF2B5EF4-FFF2-40B4-BE49-F238E27FC236}">
                <a16:creationId xmlns:a16="http://schemas.microsoft.com/office/drawing/2014/main" id="{46A4415C-3223-40AA-9C39-316146802F95}"/>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9498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5.svg"/><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4.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18.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3.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image" Target="../media/image5.svg"/><Relationship Id="rId2" Type="http://schemas.openxmlformats.org/officeDocument/2006/relationships/slideLayout" Target="../slideLayouts/slideLayout20.xml"/><Relationship Id="rId16" Type="http://schemas.openxmlformats.org/officeDocument/2006/relationships/image" Target="../media/image4.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13.pn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image" Target="../media/image12.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svg"/><Relationship Id="rId2" Type="http://schemas.openxmlformats.org/officeDocument/2006/relationships/theme" Target="../theme/theme4.xml"/><Relationship Id="rId1" Type="http://schemas.openxmlformats.org/officeDocument/2006/relationships/slideLayout" Target="../slideLayouts/slideLayout31.xml"/><Relationship Id="rId6" Type="http://schemas.openxmlformats.org/officeDocument/2006/relationships/image" Target="../media/image4.png"/><Relationship Id="rId5" Type="http://schemas.openxmlformats.org/officeDocument/2006/relationships/image" Target="../media/image13.png"/><Relationship Id="rId4" Type="http://schemas.openxmlformats.org/officeDocument/2006/relationships/image" Target="../media/image1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53249"/>
        </a:solidFill>
        <a:effectLst/>
      </p:bgPr>
    </p:bg>
    <p:spTree>
      <p:nvGrpSpPr>
        <p:cNvPr id="1" name=""/>
        <p:cNvGrpSpPr/>
        <p:nvPr/>
      </p:nvGrpSpPr>
      <p:grpSpPr>
        <a:xfrm>
          <a:off x="0" y="0"/>
          <a:ext cx="0" cy="0"/>
          <a:chOff x="0" y="0"/>
          <a:chExt cx="0" cy="0"/>
        </a:xfrm>
      </p:grpSpPr>
      <p:sp>
        <p:nvSpPr>
          <p:cNvPr id="14" name="Text Box 38"/>
          <p:cNvSpPr txBox="1">
            <a:spLocks noChangeArrowheads="1"/>
          </p:cNvSpPr>
          <p:nvPr userDrawn="1"/>
        </p:nvSpPr>
        <p:spPr bwMode="auto">
          <a:xfrm>
            <a:off x="221404" y="6202800"/>
            <a:ext cx="121187"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lgn="l">
              <a:spcBef>
                <a:spcPct val="50000"/>
              </a:spcBef>
            </a:pPr>
            <a:r>
              <a:rPr lang="en-GB" sz="800" noProof="0">
                <a:solidFill>
                  <a:srgbClr val="8197A6"/>
                </a:solidFill>
                <a:latin typeface="Arial" panose="020B0604020202020204" pitchFamily="34" charset="0"/>
                <a:cs typeface="Arial" panose="020B0604020202020204" pitchFamily="34" charset="0"/>
              </a:rPr>
              <a:t> </a:t>
            </a:r>
            <a:endParaRPr lang="en-GB" sz="800" noProof="0" dirty="0">
              <a:solidFill>
                <a:srgbClr val="8197A6"/>
              </a:solidFill>
              <a:latin typeface="Arial" panose="020B0604020202020204" pitchFamily="34" charset="0"/>
              <a:cs typeface="Arial" panose="020B0604020202020204" pitchFamily="34" charset="0"/>
            </a:endParaRPr>
          </a:p>
        </p:txBody>
      </p:sp>
      <p:pic>
        <p:nvPicPr>
          <p:cNvPr id="3" name="Picture 35" hidden="1">
            <a:extLst>
              <a:ext uri="{FF2B5EF4-FFF2-40B4-BE49-F238E27FC236}">
                <a16:creationId xmlns:a16="http://schemas.microsoft.com/office/drawing/2014/main" id="{C995CFAD-3BA1-4EC9-867D-60423D76AD7D}"/>
              </a:ext>
            </a:extLst>
          </p:cNvPr>
          <p:cNvPicPr>
            <a:picLocks noChangeAspect="1"/>
          </p:cNvPicPr>
          <p:nvPr userDrawn="1"/>
        </p:nvPicPr>
        <p:blipFill rotWithShape="1">
          <a:blip r:embed="rId19" cstate="email">
            <a:extLst>
              <a:ext uri="{28A0092B-C50C-407E-A947-70E740481C1C}">
                <a14:useLocalDpi xmlns:a14="http://schemas.microsoft.com/office/drawing/2010/main"/>
              </a:ext>
            </a:extLst>
          </a:blip>
          <a:srcRect/>
          <a:stretch/>
        </p:blipFill>
        <p:spPr>
          <a:xfrm>
            <a:off x="0" y="0"/>
            <a:ext cx="12225338" cy="6858000"/>
          </a:xfrm>
          <a:prstGeom prst="rect">
            <a:avLst/>
          </a:prstGeom>
        </p:spPr>
      </p:pic>
      <p:sp>
        <p:nvSpPr>
          <p:cNvPr id="9" name="Text Box DG"/>
          <p:cNvSpPr txBox="1">
            <a:spLocks noChangeArrowheads="1"/>
          </p:cNvSpPr>
          <p:nvPr userDrawn="1"/>
        </p:nvSpPr>
        <p:spPr bwMode="auto">
          <a:xfrm>
            <a:off x="772995" y="44736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sp>
        <p:nvSpPr>
          <p:cNvPr id="10" name="Rectangle 6"/>
          <p:cNvSpPr>
            <a:spLocks noGrp="1" noChangeArrowheads="1"/>
          </p:cNvSpPr>
          <p:nvPr>
            <p:ph type="title"/>
          </p:nvPr>
        </p:nvSpPr>
        <p:spPr bwMode="auto">
          <a:xfrm>
            <a:off x="216000" y="154800"/>
            <a:ext cx="10108800" cy="565200"/>
          </a:xfrm>
          <a:prstGeom prst="rect">
            <a:avLst/>
          </a:prstGeom>
          <a:noFill/>
          <a:ln>
            <a:noFill/>
          </a:ln>
        </p:spPr>
        <p:txBody>
          <a:bodyPr vert="horz" wrap="square" lIns="91440" tIns="45720" rIns="91440" bIns="45720" numCol="1" anchor="ctr" anchorCtr="0" compatLnSpc="1">
            <a:prstTxWarp prst="textNoShape">
              <a:avLst/>
            </a:prstTxWarp>
            <a:spAutoFit/>
          </a:bodyPr>
          <a:lstStyle/>
          <a:p>
            <a:pPr lvl="0" algn="l" rtl="0" eaLnBrk="1" fontAlgn="base" hangingPunct="1">
              <a:spcBef>
                <a:spcPct val="0"/>
              </a:spcBef>
              <a:spcAft>
                <a:spcPct val="0"/>
              </a:spcAft>
            </a:pPr>
            <a:r>
              <a:rPr lang="en-US" altLang="en-US" noProof="0"/>
              <a:t>Click to edit Master title style</a:t>
            </a:r>
            <a:endParaRPr lang="en-GB" noProof="0" dirty="0"/>
          </a:p>
        </p:txBody>
      </p:sp>
      <p:sp>
        <p:nvSpPr>
          <p:cNvPr id="72" name="Rectangle 2">
            <a:extLst>
              <a:ext uri="{FF2B5EF4-FFF2-40B4-BE49-F238E27FC236}">
                <a16:creationId xmlns:a16="http://schemas.microsoft.com/office/drawing/2014/main" id="{F152A04D-5063-4E95-9CB5-5C50E37A6E5E}"/>
              </a:ext>
            </a:extLst>
          </p:cNvPr>
          <p:cNvSpPr>
            <a:spLocks noGrp="1" noChangeArrowheads="1"/>
          </p:cNvSpPr>
          <p:nvPr>
            <p:ph type="body" idx="1"/>
          </p:nvPr>
        </p:nvSpPr>
        <p:spPr bwMode="auto">
          <a:xfrm>
            <a:off x="21960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endParaRPr lang="en-GB" altLang="en-US" noProof="0" dirty="0"/>
          </a:p>
        </p:txBody>
      </p:sp>
      <p:sp>
        <p:nvSpPr>
          <p:cNvPr id="39" name="Text Box 34"/>
          <p:cNvSpPr txBox="1">
            <a:spLocks noChangeArrowheads="1"/>
          </p:cNvSpPr>
          <p:nvPr userDrawn="1"/>
        </p:nvSpPr>
        <p:spPr bwMode="auto">
          <a:xfrm>
            <a:off x="8204400" y="6202800"/>
            <a:ext cx="3751200"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800" noProof="1">
                <a:solidFill>
                  <a:schemeClr val="bg1"/>
                </a:solidFill>
                <a:latin typeface="Arial" panose="020B0604020202020204" pitchFamily="34" charset="0"/>
                <a:cs typeface="Arial" panose="020B0604020202020204" pitchFamily="34" charset="0"/>
              </a:rPr>
              <a:t>  </a:t>
            </a:r>
            <a:fld id="{FDAC5C42-9B53-4063-AF51-A40D4C64F718}" type="slidenum">
              <a:rPr lang="it-IT" sz="800" noProof="1" smtClean="0">
                <a:solidFill>
                  <a:srgbClr val="8197A6"/>
                </a:solidFill>
                <a:latin typeface="Arial" panose="020B0604020202020204" pitchFamily="34" charset="0"/>
                <a:cs typeface="Arial" panose="020B0604020202020204" pitchFamily="34" charset="0"/>
              </a:rPr>
              <a:t>‹#›</a:t>
            </a:fld>
            <a:endParaRPr lang="en-GB" sz="800" noProof="1">
              <a:solidFill>
                <a:srgbClr val="8197A6"/>
              </a:solidFill>
              <a:latin typeface="Arial" panose="020B0604020202020204" pitchFamily="34" charset="0"/>
              <a:cs typeface="Arial" panose="020B0604020202020204" pitchFamily="34" charset="0"/>
            </a:endParaRPr>
          </a:p>
        </p:txBody>
      </p:sp>
      <p:pic>
        <p:nvPicPr>
          <p:cNvPr id="37" name="Picture 36">
            <a:extLst>
              <a:ext uri="{FF2B5EF4-FFF2-40B4-BE49-F238E27FC236}">
                <a16:creationId xmlns:a16="http://schemas.microsoft.com/office/drawing/2014/main" id="{6C34021B-66EB-9E45-8BD1-64D5855A5802}"/>
              </a:ext>
            </a:extLst>
          </p:cNvPr>
          <p:cNvPicPr>
            <a:picLocks noChangeAspect="1"/>
          </p:cNvPicPr>
          <p:nvPr userDrawn="1"/>
        </p:nvPicPr>
        <p:blipFill>
          <a:blip r:embed="rId20"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cxnSp>
        <p:nvCxnSpPr>
          <p:cNvPr id="38" name="Straight Connector 37">
            <a:extLst>
              <a:ext uri="{FF2B5EF4-FFF2-40B4-BE49-F238E27FC236}">
                <a16:creationId xmlns:a16="http://schemas.microsoft.com/office/drawing/2014/main" id="{EE71E5B5-6921-4FB2-A9C4-9C2A029FF0B3}"/>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40" name="Picture 5">
            <a:extLst>
              <a:ext uri="{FF2B5EF4-FFF2-40B4-BE49-F238E27FC236}">
                <a16:creationId xmlns:a16="http://schemas.microsoft.com/office/drawing/2014/main" id="{7B88B654-6870-4EB8-A79A-306A0238640A}"/>
              </a:ext>
            </a:extLst>
          </p:cNvPr>
          <p:cNvPicPr>
            <a:picLocks/>
          </p:cNvPicPr>
          <p:nvPr userDrawn="1"/>
        </p:nvPicPr>
        <p:blipFill>
          <a:blip r:embed="rId21" cstate="email">
            <a:extLst>
              <a:ext uri="{28A0092B-C50C-407E-A947-70E740481C1C}">
                <a14:useLocalDpi xmlns:a14="http://schemas.microsoft.com/office/drawing/2010/main"/>
              </a:ext>
            </a:extLst>
          </a:blip>
          <a:stretch>
            <a:fillRect/>
          </a:stretch>
        </p:blipFill>
        <p:spPr>
          <a:xfrm>
            <a:off x="10342800" y="6584400"/>
            <a:ext cx="1638000" cy="104400"/>
          </a:xfrm>
          <a:prstGeom prst="rect">
            <a:avLst/>
          </a:prstGeom>
        </p:spPr>
      </p:pic>
      <p:pic>
        <p:nvPicPr>
          <p:cNvPr id="63" name="Picture 62">
            <a:extLst>
              <a:ext uri="{FF2B5EF4-FFF2-40B4-BE49-F238E27FC236}">
                <a16:creationId xmlns:a16="http://schemas.microsoft.com/office/drawing/2014/main" id="{EBB965BA-5FAA-5543-9444-B14F3D19DD2B}"/>
              </a:ext>
            </a:extLst>
          </p:cNvPr>
          <p:cNvPicPr>
            <a:picLocks noChangeAspect="1"/>
          </p:cNvPicPr>
          <p:nvPr userDrawn="1"/>
        </p:nvPicPr>
        <p:blipFill>
          <a:blip r:embed="rId22">
            <a:extLst>
              <a:ext uri="{96DAC541-7B7A-43D3-8B79-37D633B846F1}">
                <asvg:svgBlip xmlns:asvg="http://schemas.microsoft.com/office/drawing/2016/SVG/main" r:embed="rId23"/>
              </a:ext>
            </a:extLst>
          </a:blip>
          <a:srcRect/>
          <a:stretch/>
        </p:blipFill>
        <p:spPr>
          <a:xfrm>
            <a:off x="0" y="6454225"/>
            <a:ext cx="10159937" cy="430721"/>
          </a:xfrm>
          <a:prstGeom prst="rect">
            <a:avLst/>
          </a:prstGeom>
        </p:spPr>
      </p:pic>
    </p:spTree>
  </p:cSld>
  <p:clrMap bg1="lt1" tx1="dk1" bg2="lt2" tx2="dk2" accent1="accent1" accent2="accent2" accent3="accent3" accent4="accent4" accent5="accent5" accent6="accent6" hlink="hlink" folHlink="folHlink"/>
  <p:sldLayoutIdLst>
    <p:sldLayoutId id="2147483929" r:id="rId1"/>
    <p:sldLayoutId id="2147483945" r:id="rId2"/>
    <p:sldLayoutId id="2147483974" r:id="rId3"/>
    <p:sldLayoutId id="2147483975" r:id="rId4"/>
    <p:sldLayoutId id="2147483973" r:id="rId5"/>
    <p:sldLayoutId id="2147483930" r:id="rId6"/>
    <p:sldLayoutId id="2147483931" r:id="rId7"/>
    <p:sldLayoutId id="2147483932" r:id="rId8"/>
    <p:sldLayoutId id="2147483933" r:id="rId9"/>
    <p:sldLayoutId id="2147483935" r:id="rId10"/>
    <p:sldLayoutId id="2147483936" r:id="rId11"/>
    <p:sldLayoutId id="2147483937" r:id="rId12"/>
    <p:sldLayoutId id="2147483938" r:id="rId13"/>
    <p:sldLayoutId id="2147483939" r:id="rId14"/>
    <p:sldLayoutId id="2147483946" r:id="rId15"/>
    <p:sldLayoutId id="2147483947" r:id="rId16"/>
    <p:sldLayoutId id="2147483977" r:id="rId17"/>
  </p:sldLayoutIdLst>
  <p:hf hdr="0" dt="0"/>
  <p:txStyles>
    <p:titleStyle>
      <a:lvl1pPr algn="l" rtl="0" eaLnBrk="1" fontAlgn="base" hangingPunct="1">
        <a:spcBef>
          <a:spcPct val="0"/>
        </a:spcBef>
        <a:spcAft>
          <a:spcPct val="0"/>
        </a:spcAft>
        <a:defRPr lang="en-GB" sz="3000" b="1" dirty="0" smtClean="0">
          <a:solidFill>
            <a:schemeClr val="bg1"/>
          </a:solidFill>
          <a:latin typeface="Arial" panose="020B0604020202020204" pitchFamily="34" charset="0"/>
          <a:ea typeface="+mj-ea"/>
          <a:cs typeface="Arial" panose="020B0604020202020204" pitchFamily="34" charset="0"/>
        </a:defRPr>
      </a:lvl1pPr>
      <a:lvl2pPr algn="l" rtl="0" eaLnBrk="1" fontAlgn="base" hangingPunct="1">
        <a:spcBef>
          <a:spcPct val="0"/>
        </a:spcBef>
        <a:spcAft>
          <a:spcPct val="0"/>
        </a:spcAft>
        <a:defRPr sz="2122" b="1">
          <a:solidFill>
            <a:schemeClr val="bg1"/>
          </a:solidFill>
          <a:latin typeface="Verdana" pitchFamily="34" charset="0"/>
        </a:defRPr>
      </a:lvl2pPr>
      <a:lvl3pPr algn="l" rtl="0" eaLnBrk="1" fontAlgn="base" hangingPunct="1">
        <a:spcBef>
          <a:spcPct val="0"/>
        </a:spcBef>
        <a:spcAft>
          <a:spcPct val="0"/>
        </a:spcAft>
        <a:defRPr sz="2122" b="1">
          <a:solidFill>
            <a:schemeClr val="bg1"/>
          </a:solidFill>
          <a:latin typeface="Verdana" pitchFamily="34" charset="0"/>
        </a:defRPr>
      </a:lvl3pPr>
      <a:lvl4pPr algn="l" rtl="0" eaLnBrk="1" fontAlgn="base" hangingPunct="1">
        <a:spcBef>
          <a:spcPct val="0"/>
        </a:spcBef>
        <a:spcAft>
          <a:spcPct val="0"/>
        </a:spcAft>
        <a:defRPr sz="2122" b="1">
          <a:solidFill>
            <a:schemeClr val="bg1"/>
          </a:solidFill>
          <a:latin typeface="Verdana" pitchFamily="34" charset="0"/>
        </a:defRPr>
      </a:lvl4pPr>
      <a:lvl5pPr algn="l" rtl="0" eaLnBrk="1" fontAlgn="base" hangingPunct="1">
        <a:spcBef>
          <a:spcPct val="0"/>
        </a:spcBef>
        <a:spcAft>
          <a:spcPct val="0"/>
        </a:spcAft>
        <a:defRPr sz="2122" b="1">
          <a:solidFill>
            <a:schemeClr val="bg1"/>
          </a:solidFill>
          <a:latin typeface="Verdana" pitchFamily="34" charset="0"/>
        </a:defRPr>
      </a:lvl5pPr>
      <a:lvl6pPr marL="441015" algn="l" rtl="0" eaLnBrk="1" fontAlgn="base" hangingPunct="1">
        <a:spcBef>
          <a:spcPct val="0"/>
        </a:spcBef>
        <a:spcAft>
          <a:spcPct val="0"/>
        </a:spcAft>
        <a:defRPr sz="2122" b="1">
          <a:solidFill>
            <a:schemeClr val="bg1"/>
          </a:solidFill>
          <a:latin typeface="Verdana" pitchFamily="34" charset="0"/>
        </a:defRPr>
      </a:lvl6pPr>
      <a:lvl7pPr marL="882030" algn="l" rtl="0" eaLnBrk="1" fontAlgn="base" hangingPunct="1">
        <a:spcBef>
          <a:spcPct val="0"/>
        </a:spcBef>
        <a:spcAft>
          <a:spcPct val="0"/>
        </a:spcAft>
        <a:defRPr sz="2122" b="1">
          <a:solidFill>
            <a:schemeClr val="bg1"/>
          </a:solidFill>
          <a:latin typeface="Verdana" pitchFamily="34" charset="0"/>
        </a:defRPr>
      </a:lvl7pPr>
      <a:lvl8pPr marL="1323045" algn="l" rtl="0" eaLnBrk="1" fontAlgn="base" hangingPunct="1">
        <a:spcBef>
          <a:spcPct val="0"/>
        </a:spcBef>
        <a:spcAft>
          <a:spcPct val="0"/>
        </a:spcAft>
        <a:defRPr sz="2122" b="1">
          <a:solidFill>
            <a:schemeClr val="bg1"/>
          </a:solidFill>
          <a:latin typeface="Verdana" pitchFamily="34" charset="0"/>
        </a:defRPr>
      </a:lvl8pPr>
      <a:lvl9pPr marL="1764060" algn="l" rtl="0" eaLnBrk="1" fontAlgn="base" hangingPunct="1">
        <a:spcBef>
          <a:spcPct val="0"/>
        </a:spcBef>
        <a:spcAft>
          <a:spcPct val="0"/>
        </a:spcAft>
        <a:defRPr sz="2122" b="1">
          <a:solidFill>
            <a:schemeClr val="bg1"/>
          </a:solidFill>
          <a:latin typeface="Verdana" pitchFamily="34" charset="0"/>
        </a:defRPr>
      </a:lvl9pPr>
    </p:titleStyle>
    <p:bodyStyle>
      <a:lvl1pPr marL="0" indent="0" algn="l" rtl="0" eaLnBrk="1" fontAlgn="base" hangingPunct="1">
        <a:lnSpc>
          <a:spcPct val="119000"/>
        </a:lnSpc>
        <a:spcBef>
          <a:spcPct val="20000"/>
        </a:spcBef>
        <a:spcAft>
          <a:spcPct val="0"/>
        </a:spcAft>
        <a:buClr>
          <a:srgbClr val="8197A6"/>
        </a:buClr>
        <a:buFont typeface="Arial" panose="020B0604020202020204"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p:bodyStyle>
    <p:otherStyle>
      <a:defPPr>
        <a:defRPr lang="en-US"/>
      </a:defPPr>
      <a:lvl1pPr marL="0" algn="l" defTabSz="882030" rtl="0" eaLnBrk="1" latinLnBrk="0" hangingPunct="1">
        <a:defRPr sz="1736" kern="1200">
          <a:solidFill>
            <a:schemeClr val="tx1"/>
          </a:solidFill>
          <a:latin typeface="+mn-lt"/>
          <a:ea typeface="+mn-ea"/>
          <a:cs typeface="+mn-cs"/>
        </a:defRPr>
      </a:lvl1pPr>
      <a:lvl2pPr marL="441015" algn="l" defTabSz="882030" rtl="0" eaLnBrk="1" latinLnBrk="0" hangingPunct="1">
        <a:defRPr sz="1736" kern="1200">
          <a:solidFill>
            <a:schemeClr val="tx1"/>
          </a:solidFill>
          <a:latin typeface="+mn-lt"/>
          <a:ea typeface="+mn-ea"/>
          <a:cs typeface="+mn-cs"/>
        </a:defRPr>
      </a:lvl2pPr>
      <a:lvl3pPr marL="882030" algn="l" defTabSz="882030" rtl="0" eaLnBrk="1" latinLnBrk="0" hangingPunct="1">
        <a:defRPr sz="1736" kern="1200">
          <a:solidFill>
            <a:schemeClr val="tx1"/>
          </a:solidFill>
          <a:latin typeface="+mn-lt"/>
          <a:ea typeface="+mn-ea"/>
          <a:cs typeface="+mn-cs"/>
        </a:defRPr>
      </a:lvl3pPr>
      <a:lvl4pPr marL="1323045" algn="l" defTabSz="882030" rtl="0" eaLnBrk="1" latinLnBrk="0" hangingPunct="1">
        <a:defRPr sz="1736" kern="1200">
          <a:solidFill>
            <a:schemeClr val="tx1"/>
          </a:solidFill>
          <a:latin typeface="+mn-lt"/>
          <a:ea typeface="+mn-ea"/>
          <a:cs typeface="+mn-cs"/>
        </a:defRPr>
      </a:lvl4pPr>
      <a:lvl5pPr marL="1764060" algn="l" defTabSz="882030" rtl="0" eaLnBrk="1" latinLnBrk="0" hangingPunct="1">
        <a:defRPr sz="1736" kern="1200">
          <a:solidFill>
            <a:schemeClr val="tx1"/>
          </a:solidFill>
          <a:latin typeface="+mn-lt"/>
          <a:ea typeface="+mn-ea"/>
          <a:cs typeface="+mn-cs"/>
        </a:defRPr>
      </a:lvl5pPr>
      <a:lvl6pPr marL="2205076" algn="l" defTabSz="882030" rtl="0" eaLnBrk="1" latinLnBrk="0" hangingPunct="1">
        <a:defRPr sz="1736" kern="1200">
          <a:solidFill>
            <a:schemeClr val="tx1"/>
          </a:solidFill>
          <a:latin typeface="+mn-lt"/>
          <a:ea typeface="+mn-ea"/>
          <a:cs typeface="+mn-cs"/>
        </a:defRPr>
      </a:lvl6pPr>
      <a:lvl7pPr marL="2646091" algn="l" defTabSz="882030" rtl="0" eaLnBrk="1" latinLnBrk="0" hangingPunct="1">
        <a:defRPr sz="1736" kern="1200">
          <a:solidFill>
            <a:schemeClr val="tx1"/>
          </a:solidFill>
          <a:latin typeface="+mn-lt"/>
          <a:ea typeface="+mn-ea"/>
          <a:cs typeface="+mn-cs"/>
        </a:defRPr>
      </a:lvl7pPr>
      <a:lvl8pPr marL="3087106" algn="l" defTabSz="882030" rtl="0" eaLnBrk="1" latinLnBrk="0" hangingPunct="1">
        <a:defRPr sz="1736" kern="1200">
          <a:solidFill>
            <a:schemeClr val="tx1"/>
          </a:solidFill>
          <a:latin typeface="+mn-lt"/>
          <a:ea typeface="+mn-ea"/>
          <a:cs typeface="+mn-cs"/>
        </a:defRPr>
      </a:lvl8pPr>
      <a:lvl9pPr marL="3528121" algn="l" defTabSz="882030" rtl="0" eaLnBrk="1" latinLnBrk="0" hangingPunct="1">
        <a:defRPr sz="17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5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Text Box DG"/>
          <p:cNvSpPr txBox="1">
            <a:spLocks noChangeArrowheads="1"/>
          </p:cNvSpPr>
          <p:nvPr userDrawn="1"/>
        </p:nvSpPr>
        <p:spPr bwMode="auto">
          <a:xfrm>
            <a:off x="772995" y="44736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sp>
        <p:nvSpPr>
          <p:cNvPr id="10" name="Rectangle 6"/>
          <p:cNvSpPr>
            <a:spLocks noGrp="1" noChangeArrowheads="1"/>
          </p:cNvSpPr>
          <p:nvPr>
            <p:ph type="title"/>
          </p:nvPr>
        </p:nvSpPr>
        <p:spPr bwMode="auto">
          <a:xfrm>
            <a:off x="216000" y="154800"/>
            <a:ext cx="10108800" cy="565200"/>
          </a:xfrm>
          <a:prstGeom prst="rect">
            <a:avLst/>
          </a:prstGeom>
          <a:noFill/>
          <a:ln>
            <a:noFill/>
          </a:ln>
        </p:spPr>
        <p:txBody>
          <a:bodyPr vert="horz" wrap="square" lIns="91440" tIns="45720" rIns="91440" bIns="45720" numCol="1" anchor="ctr" anchorCtr="0" compatLnSpc="1">
            <a:prstTxWarp prst="textNoShape">
              <a:avLst/>
            </a:prstTxWarp>
            <a:spAutoFit/>
          </a:bodyPr>
          <a:lstStyle/>
          <a:p>
            <a:pPr lvl="0" algn="l" rtl="0" eaLnBrk="1" fontAlgn="base" hangingPunct="1">
              <a:spcBef>
                <a:spcPct val="0"/>
              </a:spcBef>
              <a:spcAft>
                <a:spcPct val="0"/>
              </a:spcAft>
            </a:pPr>
            <a:r>
              <a:rPr lang="en-GB" altLang="en-US" noProof="0" dirty="0"/>
              <a:t>CLICK TO EDIT MASTER TITLE STYLE</a:t>
            </a:r>
            <a:endParaRPr lang="en-GB" noProof="0" dirty="0"/>
          </a:p>
        </p:txBody>
      </p:sp>
      <p:sp>
        <p:nvSpPr>
          <p:cNvPr id="14" name="Text Box 38"/>
          <p:cNvSpPr txBox="1">
            <a:spLocks noChangeArrowheads="1"/>
          </p:cNvSpPr>
          <p:nvPr userDrawn="1"/>
        </p:nvSpPr>
        <p:spPr bwMode="auto">
          <a:xfrm>
            <a:off x="221404" y="6202800"/>
            <a:ext cx="121187"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lgn="l">
              <a:spcBef>
                <a:spcPct val="50000"/>
              </a:spcBef>
            </a:pPr>
            <a:r>
              <a:rPr lang="en-GB" sz="800" noProof="0">
                <a:solidFill>
                  <a:srgbClr val="8197A6"/>
                </a:solidFill>
                <a:latin typeface="Arial" panose="020B0604020202020204" pitchFamily="34" charset="0"/>
                <a:cs typeface="Arial" panose="020B0604020202020204" pitchFamily="34" charset="0"/>
              </a:rPr>
              <a:t> </a:t>
            </a:r>
            <a:endParaRPr lang="en-GB" sz="800" noProof="0" dirty="0">
              <a:solidFill>
                <a:srgbClr val="8197A6"/>
              </a:solidFill>
              <a:latin typeface="Arial" panose="020B0604020202020204" pitchFamily="34" charset="0"/>
              <a:cs typeface="Arial" panose="020B0604020202020204" pitchFamily="34" charset="0"/>
            </a:endParaRPr>
          </a:p>
        </p:txBody>
      </p:sp>
      <p:sp>
        <p:nvSpPr>
          <p:cNvPr id="63" name="Rectangle 2">
            <a:extLst>
              <a:ext uri="{FF2B5EF4-FFF2-40B4-BE49-F238E27FC236}">
                <a16:creationId xmlns:a16="http://schemas.microsoft.com/office/drawing/2014/main" id="{0341B57B-D657-44D2-A69B-8571F2FEB2FC}"/>
              </a:ext>
            </a:extLst>
          </p:cNvPr>
          <p:cNvSpPr>
            <a:spLocks noGrp="1" noChangeArrowheads="1"/>
          </p:cNvSpPr>
          <p:nvPr>
            <p:ph type="body" idx="1"/>
          </p:nvPr>
        </p:nvSpPr>
        <p:spPr bwMode="auto">
          <a:xfrm>
            <a:off x="21886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7" name="Picture 5">
            <a:extLst>
              <a:ext uri="{FF2B5EF4-FFF2-40B4-BE49-F238E27FC236}">
                <a16:creationId xmlns:a16="http://schemas.microsoft.com/office/drawing/2014/main" id="{109A9530-2671-487F-A9F5-FDB35D172B87}"/>
              </a:ext>
            </a:extLst>
          </p:cNvPr>
          <p:cNvPicPr>
            <a:picLocks/>
          </p:cNvPicPr>
          <p:nvPr userDrawn="1"/>
        </p:nvPicPr>
        <p:blipFill>
          <a:blip r:embed="rId3" cstate="email">
            <a:extLst>
              <a:ext uri="{28A0092B-C50C-407E-A947-70E740481C1C}">
                <a14:useLocalDpi xmlns:a14="http://schemas.microsoft.com/office/drawing/2010/main"/>
              </a:ext>
            </a:extLst>
          </a:blip>
          <a:stretch>
            <a:fillRect/>
          </a:stretch>
        </p:blipFill>
        <p:spPr>
          <a:xfrm>
            <a:off x="10342800" y="6584400"/>
            <a:ext cx="1638000" cy="104400"/>
          </a:xfrm>
          <a:prstGeom prst="rect">
            <a:avLst/>
          </a:prstGeom>
        </p:spPr>
      </p:pic>
      <p:sp>
        <p:nvSpPr>
          <p:cNvPr id="3" name="Text Box 34">
            <a:extLst>
              <a:ext uri="{FF2B5EF4-FFF2-40B4-BE49-F238E27FC236}">
                <a16:creationId xmlns:a16="http://schemas.microsoft.com/office/drawing/2014/main" id="{174566EC-B884-414A-9831-F2C2C01CAF72}"/>
              </a:ext>
            </a:extLst>
          </p:cNvPr>
          <p:cNvSpPr txBox="1">
            <a:spLocks noChangeArrowheads="1"/>
          </p:cNvSpPr>
          <p:nvPr userDrawn="1"/>
        </p:nvSpPr>
        <p:spPr bwMode="auto">
          <a:xfrm>
            <a:off x="8204400" y="6202800"/>
            <a:ext cx="3751200"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800" noProof="1">
                <a:solidFill>
                  <a:schemeClr val="bg1"/>
                </a:solidFill>
                <a:latin typeface="Arial" panose="020B0604020202020204" pitchFamily="34" charset="0"/>
                <a:cs typeface="Arial" panose="020B0604020202020204" pitchFamily="34" charset="0"/>
              </a:rPr>
              <a:t>  </a:t>
            </a:r>
            <a:fld id="{FDAC5C42-9B53-4063-AF51-A40D4C64F718}" type="slidenum">
              <a:rPr lang="it-IT" sz="800" noProof="1" smtClean="0">
                <a:solidFill>
                  <a:srgbClr val="8197A6"/>
                </a:solidFill>
                <a:latin typeface="Arial" panose="020B0604020202020204" pitchFamily="34" charset="0"/>
                <a:cs typeface="Arial" panose="020B0604020202020204" pitchFamily="34" charset="0"/>
              </a:rPr>
              <a:t>‹#›</a:t>
            </a:fld>
            <a:endParaRPr lang="en-GB" sz="800" noProof="1">
              <a:solidFill>
                <a:srgbClr val="8197A6"/>
              </a:solidFill>
              <a:latin typeface="Arial" panose="020B0604020202020204" pitchFamily="34" charset="0"/>
              <a:cs typeface="Arial" panose="020B0604020202020204" pitchFamily="34" charset="0"/>
            </a:endParaRPr>
          </a:p>
        </p:txBody>
      </p:sp>
      <p:pic>
        <p:nvPicPr>
          <p:cNvPr id="62" name="Picture 61">
            <a:extLst>
              <a:ext uri="{FF2B5EF4-FFF2-40B4-BE49-F238E27FC236}">
                <a16:creationId xmlns:a16="http://schemas.microsoft.com/office/drawing/2014/main" id="{68673324-7E47-2849-ABFE-CFCE924180D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cxnSp>
        <p:nvCxnSpPr>
          <p:cNvPr id="65" name="Straight Connector 64">
            <a:extLst>
              <a:ext uri="{FF2B5EF4-FFF2-40B4-BE49-F238E27FC236}">
                <a16:creationId xmlns:a16="http://schemas.microsoft.com/office/drawing/2014/main" id="{B6E905FD-56C1-4FF6-A433-C72EFE86E9E9}"/>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37" name="Picture 36">
            <a:extLst>
              <a:ext uri="{FF2B5EF4-FFF2-40B4-BE49-F238E27FC236}">
                <a16:creationId xmlns:a16="http://schemas.microsoft.com/office/drawing/2014/main" id="{EBB965BA-5FAA-5543-9444-B14F3D19DD2B}"/>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1" y="6457664"/>
            <a:ext cx="10159937" cy="430721"/>
          </a:xfrm>
          <a:prstGeom prst="rect">
            <a:avLst/>
          </a:prstGeom>
        </p:spPr>
      </p:pic>
    </p:spTree>
    <p:extLst>
      <p:ext uri="{BB962C8B-B14F-4D97-AF65-F5344CB8AC3E}">
        <p14:creationId xmlns:p14="http://schemas.microsoft.com/office/powerpoint/2010/main" val="554798536"/>
      </p:ext>
    </p:extLst>
  </p:cSld>
  <p:clrMap bg1="lt1" tx1="dk1" bg2="lt2" tx2="dk2" accent1="accent1" accent2="accent2" accent3="accent3" accent4="accent4" accent5="accent5" accent6="accent6" hlink="hlink" folHlink="folHlink"/>
  <p:sldLayoutIdLst>
    <p:sldLayoutId id="2147483951" r:id="rId1"/>
  </p:sldLayoutIdLst>
  <p:hf sldNum="0" hdr="0" dt="0"/>
  <p:txStyles>
    <p:titleStyle>
      <a:lvl1pPr algn="just" rtl="0" fontAlgn="base">
        <a:spcBef>
          <a:spcPct val="0"/>
        </a:spcBef>
        <a:spcAft>
          <a:spcPct val="0"/>
        </a:spcAft>
        <a:defRPr lang="en-GB" sz="3000" b="1" dirty="0" smtClean="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2122" b="1">
          <a:solidFill>
            <a:schemeClr val="bg1"/>
          </a:solidFill>
          <a:latin typeface="Verdana" pitchFamily="34" charset="0"/>
        </a:defRPr>
      </a:lvl2pPr>
      <a:lvl3pPr algn="l" rtl="0" fontAlgn="base">
        <a:spcBef>
          <a:spcPct val="0"/>
        </a:spcBef>
        <a:spcAft>
          <a:spcPct val="0"/>
        </a:spcAft>
        <a:defRPr sz="2122" b="1">
          <a:solidFill>
            <a:schemeClr val="bg1"/>
          </a:solidFill>
          <a:latin typeface="Verdana" pitchFamily="34" charset="0"/>
        </a:defRPr>
      </a:lvl3pPr>
      <a:lvl4pPr algn="l" rtl="0" fontAlgn="base">
        <a:spcBef>
          <a:spcPct val="0"/>
        </a:spcBef>
        <a:spcAft>
          <a:spcPct val="0"/>
        </a:spcAft>
        <a:defRPr sz="2122" b="1">
          <a:solidFill>
            <a:schemeClr val="bg1"/>
          </a:solidFill>
          <a:latin typeface="Verdana" pitchFamily="34" charset="0"/>
        </a:defRPr>
      </a:lvl4pPr>
      <a:lvl5pPr algn="l" rtl="0" fontAlgn="base">
        <a:spcBef>
          <a:spcPct val="0"/>
        </a:spcBef>
        <a:spcAft>
          <a:spcPct val="0"/>
        </a:spcAft>
        <a:defRPr sz="2122" b="1">
          <a:solidFill>
            <a:schemeClr val="bg1"/>
          </a:solidFill>
          <a:latin typeface="Verdana" pitchFamily="34" charset="0"/>
        </a:defRPr>
      </a:lvl5pPr>
      <a:lvl6pPr marL="441015" algn="l" rtl="0" fontAlgn="base">
        <a:spcBef>
          <a:spcPct val="0"/>
        </a:spcBef>
        <a:spcAft>
          <a:spcPct val="0"/>
        </a:spcAft>
        <a:defRPr sz="2122" b="1">
          <a:solidFill>
            <a:schemeClr val="bg1"/>
          </a:solidFill>
          <a:latin typeface="Verdana" pitchFamily="34" charset="0"/>
        </a:defRPr>
      </a:lvl6pPr>
      <a:lvl7pPr marL="882030" algn="l" rtl="0" fontAlgn="base">
        <a:spcBef>
          <a:spcPct val="0"/>
        </a:spcBef>
        <a:spcAft>
          <a:spcPct val="0"/>
        </a:spcAft>
        <a:defRPr sz="2122" b="1">
          <a:solidFill>
            <a:schemeClr val="bg1"/>
          </a:solidFill>
          <a:latin typeface="Verdana" pitchFamily="34" charset="0"/>
        </a:defRPr>
      </a:lvl7pPr>
      <a:lvl8pPr marL="1323045" algn="l" rtl="0" fontAlgn="base">
        <a:spcBef>
          <a:spcPct val="0"/>
        </a:spcBef>
        <a:spcAft>
          <a:spcPct val="0"/>
        </a:spcAft>
        <a:defRPr sz="2122" b="1">
          <a:solidFill>
            <a:schemeClr val="bg1"/>
          </a:solidFill>
          <a:latin typeface="Verdana" pitchFamily="34" charset="0"/>
        </a:defRPr>
      </a:lvl8pPr>
      <a:lvl9pPr marL="1764060" algn="l" rtl="0" fontAlgn="base">
        <a:spcBef>
          <a:spcPct val="0"/>
        </a:spcBef>
        <a:spcAft>
          <a:spcPct val="0"/>
        </a:spcAft>
        <a:defRPr sz="2122" b="1">
          <a:solidFill>
            <a:schemeClr val="bg1"/>
          </a:solidFill>
          <a:latin typeface="Verdana" pitchFamily="34" charset="0"/>
        </a:defRPr>
      </a:lvl9pPr>
    </p:titleStyle>
    <p:bodyStyle>
      <a:lvl1pPr marL="0" indent="0" algn="l" rtl="0" eaLnBrk="0" fontAlgn="base" hangingPunct="0">
        <a:lnSpc>
          <a:spcPct val="119000"/>
        </a:lnSpc>
        <a:spcBef>
          <a:spcPct val="20000"/>
        </a:spcBef>
        <a:spcAft>
          <a:spcPct val="0"/>
        </a:spcAft>
        <a:buClr>
          <a:srgbClr val="8197A6"/>
        </a:buClr>
        <a:buFont typeface="Arial" panose="020B0604020202020204"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1pPr>
      <a:lvl2pPr marL="781326"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2pPr>
      <a:lvl3pPr marL="1357771"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3pPr>
      <a:lvl4pPr marL="1934216"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charset="0"/>
          <a:ea typeface="MS PGothic" pitchFamily="34" charset="-128"/>
          <a:cs typeface="Arial" charset="0"/>
        </a:defRPr>
      </a:lvl4pPr>
      <a:lvl5pPr marL="2510661" indent="0" algn="l" rtl="0" eaLnBrk="0" fontAlgn="base" hangingPunct="0">
        <a:lnSpc>
          <a:spcPct val="119000"/>
        </a:lnSpc>
        <a:spcBef>
          <a:spcPct val="20000"/>
        </a:spcBef>
        <a:spcAft>
          <a:spcPct val="0"/>
        </a:spcAft>
        <a:buClr>
          <a:schemeClr val="accent1"/>
        </a:buClr>
        <a:buFont typeface="Verdana" pitchFamily="34" charset="0"/>
        <a:buNone/>
        <a:defRPr lang="en-GB" altLang="en-US" sz="1800" dirty="0">
          <a:solidFill>
            <a:srgbClr val="8197A6"/>
          </a:solidFill>
          <a:latin typeface="Arial" charset="0"/>
          <a:ea typeface="MS PGothic" pitchFamily="34" charset="-128"/>
          <a:cs typeface="Arial" charset="0"/>
        </a:defRPr>
      </a:lvl5pPr>
      <a:lvl6pPr marL="3356615"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p:bodyStyle>
    <p:otherStyle>
      <a:defPPr>
        <a:defRPr lang="en-US"/>
      </a:defPPr>
      <a:lvl1pPr marL="0" algn="l" defTabSz="882030" rtl="0" eaLnBrk="1" latinLnBrk="0" hangingPunct="1">
        <a:defRPr sz="1736" kern="1200">
          <a:solidFill>
            <a:schemeClr val="tx1"/>
          </a:solidFill>
          <a:latin typeface="+mn-lt"/>
          <a:ea typeface="+mn-ea"/>
          <a:cs typeface="+mn-cs"/>
        </a:defRPr>
      </a:lvl1pPr>
      <a:lvl2pPr marL="441015" algn="l" defTabSz="882030" rtl="0" eaLnBrk="1" latinLnBrk="0" hangingPunct="1">
        <a:defRPr sz="1736" kern="1200">
          <a:solidFill>
            <a:schemeClr val="tx1"/>
          </a:solidFill>
          <a:latin typeface="+mn-lt"/>
          <a:ea typeface="+mn-ea"/>
          <a:cs typeface="+mn-cs"/>
        </a:defRPr>
      </a:lvl2pPr>
      <a:lvl3pPr marL="882030" algn="l" defTabSz="882030" rtl="0" eaLnBrk="1" latinLnBrk="0" hangingPunct="1">
        <a:defRPr sz="1736" kern="1200">
          <a:solidFill>
            <a:schemeClr val="tx1"/>
          </a:solidFill>
          <a:latin typeface="+mn-lt"/>
          <a:ea typeface="+mn-ea"/>
          <a:cs typeface="+mn-cs"/>
        </a:defRPr>
      </a:lvl3pPr>
      <a:lvl4pPr marL="1323045" algn="l" defTabSz="882030" rtl="0" eaLnBrk="1" latinLnBrk="0" hangingPunct="1">
        <a:defRPr sz="1736" kern="1200">
          <a:solidFill>
            <a:schemeClr val="tx1"/>
          </a:solidFill>
          <a:latin typeface="+mn-lt"/>
          <a:ea typeface="+mn-ea"/>
          <a:cs typeface="+mn-cs"/>
        </a:defRPr>
      </a:lvl4pPr>
      <a:lvl5pPr marL="1764060" algn="l" defTabSz="882030" rtl="0" eaLnBrk="1" latinLnBrk="0" hangingPunct="1">
        <a:defRPr sz="1736" kern="1200">
          <a:solidFill>
            <a:schemeClr val="tx1"/>
          </a:solidFill>
          <a:latin typeface="+mn-lt"/>
          <a:ea typeface="+mn-ea"/>
          <a:cs typeface="+mn-cs"/>
        </a:defRPr>
      </a:lvl5pPr>
      <a:lvl6pPr marL="2205076" algn="l" defTabSz="882030" rtl="0" eaLnBrk="1" latinLnBrk="0" hangingPunct="1">
        <a:defRPr sz="1736" kern="1200">
          <a:solidFill>
            <a:schemeClr val="tx1"/>
          </a:solidFill>
          <a:latin typeface="+mn-lt"/>
          <a:ea typeface="+mn-ea"/>
          <a:cs typeface="+mn-cs"/>
        </a:defRPr>
      </a:lvl6pPr>
      <a:lvl7pPr marL="2646091" algn="l" defTabSz="882030" rtl="0" eaLnBrk="1" latinLnBrk="0" hangingPunct="1">
        <a:defRPr sz="1736" kern="1200">
          <a:solidFill>
            <a:schemeClr val="tx1"/>
          </a:solidFill>
          <a:latin typeface="+mn-lt"/>
          <a:ea typeface="+mn-ea"/>
          <a:cs typeface="+mn-cs"/>
        </a:defRPr>
      </a:lvl7pPr>
      <a:lvl8pPr marL="3087106" algn="l" defTabSz="882030" rtl="0" eaLnBrk="1" latinLnBrk="0" hangingPunct="1">
        <a:defRPr sz="1736" kern="1200">
          <a:solidFill>
            <a:schemeClr val="tx1"/>
          </a:solidFill>
          <a:latin typeface="+mn-lt"/>
          <a:ea typeface="+mn-ea"/>
          <a:cs typeface="+mn-cs"/>
        </a:defRPr>
      </a:lvl8pPr>
      <a:lvl9pPr marL="3528121" algn="l" defTabSz="882030" rtl="0" eaLnBrk="1" latinLnBrk="0" hangingPunct="1">
        <a:defRPr sz="17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51"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Text Box DG"/>
          <p:cNvSpPr txBox="1">
            <a:spLocks noChangeArrowheads="1"/>
          </p:cNvSpPr>
          <p:nvPr userDrawn="1"/>
        </p:nvSpPr>
        <p:spPr bwMode="auto">
          <a:xfrm>
            <a:off x="772995" y="44736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sp>
        <p:nvSpPr>
          <p:cNvPr id="10" name="Rectangle 6"/>
          <p:cNvSpPr>
            <a:spLocks noGrp="1" noChangeArrowheads="1"/>
          </p:cNvSpPr>
          <p:nvPr>
            <p:ph type="title"/>
          </p:nvPr>
        </p:nvSpPr>
        <p:spPr bwMode="auto">
          <a:xfrm>
            <a:off x="216000" y="154800"/>
            <a:ext cx="10108800" cy="565200"/>
          </a:xfrm>
          <a:prstGeom prst="rect">
            <a:avLst/>
          </a:prstGeom>
          <a:noFill/>
          <a:ln>
            <a:noFill/>
          </a:ln>
        </p:spPr>
        <p:txBody>
          <a:bodyPr vert="horz" wrap="square" lIns="91440" tIns="45720" rIns="91440" bIns="45720" numCol="1" anchor="ctr" anchorCtr="0" compatLnSpc="1">
            <a:prstTxWarp prst="textNoShape">
              <a:avLst/>
            </a:prstTxWarp>
            <a:spAutoFit/>
          </a:bodyPr>
          <a:lstStyle/>
          <a:p>
            <a:pPr lvl="0" algn="l" rtl="0" eaLnBrk="1" fontAlgn="base" hangingPunct="1">
              <a:spcBef>
                <a:spcPct val="0"/>
              </a:spcBef>
              <a:spcAft>
                <a:spcPct val="0"/>
              </a:spcAft>
            </a:pPr>
            <a:r>
              <a:rPr lang="en-GB" altLang="en-US" noProof="0" dirty="0"/>
              <a:t>CLICK TO EDIT MASTER TITLE STYLE</a:t>
            </a:r>
            <a:endParaRPr lang="en-GB" noProof="0" dirty="0"/>
          </a:p>
        </p:txBody>
      </p:sp>
      <p:sp>
        <p:nvSpPr>
          <p:cNvPr id="63" name="Rectangle 2">
            <a:extLst>
              <a:ext uri="{FF2B5EF4-FFF2-40B4-BE49-F238E27FC236}">
                <a16:creationId xmlns:a16="http://schemas.microsoft.com/office/drawing/2014/main" id="{0341B57B-D657-44D2-A69B-8571F2FEB2FC}"/>
              </a:ext>
            </a:extLst>
          </p:cNvPr>
          <p:cNvSpPr>
            <a:spLocks noGrp="1" noChangeArrowheads="1"/>
          </p:cNvSpPr>
          <p:nvPr>
            <p:ph type="body" idx="1"/>
          </p:nvPr>
        </p:nvSpPr>
        <p:spPr bwMode="auto">
          <a:xfrm>
            <a:off x="21960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sp>
        <p:nvSpPr>
          <p:cNvPr id="67" name="Text Box DG">
            <a:extLst>
              <a:ext uri="{FF2B5EF4-FFF2-40B4-BE49-F238E27FC236}">
                <a16:creationId xmlns:a16="http://schemas.microsoft.com/office/drawing/2014/main" id="{041D4B4D-8C28-4798-BDA6-9AF59297F358}"/>
              </a:ext>
            </a:extLst>
          </p:cNvPr>
          <p:cNvSpPr txBox="1">
            <a:spLocks noChangeArrowheads="1"/>
          </p:cNvSpPr>
          <p:nvPr userDrawn="1"/>
        </p:nvSpPr>
        <p:spPr bwMode="auto">
          <a:xfrm>
            <a:off x="772995" y="44736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sp>
        <p:nvSpPr>
          <p:cNvPr id="14" name="Text Box 38"/>
          <p:cNvSpPr txBox="1">
            <a:spLocks noChangeArrowheads="1"/>
          </p:cNvSpPr>
          <p:nvPr userDrawn="1"/>
        </p:nvSpPr>
        <p:spPr bwMode="auto">
          <a:xfrm>
            <a:off x="221404" y="6202800"/>
            <a:ext cx="121187"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lgn="l">
              <a:spcBef>
                <a:spcPct val="50000"/>
              </a:spcBef>
            </a:pPr>
            <a:r>
              <a:rPr lang="en-GB" sz="800" noProof="0">
                <a:solidFill>
                  <a:srgbClr val="8197A6"/>
                </a:solidFill>
                <a:latin typeface="Arial" panose="020B0604020202020204" pitchFamily="34" charset="0"/>
                <a:cs typeface="Arial" panose="020B0604020202020204" pitchFamily="34" charset="0"/>
              </a:rPr>
              <a:t> </a:t>
            </a:r>
            <a:endParaRPr lang="en-GB" sz="800" noProof="0" dirty="0">
              <a:solidFill>
                <a:srgbClr val="8197A6"/>
              </a:solidFill>
              <a:latin typeface="Arial" panose="020B0604020202020204" pitchFamily="34" charset="0"/>
              <a:cs typeface="Arial" panose="020B0604020202020204" pitchFamily="34" charset="0"/>
            </a:endParaRPr>
          </a:p>
        </p:txBody>
      </p:sp>
      <p:sp>
        <p:nvSpPr>
          <p:cNvPr id="2" name="Text Box 34">
            <a:extLst>
              <a:ext uri="{FF2B5EF4-FFF2-40B4-BE49-F238E27FC236}">
                <a16:creationId xmlns:a16="http://schemas.microsoft.com/office/drawing/2014/main" id="{06E20340-F309-4C15-A091-9346422556E1}"/>
              </a:ext>
            </a:extLst>
          </p:cNvPr>
          <p:cNvSpPr txBox="1">
            <a:spLocks noChangeArrowheads="1"/>
          </p:cNvSpPr>
          <p:nvPr userDrawn="1"/>
        </p:nvSpPr>
        <p:spPr bwMode="auto">
          <a:xfrm>
            <a:off x="8204400" y="6202800"/>
            <a:ext cx="3751200"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800" noProof="1">
                <a:solidFill>
                  <a:schemeClr val="bg1"/>
                </a:solidFill>
                <a:latin typeface="Arial" panose="020B0604020202020204" pitchFamily="34" charset="0"/>
                <a:cs typeface="Arial" panose="020B0604020202020204" pitchFamily="34" charset="0"/>
              </a:rPr>
              <a:t>  </a:t>
            </a:r>
            <a:fld id="{FDAC5C42-9B53-4063-AF51-A40D4C64F718}" type="slidenum">
              <a:rPr lang="it-IT" sz="800" noProof="1" smtClean="0">
                <a:solidFill>
                  <a:srgbClr val="8197A6"/>
                </a:solidFill>
                <a:latin typeface="Arial" panose="020B0604020202020204" pitchFamily="34" charset="0"/>
                <a:cs typeface="Arial" panose="020B0604020202020204" pitchFamily="34" charset="0"/>
              </a:rPr>
              <a:t>‹#›</a:t>
            </a:fld>
            <a:endParaRPr lang="en-GB" sz="800" noProof="1">
              <a:solidFill>
                <a:srgbClr val="8197A6"/>
              </a:solidFill>
              <a:latin typeface="Arial" panose="020B0604020202020204" pitchFamily="34" charset="0"/>
              <a:cs typeface="Arial" panose="020B0604020202020204" pitchFamily="34" charset="0"/>
            </a:endParaRPr>
          </a:p>
        </p:txBody>
      </p:sp>
      <p:pic>
        <p:nvPicPr>
          <p:cNvPr id="38" name="Picture 37">
            <a:extLst>
              <a:ext uri="{FF2B5EF4-FFF2-40B4-BE49-F238E27FC236}">
                <a16:creationId xmlns:a16="http://schemas.microsoft.com/office/drawing/2014/main" id="{AA5060D9-A09D-4130-9267-1E715CE49C5B}"/>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94" name="Picture 93">
            <a:extLst>
              <a:ext uri="{FF2B5EF4-FFF2-40B4-BE49-F238E27FC236}">
                <a16:creationId xmlns:a16="http://schemas.microsoft.com/office/drawing/2014/main" id="{4732B035-7DC9-457A-B11E-1F17E69F566A}"/>
              </a:ext>
            </a:extLst>
          </p:cNvPr>
          <p:cNvPicPr>
            <a:picLocks/>
          </p:cNvPicPr>
          <p:nvPr userDrawn="1"/>
        </p:nvPicPr>
        <p:blipFill>
          <a:blip r:embed="rId15" cstate="print">
            <a:extLst>
              <a:ext uri="{28A0092B-C50C-407E-A947-70E740481C1C}">
                <a14:useLocalDpi xmlns:a14="http://schemas.microsoft.com/office/drawing/2010/main" val="0"/>
              </a:ext>
            </a:extLst>
          </a:blip>
          <a:stretch>
            <a:fillRect/>
          </a:stretch>
        </p:blipFill>
        <p:spPr>
          <a:xfrm>
            <a:off x="10331489" y="-215904"/>
            <a:ext cx="2095200" cy="1314000"/>
          </a:xfrm>
          <a:prstGeom prst="rect">
            <a:avLst/>
          </a:prstGeom>
        </p:spPr>
      </p:pic>
      <p:pic>
        <p:nvPicPr>
          <p:cNvPr id="37" name="Picture 36">
            <a:extLst>
              <a:ext uri="{FF2B5EF4-FFF2-40B4-BE49-F238E27FC236}">
                <a16:creationId xmlns:a16="http://schemas.microsoft.com/office/drawing/2014/main" id="{EBB965BA-5FAA-5543-9444-B14F3D19DD2B}"/>
              </a:ext>
            </a:extLst>
          </p:cNvPr>
          <p:cNvPicPr>
            <a:picLocks noChangeAspect="1"/>
          </p:cNvPicPr>
          <p:nvPr userDrawn="1"/>
        </p:nvPicPr>
        <p:blipFill>
          <a:blip r:embed="rId16">
            <a:extLst>
              <a:ext uri="{96DAC541-7B7A-43D3-8B79-37D633B846F1}">
                <asvg:svgBlip xmlns:asvg="http://schemas.microsoft.com/office/drawing/2016/SVG/main" r:embed="rId17"/>
              </a:ext>
            </a:extLst>
          </a:blip>
          <a:srcRect/>
          <a:stretch/>
        </p:blipFill>
        <p:spPr>
          <a:xfrm>
            <a:off x="1" y="6457517"/>
            <a:ext cx="10159937" cy="430721"/>
          </a:xfrm>
          <a:prstGeom prst="rect">
            <a:avLst/>
          </a:prstGeom>
        </p:spPr>
      </p:pic>
    </p:spTree>
    <p:extLst>
      <p:ext uri="{BB962C8B-B14F-4D97-AF65-F5344CB8AC3E}">
        <p14:creationId xmlns:p14="http://schemas.microsoft.com/office/powerpoint/2010/main" val="3659391583"/>
      </p:ext>
    </p:extLst>
  </p:cSld>
  <p:clrMap bg1="lt1" tx1="dk1" bg2="lt2" tx2="dk2" accent1="accent1" accent2="accent2" accent3="accent3" accent4="accent4" accent5="accent5" accent6="accent6" hlink="hlink" folHlink="folHlink"/>
  <p:sldLayoutIdLst>
    <p:sldLayoutId id="2147483976" r:id="rId1"/>
    <p:sldLayoutId id="2147483961" r:id="rId2"/>
    <p:sldLayoutId id="2147483962" r:id="rId3"/>
    <p:sldLayoutId id="2147483963" r:id="rId4"/>
    <p:sldLayoutId id="2147483964" r:id="rId5"/>
    <p:sldLayoutId id="2147483965" r:id="rId6"/>
    <p:sldLayoutId id="2147483972" r:id="rId7"/>
    <p:sldLayoutId id="2147483966" r:id="rId8"/>
    <p:sldLayoutId id="2147483967" r:id="rId9"/>
    <p:sldLayoutId id="2147483968" r:id="rId10"/>
    <p:sldLayoutId id="2147483969" r:id="rId11"/>
    <p:sldLayoutId id="2147483978" r:id="rId12"/>
  </p:sldLayoutIdLst>
  <p:hf sldNum="0" hdr="0" dt="0"/>
  <p:txStyles>
    <p:titleStyle>
      <a:lvl1pPr algn="just" rtl="0" fontAlgn="base">
        <a:spcBef>
          <a:spcPct val="0"/>
        </a:spcBef>
        <a:spcAft>
          <a:spcPct val="0"/>
        </a:spcAft>
        <a:defRPr lang="en-GB" sz="3000" b="1" dirty="0" smtClean="0">
          <a:solidFill>
            <a:srgbClr val="003249"/>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2122" b="1">
          <a:solidFill>
            <a:schemeClr val="bg1"/>
          </a:solidFill>
          <a:latin typeface="Verdana" pitchFamily="34" charset="0"/>
        </a:defRPr>
      </a:lvl2pPr>
      <a:lvl3pPr algn="l" rtl="0" fontAlgn="base">
        <a:spcBef>
          <a:spcPct val="0"/>
        </a:spcBef>
        <a:spcAft>
          <a:spcPct val="0"/>
        </a:spcAft>
        <a:defRPr sz="2122" b="1">
          <a:solidFill>
            <a:schemeClr val="bg1"/>
          </a:solidFill>
          <a:latin typeface="Verdana" pitchFamily="34" charset="0"/>
        </a:defRPr>
      </a:lvl3pPr>
      <a:lvl4pPr algn="l" rtl="0" fontAlgn="base">
        <a:spcBef>
          <a:spcPct val="0"/>
        </a:spcBef>
        <a:spcAft>
          <a:spcPct val="0"/>
        </a:spcAft>
        <a:defRPr sz="2122" b="1">
          <a:solidFill>
            <a:schemeClr val="bg1"/>
          </a:solidFill>
          <a:latin typeface="Verdana" pitchFamily="34" charset="0"/>
        </a:defRPr>
      </a:lvl4pPr>
      <a:lvl5pPr algn="l" rtl="0" fontAlgn="base">
        <a:spcBef>
          <a:spcPct val="0"/>
        </a:spcBef>
        <a:spcAft>
          <a:spcPct val="0"/>
        </a:spcAft>
        <a:defRPr sz="2122" b="1">
          <a:solidFill>
            <a:schemeClr val="bg1"/>
          </a:solidFill>
          <a:latin typeface="Verdana" pitchFamily="34" charset="0"/>
        </a:defRPr>
      </a:lvl5pPr>
      <a:lvl6pPr marL="441015" algn="l" rtl="0" fontAlgn="base">
        <a:spcBef>
          <a:spcPct val="0"/>
        </a:spcBef>
        <a:spcAft>
          <a:spcPct val="0"/>
        </a:spcAft>
        <a:defRPr sz="2122" b="1">
          <a:solidFill>
            <a:schemeClr val="bg1"/>
          </a:solidFill>
          <a:latin typeface="Verdana" pitchFamily="34" charset="0"/>
        </a:defRPr>
      </a:lvl6pPr>
      <a:lvl7pPr marL="882030" algn="l" rtl="0" fontAlgn="base">
        <a:spcBef>
          <a:spcPct val="0"/>
        </a:spcBef>
        <a:spcAft>
          <a:spcPct val="0"/>
        </a:spcAft>
        <a:defRPr sz="2122" b="1">
          <a:solidFill>
            <a:schemeClr val="bg1"/>
          </a:solidFill>
          <a:latin typeface="Verdana" pitchFamily="34" charset="0"/>
        </a:defRPr>
      </a:lvl7pPr>
      <a:lvl8pPr marL="1323045" algn="l" rtl="0" fontAlgn="base">
        <a:spcBef>
          <a:spcPct val="0"/>
        </a:spcBef>
        <a:spcAft>
          <a:spcPct val="0"/>
        </a:spcAft>
        <a:defRPr sz="2122" b="1">
          <a:solidFill>
            <a:schemeClr val="bg1"/>
          </a:solidFill>
          <a:latin typeface="Verdana" pitchFamily="34" charset="0"/>
        </a:defRPr>
      </a:lvl8pPr>
      <a:lvl9pPr marL="1764060" algn="l" rtl="0" fontAlgn="base">
        <a:spcBef>
          <a:spcPct val="0"/>
        </a:spcBef>
        <a:spcAft>
          <a:spcPct val="0"/>
        </a:spcAft>
        <a:defRPr sz="2122" b="1">
          <a:solidFill>
            <a:schemeClr val="bg1"/>
          </a:solidFill>
          <a:latin typeface="Verdana" pitchFamily="34" charset="0"/>
        </a:defRPr>
      </a:lvl9pPr>
    </p:titleStyle>
    <p:bodyStyle>
      <a:lvl1pPr marL="0" indent="0" algn="l" rtl="0" eaLnBrk="0" fontAlgn="base" hangingPunct="0">
        <a:lnSpc>
          <a:spcPct val="119000"/>
        </a:lnSpc>
        <a:spcBef>
          <a:spcPct val="20000"/>
        </a:spcBef>
        <a:spcAft>
          <a:spcPct val="0"/>
        </a:spcAft>
        <a:buClr>
          <a:srgbClr val="8197A6"/>
        </a:buClr>
        <a:buFont typeface="Arial" panose="020B0604020202020204"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1pPr>
      <a:lvl2pPr marL="781326"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2pPr>
      <a:lvl3pPr marL="1357771"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3pPr>
      <a:lvl4pPr marL="1934216"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charset="0"/>
          <a:ea typeface="MS PGothic" pitchFamily="34" charset="-128"/>
          <a:cs typeface="Arial" charset="0"/>
        </a:defRPr>
      </a:lvl4pPr>
      <a:lvl5pPr marL="2510661" indent="0" algn="l" rtl="0" eaLnBrk="0" fontAlgn="base" hangingPunct="0">
        <a:lnSpc>
          <a:spcPct val="119000"/>
        </a:lnSpc>
        <a:spcBef>
          <a:spcPct val="20000"/>
        </a:spcBef>
        <a:spcAft>
          <a:spcPct val="0"/>
        </a:spcAft>
        <a:buClr>
          <a:schemeClr val="accent1"/>
        </a:buClr>
        <a:buFont typeface="Verdana" pitchFamily="34" charset="0"/>
        <a:buNone/>
        <a:defRPr lang="en-GB" altLang="en-US" sz="1800" dirty="0">
          <a:solidFill>
            <a:srgbClr val="8197A6"/>
          </a:solidFill>
          <a:latin typeface="Arial" charset="0"/>
          <a:ea typeface="MS PGothic" pitchFamily="34" charset="-128"/>
          <a:cs typeface="Arial" charset="0"/>
        </a:defRPr>
      </a:lvl5pPr>
      <a:lvl6pPr marL="3356615"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p:bodyStyle>
    <p:otherStyle>
      <a:defPPr>
        <a:defRPr lang="en-US"/>
      </a:defPPr>
      <a:lvl1pPr marL="0" algn="l" defTabSz="882030" rtl="0" eaLnBrk="1" latinLnBrk="0" hangingPunct="1">
        <a:defRPr sz="1736" kern="1200">
          <a:solidFill>
            <a:schemeClr val="tx1"/>
          </a:solidFill>
          <a:latin typeface="+mn-lt"/>
          <a:ea typeface="+mn-ea"/>
          <a:cs typeface="+mn-cs"/>
        </a:defRPr>
      </a:lvl1pPr>
      <a:lvl2pPr marL="441015" algn="l" defTabSz="882030" rtl="0" eaLnBrk="1" latinLnBrk="0" hangingPunct="1">
        <a:defRPr sz="1736" kern="1200">
          <a:solidFill>
            <a:schemeClr val="tx1"/>
          </a:solidFill>
          <a:latin typeface="+mn-lt"/>
          <a:ea typeface="+mn-ea"/>
          <a:cs typeface="+mn-cs"/>
        </a:defRPr>
      </a:lvl2pPr>
      <a:lvl3pPr marL="882030" algn="l" defTabSz="882030" rtl="0" eaLnBrk="1" latinLnBrk="0" hangingPunct="1">
        <a:defRPr sz="1736" kern="1200">
          <a:solidFill>
            <a:schemeClr val="tx1"/>
          </a:solidFill>
          <a:latin typeface="+mn-lt"/>
          <a:ea typeface="+mn-ea"/>
          <a:cs typeface="+mn-cs"/>
        </a:defRPr>
      </a:lvl3pPr>
      <a:lvl4pPr marL="1323045" algn="l" defTabSz="882030" rtl="0" eaLnBrk="1" latinLnBrk="0" hangingPunct="1">
        <a:defRPr sz="1736" kern="1200">
          <a:solidFill>
            <a:schemeClr val="tx1"/>
          </a:solidFill>
          <a:latin typeface="+mn-lt"/>
          <a:ea typeface="+mn-ea"/>
          <a:cs typeface="+mn-cs"/>
        </a:defRPr>
      </a:lvl4pPr>
      <a:lvl5pPr marL="1764060" algn="l" defTabSz="882030" rtl="0" eaLnBrk="1" latinLnBrk="0" hangingPunct="1">
        <a:defRPr sz="1736" kern="1200">
          <a:solidFill>
            <a:schemeClr val="tx1"/>
          </a:solidFill>
          <a:latin typeface="+mn-lt"/>
          <a:ea typeface="+mn-ea"/>
          <a:cs typeface="+mn-cs"/>
        </a:defRPr>
      </a:lvl5pPr>
      <a:lvl6pPr marL="2205076" algn="l" defTabSz="882030" rtl="0" eaLnBrk="1" latinLnBrk="0" hangingPunct="1">
        <a:defRPr sz="1736" kern="1200">
          <a:solidFill>
            <a:schemeClr val="tx1"/>
          </a:solidFill>
          <a:latin typeface="+mn-lt"/>
          <a:ea typeface="+mn-ea"/>
          <a:cs typeface="+mn-cs"/>
        </a:defRPr>
      </a:lvl6pPr>
      <a:lvl7pPr marL="2646091" algn="l" defTabSz="882030" rtl="0" eaLnBrk="1" latinLnBrk="0" hangingPunct="1">
        <a:defRPr sz="1736" kern="1200">
          <a:solidFill>
            <a:schemeClr val="tx1"/>
          </a:solidFill>
          <a:latin typeface="+mn-lt"/>
          <a:ea typeface="+mn-ea"/>
          <a:cs typeface="+mn-cs"/>
        </a:defRPr>
      </a:lvl7pPr>
      <a:lvl8pPr marL="3087106" algn="l" defTabSz="882030" rtl="0" eaLnBrk="1" latinLnBrk="0" hangingPunct="1">
        <a:defRPr sz="1736" kern="1200">
          <a:solidFill>
            <a:schemeClr val="tx1"/>
          </a:solidFill>
          <a:latin typeface="+mn-lt"/>
          <a:ea typeface="+mn-ea"/>
          <a:cs typeface="+mn-cs"/>
        </a:defRPr>
      </a:lvl8pPr>
      <a:lvl9pPr marL="3528121" algn="l" defTabSz="882030" rtl="0" eaLnBrk="1" latinLnBrk="0" hangingPunct="1">
        <a:defRPr sz="17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5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Text Box DG"/>
          <p:cNvSpPr txBox="1">
            <a:spLocks noChangeArrowheads="1"/>
          </p:cNvSpPr>
          <p:nvPr userDrawn="1"/>
        </p:nvSpPr>
        <p:spPr bwMode="auto">
          <a:xfrm>
            <a:off x="772995" y="44736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sp>
        <p:nvSpPr>
          <p:cNvPr id="10" name="Rectangle 6"/>
          <p:cNvSpPr>
            <a:spLocks noGrp="1" noChangeArrowheads="1"/>
          </p:cNvSpPr>
          <p:nvPr>
            <p:ph type="title"/>
          </p:nvPr>
        </p:nvSpPr>
        <p:spPr bwMode="auto">
          <a:xfrm>
            <a:off x="216000" y="154800"/>
            <a:ext cx="9748800" cy="565200"/>
          </a:xfrm>
          <a:prstGeom prst="rect">
            <a:avLst/>
          </a:prstGeom>
          <a:noFill/>
          <a:ln>
            <a:noFill/>
          </a:ln>
        </p:spPr>
        <p:txBody>
          <a:bodyPr vert="horz" wrap="square" lIns="91440" tIns="45720" rIns="91440" bIns="45720" numCol="1" anchor="ctr" anchorCtr="0" compatLnSpc="1">
            <a:prstTxWarp prst="textNoShape">
              <a:avLst/>
            </a:prstTxWarp>
            <a:spAutoFit/>
          </a:bodyPr>
          <a:lstStyle/>
          <a:p>
            <a:pPr lvl="0" algn="l" rtl="0" eaLnBrk="1" fontAlgn="base" hangingPunct="1">
              <a:spcBef>
                <a:spcPct val="0"/>
              </a:spcBef>
              <a:spcAft>
                <a:spcPct val="0"/>
              </a:spcAft>
            </a:pPr>
            <a:r>
              <a:rPr lang="en-GB" altLang="en-US" noProof="0" dirty="0"/>
              <a:t>CLICK TO EDIT MASTER TITLE STYLE</a:t>
            </a:r>
            <a:endParaRPr lang="en-GB" noProof="0" dirty="0"/>
          </a:p>
        </p:txBody>
      </p:sp>
      <p:sp>
        <p:nvSpPr>
          <p:cNvPr id="14" name="Text Box 38"/>
          <p:cNvSpPr txBox="1">
            <a:spLocks noChangeArrowheads="1"/>
          </p:cNvSpPr>
          <p:nvPr userDrawn="1"/>
        </p:nvSpPr>
        <p:spPr bwMode="auto">
          <a:xfrm>
            <a:off x="221404" y="6202800"/>
            <a:ext cx="121187"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lgn="l">
              <a:spcBef>
                <a:spcPct val="50000"/>
              </a:spcBef>
            </a:pPr>
            <a:r>
              <a:rPr lang="en-GB" sz="800" noProof="0">
                <a:solidFill>
                  <a:srgbClr val="8197A6"/>
                </a:solidFill>
                <a:latin typeface="Arial" panose="020B0604020202020204" pitchFamily="34" charset="0"/>
                <a:cs typeface="Arial" panose="020B0604020202020204" pitchFamily="34" charset="0"/>
              </a:rPr>
              <a:t> </a:t>
            </a:r>
            <a:endParaRPr lang="en-GB" sz="800" noProof="0" dirty="0">
              <a:solidFill>
                <a:srgbClr val="8197A6"/>
              </a:solidFill>
              <a:latin typeface="Arial" panose="020B0604020202020204" pitchFamily="34" charset="0"/>
              <a:cs typeface="Arial" panose="020B0604020202020204" pitchFamily="34" charset="0"/>
            </a:endParaRPr>
          </a:p>
        </p:txBody>
      </p:sp>
      <p:cxnSp>
        <p:nvCxnSpPr>
          <p:cNvPr id="34" name="Straight Connector 64">
            <a:extLst>
              <a:ext uri="{FF2B5EF4-FFF2-40B4-BE49-F238E27FC236}">
                <a16:creationId xmlns:a16="http://schemas.microsoft.com/office/drawing/2014/main" id="{8F972EA9-1462-4B0E-A09A-25D9F39ABE44}"/>
              </a:ext>
            </a:extLst>
          </p:cNvPr>
          <p:cNvCxnSpPr>
            <a:cxnSpLocks/>
          </p:cNvCxnSpPr>
          <p:nvPr userDrawn="1"/>
        </p:nvCxnSpPr>
        <p:spPr>
          <a:xfrm>
            <a:off x="222041" y="6411947"/>
            <a:ext cx="11768092"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4" name="Picture 5">
            <a:extLst>
              <a:ext uri="{FF2B5EF4-FFF2-40B4-BE49-F238E27FC236}">
                <a16:creationId xmlns:a16="http://schemas.microsoft.com/office/drawing/2014/main" id="{5217072E-26F2-4536-B7A4-4922A861EFC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71529" y="6578011"/>
            <a:ext cx="1641396" cy="113828"/>
          </a:xfrm>
          <a:prstGeom prst="rect">
            <a:avLst/>
          </a:prstGeom>
        </p:spPr>
      </p:pic>
      <p:sp>
        <p:nvSpPr>
          <p:cNvPr id="63" name="Rectangle 2">
            <a:extLst>
              <a:ext uri="{FF2B5EF4-FFF2-40B4-BE49-F238E27FC236}">
                <a16:creationId xmlns:a16="http://schemas.microsoft.com/office/drawing/2014/main" id="{0341B57B-D657-44D2-A69B-8571F2FEB2FC}"/>
              </a:ext>
            </a:extLst>
          </p:cNvPr>
          <p:cNvSpPr>
            <a:spLocks noGrp="1" noChangeArrowheads="1"/>
          </p:cNvSpPr>
          <p:nvPr>
            <p:ph type="body" idx="1"/>
          </p:nvPr>
        </p:nvSpPr>
        <p:spPr bwMode="auto">
          <a:xfrm>
            <a:off x="218859"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sp>
        <p:nvSpPr>
          <p:cNvPr id="5" name="Text Box 34">
            <a:extLst>
              <a:ext uri="{FF2B5EF4-FFF2-40B4-BE49-F238E27FC236}">
                <a16:creationId xmlns:a16="http://schemas.microsoft.com/office/drawing/2014/main" id="{3DFCB740-7646-4EBC-AD20-3EBB6A01A799}"/>
              </a:ext>
            </a:extLst>
          </p:cNvPr>
          <p:cNvSpPr txBox="1">
            <a:spLocks noChangeArrowheads="1"/>
          </p:cNvSpPr>
          <p:nvPr userDrawn="1"/>
        </p:nvSpPr>
        <p:spPr bwMode="auto">
          <a:xfrm>
            <a:off x="8204400" y="6202800"/>
            <a:ext cx="3751200"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800" noProof="1">
                <a:solidFill>
                  <a:schemeClr val="bg1"/>
                </a:solidFill>
                <a:latin typeface="Arial" panose="020B0604020202020204" pitchFamily="34" charset="0"/>
                <a:cs typeface="Arial" panose="020B0604020202020204" pitchFamily="34" charset="0"/>
              </a:rPr>
              <a:t>  </a:t>
            </a:r>
            <a:fld id="{FDAC5C42-9B53-4063-AF51-A40D4C64F718}" type="slidenum">
              <a:rPr lang="it-IT" sz="800" noProof="1" smtClean="0">
                <a:solidFill>
                  <a:srgbClr val="8197A6"/>
                </a:solidFill>
                <a:latin typeface="Arial" panose="020B0604020202020204" pitchFamily="34" charset="0"/>
                <a:cs typeface="Arial" panose="020B0604020202020204" pitchFamily="34" charset="0"/>
              </a:rPr>
              <a:t>‹#›</a:t>
            </a:fld>
            <a:endParaRPr lang="en-GB" sz="800" noProof="1">
              <a:solidFill>
                <a:srgbClr val="8197A6"/>
              </a:solidFill>
              <a:latin typeface="Arial" panose="020B0604020202020204" pitchFamily="34" charset="0"/>
              <a:cs typeface="Arial" panose="020B0604020202020204" pitchFamily="34" charset="0"/>
            </a:endParaRPr>
          </a:p>
        </p:txBody>
      </p:sp>
      <p:pic>
        <p:nvPicPr>
          <p:cNvPr id="37" name="Picture 36">
            <a:extLst>
              <a:ext uri="{FF2B5EF4-FFF2-40B4-BE49-F238E27FC236}">
                <a16:creationId xmlns:a16="http://schemas.microsoft.com/office/drawing/2014/main" id="{CEC1D1E1-F167-4275-B0D3-2DDB714BE63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94" name="Picture 93">
            <a:extLst>
              <a:ext uri="{FF2B5EF4-FFF2-40B4-BE49-F238E27FC236}">
                <a16:creationId xmlns:a16="http://schemas.microsoft.com/office/drawing/2014/main" id="{EE9226E0-2BA4-4DC2-994B-AD70CB993B22}"/>
              </a:ext>
            </a:extLst>
          </p:cNvPr>
          <p:cNvPicPr>
            <a:picLocks/>
          </p:cNvPicPr>
          <p:nvPr userDrawn="1"/>
        </p:nvPicPr>
        <p:blipFill>
          <a:blip r:embed="rId5" cstate="print">
            <a:extLst>
              <a:ext uri="{28A0092B-C50C-407E-A947-70E740481C1C}">
                <a14:useLocalDpi xmlns:a14="http://schemas.microsoft.com/office/drawing/2010/main" val="0"/>
              </a:ext>
            </a:extLst>
          </a:blip>
          <a:stretch>
            <a:fillRect/>
          </a:stretch>
        </p:blipFill>
        <p:spPr>
          <a:xfrm>
            <a:off x="10331489" y="-215904"/>
            <a:ext cx="2095200" cy="1314000"/>
          </a:xfrm>
          <a:prstGeom prst="rect">
            <a:avLst/>
          </a:prstGeom>
        </p:spPr>
      </p:pic>
      <p:pic>
        <p:nvPicPr>
          <p:cNvPr id="38" name="Picture 37">
            <a:extLst>
              <a:ext uri="{FF2B5EF4-FFF2-40B4-BE49-F238E27FC236}">
                <a16:creationId xmlns:a16="http://schemas.microsoft.com/office/drawing/2014/main" id="{EBB965BA-5FAA-5543-9444-B14F3D19DD2B}"/>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1" y="6457664"/>
            <a:ext cx="10159937" cy="430721"/>
          </a:xfrm>
          <a:prstGeom prst="rect">
            <a:avLst/>
          </a:prstGeom>
        </p:spPr>
      </p:pic>
    </p:spTree>
    <p:extLst>
      <p:ext uri="{BB962C8B-B14F-4D97-AF65-F5344CB8AC3E}">
        <p14:creationId xmlns:p14="http://schemas.microsoft.com/office/powerpoint/2010/main" val="4140336850"/>
      </p:ext>
    </p:extLst>
  </p:cSld>
  <p:clrMap bg1="lt1" tx1="dk1" bg2="lt2" tx2="dk2" accent1="accent1" accent2="accent2" accent3="accent3" accent4="accent4" accent5="accent5" accent6="accent6" hlink="hlink" folHlink="folHlink"/>
  <p:sldLayoutIdLst>
    <p:sldLayoutId id="2147483971" r:id="rId1"/>
  </p:sldLayoutIdLst>
  <p:hf sldNum="0" hdr="0" dt="0"/>
  <p:txStyles>
    <p:titleStyle>
      <a:lvl1pPr algn="just" rtl="0" fontAlgn="base">
        <a:spcBef>
          <a:spcPct val="0"/>
        </a:spcBef>
        <a:spcAft>
          <a:spcPct val="0"/>
        </a:spcAft>
        <a:defRPr lang="en-GB" sz="3000" b="1" dirty="0" smtClean="0">
          <a:solidFill>
            <a:srgbClr val="003249"/>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2122" b="1">
          <a:solidFill>
            <a:schemeClr val="bg1"/>
          </a:solidFill>
          <a:latin typeface="Verdana" pitchFamily="34" charset="0"/>
        </a:defRPr>
      </a:lvl2pPr>
      <a:lvl3pPr algn="l" rtl="0" fontAlgn="base">
        <a:spcBef>
          <a:spcPct val="0"/>
        </a:spcBef>
        <a:spcAft>
          <a:spcPct val="0"/>
        </a:spcAft>
        <a:defRPr sz="2122" b="1">
          <a:solidFill>
            <a:schemeClr val="bg1"/>
          </a:solidFill>
          <a:latin typeface="Verdana" pitchFamily="34" charset="0"/>
        </a:defRPr>
      </a:lvl3pPr>
      <a:lvl4pPr algn="l" rtl="0" fontAlgn="base">
        <a:spcBef>
          <a:spcPct val="0"/>
        </a:spcBef>
        <a:spcAft>
          <a:spcPct val="0"/>
        </a:spcAft>
        <a:defRPr sz="2122" b="1">
          <a:solidFill>
            <a:schemeClr val="bg1"/>
          </a:solidFill>
          <a:latin typeface="Verdana" pitchFamily="34" charset="0"/>
        </a:defRPr>
      </a:lvl4pPr>
      <a:lvl5pPr algn="l" rtl="0" fontAlgn="base">
        <a:spcBef>
          <a:spcPct val="0"/>
        </a:spcBef>
        <a:spcAft>
          <a:spcPct val="0"/>
        </a:spcAft>
        <a:defRPr sz="2122" b="1">
          <a:solidFill>
            <a:schemeClr val="bg1"/>
          </a:solidFill>
          <a:latin typeface="Verdana" pitchFamily="34" charset="0"/>
        </a:defRPr>
      </a:lvl5pPr>
      <a:lvl6pPr marL="441015" algn="l" rtl="0" fontAlgn="base">
        <a:spcBef>
          <a:spcPct val="0"/>
        </a:spcBef>
        <a:spcAft>
          <a:spcPct val="0"/>
        </a:spcAft>
        <a:defRPr sz="2122" b="1">
          <a:solidFill>
            <a:schemeClr val="bg1"/>
          </a:solidFill>
          <a:latin typeface="Verdana" pitchFamily="34" charset="0"/>
        </a:defRPr>
      </a:lvl6pPr>
      <a:lvl7pPr marL="882030" algn="l" rtl="0" fontAlgn="base">
        <a:spcBef>
          <a:spcPct val="0"/>
        </a:spcBef>
        <a:spcAft>
          <a:spcPct val="0"/>
        </a:spcAft>
        <a:defRPr sz="2122" b="1">
          <a:solidFill>
            <a:schemeClr val="bg1"/>
          </a:solidFill>
          <a:latin typeface="Verdana" pitchFamily="34" charset="0"/>
        </a:defRPr>
      </a:lvl7pPr>
      <a:lvl8pPr marL="1323045" algn="l" rtl="0" fontAlgn="base">
        <a:spcBef>
          <a:spcPct val="0"/>
        </a:spcBef>
        <a:spcAft>
          <a:spcPct val="0"/>
        </a:spcAft>
        <a:defRPr sz="2122" b="1">
          <a:solidFill>
            <a:schemeClr val="bg1"/>
          </a:solidFill>
          <a:latin typeface="Verdana" pitchFamily="34" charset="0"/>
        </a:defRPr>
      </a:lvl8pPr>
      <a:lvl9pPr marL="1764060" algn="l" rtl="0" fontAlgn="base">
        <a:spcBef>
          <a:spcPct val="0"/>
        </a:spcBef>
        <a:spcAft>
          <a:spcPct val="0"/>
        </a:spcAft>
        <a:defRPr sz="2122" b="1">
          <a:solidFill>
            <a:schemeClr val="bg1"/>
          </a:solidFill>
          <a:latin typeface="Verdana" pitchFamily="34" charset="0"/>
        </a:defRPr>
      </a:lvl9pPr>
    </p:titleStyle>
    <p:bodyStyle>
      <a:lvl1pPr marL="0" indent="0" algn="l" rtl="0" eaLnBrk="0" fontAlgn="base" hangingPunct="0">
        <a:lnSpc>
          <a:spcPct val="119000"/>
        </a:lnSpc>
        <a:spcBef>
          <a:spcPct val="20000"/>
        </a:spcBef>
        <a:spcAft>
          <a:spcPct val="0"/>
        </a:spcAft>
        <a:buClr>
          <a:srgbClr val="8197A6"/>
        </a:buClr>
        <a:buFont typeface="Arial" panose="020B0604020202020204"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1pPr>
      <a:lvl2pPr marL="781326"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2pPr>
      <a:lvl3pPr marL="1357771"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3pPr>
      <a:lvl4pPr marL="1934216"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charset="0"/>
          <a:ea typeface="MS PGothic" pitchFamily="34" charset="-128"/>
          <a:cs typeface="Arial" charset="0"/>
        </a:defRPr>
      </a:lvl4pPr>
      <a:lvl5pPr marL="2510661" indent="0" algn="l" rtl="0" eaLnBrk="0" fontAlgn="base" hangingPunct="0">
        <a:lnSpc>
          <a:spcPct val="119000"/>
        </a:lnSpc>
        <a:spcBef>
          <a:spcPct val="20000"/>
        </a:spcBef>
        <a:spcAft>
          <a:spcPct val="0"/>
        </a:spcAft>
        <a:buClr>
          <a:schemeClr val="accent1"/>
        </a:buClr>
        <a:buFont typeface="Verdana" pitchFamily="34" charset="0"/>
        <a:buNone/>
        <a:defRPr lang="en-GB" altLang="en-US" sz="1800" dirty="0">
          <a:solidFill>
            <a:srgbClr val="8197A6"/>
          </a:solidFill>
          <a:latin typeface="Arial" charset="0"/>
          <a:ea typeface="MS PGothic" pitchFamily="34" charset="-128"/>
          <a:cs typeface="Arial" charset="0"/>
        </a:defRPr>
      </a:lvl5pPr>
      <a:lvl6pPr marL="3356615"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p:bodyStyle>
    <p:otherStyle>
      <a:defPPr>
        <a:defRPr lang="en-US"/>
      </a:defPPr>
      <a:lvl1pPr marL="0" algn="l" defTabSz="882030" rtl="0" eaLnBrk="1" latinLnBrk="0" hangingPunct="1">
        <a:defRPr sz="1736" kern="1200">
          <a:solidFill>
            <a:schemeClr val="tx1"/>
          </a:solidFill>
          <a:latin typeface="+mn-lt"/>
          <a:ea typeface="+mn-ea"/>
          <a:cs typeface="+mn-cs"/>
        </a:defRPr>
      </a:lvl1pPr>
      <a:lvl2pPr marL="441015" algn="l" defTabSz="882030" rtl="0" eaLnBrk="1" latinLnBrk="0" hangingPunct="1">
        <a:defRPr sz="1736" kern="1200">
          <a:solidFill>
            <a:schemeClr val="tx1"/>
          </a:solidFill>
          <a:latin typeface="+mn-lt"/>
          <a:ea typeface="+mn-ea"/>
          <a:cs typeface="+mn-cs"/>
        </a:defRPr>
      </a:lvl2pPr>
      <a:lvl3pPr marL="882030" algn="l" defTabSz="882030" rtl="0" eaLnBrk="1" latinLnBrk="0" hangingPunct="1">
        <a:defRPr sz="1736" kern="1200">
          <a:solidFill>
            <a:schemeClr val="tx1"/>
          </a:solidFill>
          <a:latin typeface="+mn-lt"/>
          <a:ea typeface="+mn-ea"/>
          <a:cs typeface="+mn-cs"/>
        </a:defRPr>
      </a:lvl3pPr>
      <a:lvl4pPr marL="1323045" algn="l" defTabSz="882030" rtl="0" eaLnBrk="1" latinLnBrk="0" hangingPunct="1">
        <a:defRPr sz="1736" kern="1200">
          <a:solidFill>
            <a:schemeClr val="tx1"/>
          </a:solidFill>
          <a:latin typeface="+mn-lt"/>
          <a:ea typeface="+mn-ea"/>
          <a:cs typeface="+mn-cs"/>
        </a:defRPr>
      </a:lvl4pPr>
      <a:lvl5pPr marL="1764060" algn="l" defTabSz="882030" rtl="0" eaLnBrk="1" latinLnBrk="0" hangingPunct="1">
        <a:defRPr sz="1736" kern="1200">
          <a:solidFill>
            <a:schemeClr val="tx1"/>
          </a:solidFill>
          <a:latin typeface="+mn-lt"/>
          <a:ea typeface="+mn-ea"/>
          <a:cs typeface="+mn-cs"/>
        </a:defRPr>
      </a:lvl5pPr>
      <a:lvl6pPr marL="2205076" algn="l" defTabSz="882030" rtl="0" eaLnBrk="1" latinLnBrk="0" hangingPunct="1">
        <a:defRPr sz="1736" kern="1200">
          <a:solidFill>
            <a:schemeClr val="tx1"/>
          </a:solidFill>
          <a:latin typeface="+mn-lt"/>
          <a:ea typeface="+mn-ea"/>
          <a:cs typeface="+mn-cs"/>
        </a:defRPr>
      </a:lvl6pPr>
      <a:lvl7pPr marL="2646091" algn="l" defTabSz="882030" rtl="0" eaLnBrk="1" latinLnBrk="0" hangingPunct="1">
        <a:defRPr sz="1736" kern="1200">
          <a:solidFill>
            <a:schemeClr val="tx1"/>
          </a:solidFill>
          <a:latin typeface="+mn-lt"/>
          <a:ea typeface="+mn-ea"/>
          <a:cs typeface="+mn-cs"/>
        </a:defRPr>
      </a:lvl7pPr>
      <a:lvl8pPr marL="3087106" algn="l" defTabSz="882030" rtl="0" eaLnBrk="1" latinLnBrk="0" hangingPunct="1">
        <a:defRPr sz="1736" kern="1200">
          <a:solidFill>
            <a:schemeClr val="tx1"/>
          </a:solidFill>
          <a:latin typeface="+mn-lt"/>
          <a:ea typeface="+mn-ea"/>
          <a:cs typeface="+mn-cs"/>
        </a:defRPr>
      </a:lvl8pPr>
      <a:lvl9pPr marL="3528121" algn="l" defTabSz="882030" rtl="0" eaLnBrk="1" latinLnBrk="0" hangingPunct="1">
        <a:defRPr sz="17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5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9.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3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30.xml"/></Relationships>
</file>

<file path=ppt/slides/_rels/slide30.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22.xml"/><Relationship Id="rId5" Type="http://schemas.openxmlformats.org/officeDocument/2006/relationships/image" Target="../media/image33.svg"/><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3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hyperlink" Target="https://esastar.sso.esa.int/" TargetMode="Externa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9">
            <a:extLst>
              <a:ext uri="{FF2B5EF4-FFF2-40B4-BE49-F238E27FC236}">
                <a16:creationId xmlns:a16="http://schemas.microsoft.com/office/drawing/2014/main" id="{B8F1898A-172B-900F-69A3-4F2593BBB1B6}"/>
              </a:ext>
            </a:extLst>
          </p:cNvPr>
          <p:cNvSpPr txBox="1">
            <a:spLocks noChangeArrowheads="1"/>
          </p:cNvSpPr>
          <p:nvPr/>
        </p:nvSpPr>
        <p:spPr bwMode="auto">
          <a:xfrm>
            <a:off x="126000" y="2987617"/>
            <a:ext cx="11973338" cy="1039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8202" tIns="44101" rIns="88202" bIns="44101" numCol="1" anchor="b" anchorCtr="0" compatLnSpc="1">
            <a:prstTxWarp prst="textNoShape">
              <a:avLst/>
            </a:prstTxWarp>
            <a:spAutoFit/>
          </a:bodyPr>
          <a:lstStyle/>
          <a:p>
            <a:pPr defTabSz="882030">
              <a:defRPr/>
            </a:pPr>
            <a:r>
              <a:rPr lang="en-GB" sz="3087" b="1" dirty="0">
                <a:solidFill>
                  <a:schemeClr val="bg1"/>
                </a:solidFill>
                <a:highlight>
                  <a:srgbClr val="335E6F"/>
                </a:highlight>
                <a:latin typeface="Arial" panose="020B0604020202020204" pitchFamily="34" charset="0"/>
                <a:ea typeface="+mj-ea"/>
                <a:cs typeface="Arial" panose="020B0604020202020204" pitchFamily="34" charset="0"/>
              </a:rPr>
              <a:t>Fixed Call for Proposals for Co-Sponsored Research Activities (G2 - PhD Theses) under PECS in Malta</a:t>
            </a:r>
            <a:endParaRPr lang="en-GB" sz="3087" dirty="0">
              <a:solidFill>
                <a:schemeClr val="bg1"/>
              </a:solidFill>
              <a:latin typeface="Arial" panose="020B0604020202020204" pitchFamily="34" charset="0"/>
              <a:ea typeface="+mj-ea"/>
              <a:cs typeface="Arial" panose="020B0604020202020204" pitchFamily="34" charset="0"/>
            </a:endParaRPr>
          </a:p>
        </p:txBody>
      </p:sp>
      <p:sp>
        <p:nvSpPr>
          <p:cNvPr id="4" name="TextBox 3">
            <a:extLst>
              <a:ext uri="{FF2B5EF4-FFF2-40B4-BE49-F238E27FC236}">
                <a16:creationId xmlns:a16="http://schemas.microsoft.com/office/drawing/2014/main" id="{99BC9FF5-01AD-330C-4E15-0DD5BB1861D4}"/>
              </a:ext>
            </a:extLst>
          </p:cNvPr>
          <p:cNvSpPr txBox="1"/>
          <p:nvPr/>
        </p:nvSpPr>
        <p:spPr>
          <a:xfrm>
            <a:off x="126000" y="4285207"/>
            <a:ext cx="6261234" cy="553998"/>
          </a:xfrm>
          <a:prstGeom prst="rect">
            <a:avLst/>
          </a:prstGeom>
          <a:noFill/>
        </p:spPr>
        <p:txBody>
          <a:bodyPr wrap="square">
            <a:spAutoFit/>
          </a:bodyPr>
          <a:lstStyle/>
          <a:p>
            <a:pPr marL="0" marR="0" lvl="0" indent="0" algn="l" defTabSz="882030" rtl="0" eaLnBrk="1" fontAlgn="base" latinLnBrk="0" hangingPunct="1">
              <a:lnSpc>
                <a:spcPct val="100000"/>
              </a:lnSpc>
              <a:spcBef>
                <a:spcPct val="0"/>
              </a:spcBef>
              <a:spcAft>
                <a:spcPct val="0"/>
              </a:spcAft>
              <a:buClrTx/>
              <a:buSzTx/>
              <a:buFontTx/>
              <a:buNone/>
              <a:tabLst/>
              <a:defRPr/>
            </a:pPr>
            <a:r>
              <a:rPr kumimoji="0" lang="pt-BR" sz="3000" b="1" i="0" u="none" strike="noStrike" kern="1200" cap="none" spc="0" normalizeH="0" baseline="0" noProof="0" dirty="0" err="1">
                <a:ln>
                  <a:noFill/>
                </a:ln>
                <a:solidFill>
                  <a:srgbClr val="FEFFFF"/>
                </a:solidFill>
                <a:effectLst/>
                <a:uLnTx/>
                <a:uFillTx/>
                <a:latin typeface="Arial" panose="020B0604020202020204" pitchFamily="34" charset="0"/>
                <a:ea typeface="+mn-ea"/>
                <a:cs typeface="Arial" panose="020B0604020202020204" pitchFamily="34" charset="0"/>
              </a:rPr>
              <a:t>CfP</a:t>
            </a:r>
            <a:r>
              <a:rPr kumimoji="0" lang="pt-BR" sz="3000" b="1" i="0" u="none" strike="noStrike" kern="1200" cap="none" spc="0" normalizeH="0" baseline="0" noProof="0" dirty="0">
                <a:ln>
                  <a:noFill/>
                </a:ln>
                <a:solidFill>
                  <a:srgbClr val="FEFFFF"/>
                </a:solidFill>
                <a:effectLst/>
                <a:uLnTx/>
                <a:uFillTx/>
                <a:latin typeface="Arial" panose="020B0604020202020204" pitchFamily="34" charset="0"/>
                <a:ea typeface="+mn-ea"/>
                <a:cs typeface="Arial" panose="020B0604020202020204" pitchFamily="34" charset="0"/>
              </a:rPr>
              <a:t>/5-50158/25/NL/MH/yd </a:t>
            </a:r>
            <a:endParaRPr kumimoji="0" lang="en-GB" sz="3000" b="1" i="0" u="none" strike="noStrike" kern="1200" cap="none" spc="0" normalizeH="0" baseline="0" noProof="0" dirty="0">
              <a:ln>
                <a:noFill/>
              </a:ln>
              <a:solidFill>
                <a:srgbClr val="FEFFFF"/>
              </a:solidFill>
              <a:effectLst/>
              <a:uLnTx/>
              <a:uFillTx/>
              <a:latin typeface="Arial" panose="020B0604020202020204" pitchFamily="34" charset="0"/>
              <a:ea typeface="+mn-ea"/>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70918C4-9413-4FA6-A118-587E311BD1AE}"/>
              </a:ext>
            </a:extLst>
          </p:cNvPr>
          <p:cNvSpPr>
            <a:spLocks noGrp="1"/>
          </p:cNvSpPr>
          <p:nvPr>
            <p:ph type="title"/>
          </p:nvPr>
        </p:nvSpPr>
        <p:spPr/>
        <p:txBody>
          <a:bodyPr/>
          <a:lstStyle/>
          <a:p>
            <a:r>
              <a:rPr lang="en-GB" sz="2800" dirty="0"/>
              <a:t>1a. Tender Package – </a:t>
            </a:r>
            <a:r>
              <a:rPr lang="en-GB" sz="2800" dirty="0">
                <a:solidFill>
                  <a:schemeClr val="accent5"/>
                </a:solidFill>
              </a:rPr>
              <a:t>Cover Letter</a:t>
            </a:r>
            <a:endParaRPr lang="en-GB" sz="2800" dirty="0"/>
          </a:p>
        </p:txBody>
      </p:sp>
      <p:sp>
        <p:nvSpPr>
          <p:cNvPr id="3" name="Content Placeholder 2">
            <a:extLst>
              <a:ext uri="{FF2B5EF4-FFF2-40B4-BE49-F238E27FC236}">
                <a16:creationId xmlns:a16="http://schemas.microsoft.com/office/drawing/2014/main" id="{0CDFCA80-23C7-4282-AEED-A459EF251492}"/>
              </a:ext>
            </a:extLst>
          </p:cNvPr>
          <p:cNvSpPr>
            <a:spLocks noGrp="1"/>
          </p:cNvSpPr>
          <p:nvPr>
            <p:ph idx="1"/>
          </p:nvPr>
        </p:nvSpPr>
        <p:spPr/>
        <p:txBody>
          <a:bodyPr/>
          <a:lstStyle/>
          <a:p>
            <a:endParaRPr lang="en-GB" dirty="0"/>
          </a:p>
          <a:p>
            <a:endParaRPr lang="en-GB" dirty="0"/>
          </a:p>
          <a:p>
            <a:r>
              <a:rPr lang="en-GB" dirty="0">
                <a:solidFill>
                  <a:srgbClr val="003249"/>
                </a:solidFill>
              </a:rPr>
              <a:t>The subject of this Call is exclusively for the following activity types:</a:t>
            </a:r>
          </a:p>
          <a:p>
            <a:pPr marL="285750" indent="-285750">
              <a:buClr>
                <a:schemeClr val="accent5"/>
              </a:buClr>
              <a:buFont typeface="Arial" panose="020B0604020202020204" pitchFamily="34" charset="0"/>
              <a:buChar char="•"/>
            </a:pPr>
            <a:r>
              <a:rPr lang="en-GB" b="1" strike="sngStrike" dirty="0">
                <a:solidFill>
                  <a:schemeClr val="accent5"/>
                </a:solidFill>
              </a:rPr>
              <a:t>Type A </a:t>
            </a:r>
            <a:r>
              <a:rPr lang="en-GB" strike="sngStrike" dirty="0">
                <a:solidFill>
                  <a:schemeClr val="accent5"/>
                </a:solidFill>
              </a:rPr>
              <a:t>– Research and preparatory Activity</a:t>
            </a:r>
            <a:r>
              <a:rPr lang="en-GB" dirty="0">
                <a:solidFill>
                  <a:schemeClr val="accent5"/>
                </a:solidFill>
              </a:rPr>
              <a:t> 		</a:t>
            </a:r>
            <a:r>
              <a:rPr lang="en-GB" dirty="0">
                <a:solidFill>
                  <a:schemeClr val="accent2"/>
                </a:solidFill>
              </a:rPr>
              <a:t>NOT APPLICABLE TO THIS TENDER</a:t>
            </a:r>
            <a:endParaRPr lang="en-GB" b="1" dirty="0">
              <a:solidFill>
                <a:srgbClr val="003249"/>
              </a:solidFill>
            </a:endParaRPr>
          </a:p>
          <a:p>
            <a:pPr marL="285750" indent="-285750">
              <a:buClr>
                <a:schemeClr val="accent5"/>
              </a:buClr>
              <a:buFont typeface="Arial" panose="020B0604020202020204" pitchFamily="34" charset="0"/>
              <a:buChar char="•"/>
            </a:pPr>
            <a:r>
              <a:rPr lang="en-GB" b="1" strike="sngStrike" dirty="0">
                <a:solidFill>
                  <a:schemeClr val="accent5"/>
                </a:solidFill>
              </a:rPr>
              <a:t>Type B </a:t>
            </a:r>
            <a:r>
              <a:rPr lang="en-GB" strike="sngStrike" dirty="0">
                <a:solidFill>
                  <a:schemeClr val="accent5"/>
                </a:solidFill>
              </a:rPr>
              <a:t>– Flight and Ground segment related R&amp;D activities</a:t>
            </a:r>
            <a:r>
              <a:rPr lang="en-GB" dirty="0">
                <a:solidFill>
                  <a:schemeClr val="accent5"/>
                </a:solidFill>
              </a:rPr>
              <a:t> </a:t>
            </a:r>
            <a:r>
              <a:rPr lang="en-GB" dirty="0">
                <a:solidFill>
                  <a:schemeClr val="accent2"/>
                </a:solidFill>
              </a:rPr>
              <a:t>NOT APPLICABLE TO THIS TENDER</a:t>
            </a:r>
            <a:endParaRPr lang="en-GB" dirty="0">
              <a:solidFill>
                <a:srgbClr val="003249"/>
              </a:solidFill>
            </a:endParaRPr>
          </a:p>
          <a:p>
            <a:pPr marL="285750" indent="-285750">
              <a:buClr>
                <a:schemeClr val="accent5"/>
              </a:buClr>
              <a:buFont typeface="Arial" panose="020B0604020202020204" pitchFamily="34" charset="0"/>
              <a:buChar char="•"/>
            </a:pPr>
            <a:r>
              <a:rPr lang="en-GB" b="1" strike="sngStrike" dirty="0">
                <a:solidFill>
                  <a:schemeClr val="accent5"/>
                </a:solidFill>
              </a:rPr>
              <a:t>Type C</a:t>
            </a:r>
            <a:r>
              <a:rPr lang="en-GB" strike="sngStrike" dirty="0">
                <a:solidFill>
                  <a:schemeClr val="accent5"/>
                </a:solidFill>
              </a:rPr>
              <a:t> – Flight Opportunities</a:t>
            </a:r>
            <a:r>
              <a:rPr lang="en-GB" dirty="0">
                <a:solidFill>
                  <a:schemeClr val="accent5"/>
                </a:solidFill>
              </a:rPr>
              <a:t> 				</a:t>
            </a:r>
            <a:r>
              <a:rPr lang="en-GB" dirty="0">
                <a:solidFill>
                  <a:schemeClr val="accent2"/>
                </a:solidFill>
              </a:rPr>
              <a:t>NOT APPLICABLE TO THIS TENDER</a:t>
            </a:r>
            <a:endParaRPr lang="en-GB" b="1" dirty="0">
              <a:solidFill>
                <a:schemeClr val="accent2"/>
              </a:solidFill>
            </a:endParaRPr>
          </a:p>
          <a:p>
            <a:pPr marL="285750" indent="-285750">
              <a:buClr>
                <a:schemeClr val="accent5"/>
              </a:buClr>
              <a:buFont typeface="Arial" panose="020B0604020202020204" pitchFamily="34" charset="0"/>
              <a:buChar char="•"/>
            </a:pPr>
            <a:r>
              <a:rPr lang="en-GB" b="1" strike="sngStrike" dirty="0">
                <a:solidFill>
                  <a:schemeClr val="accent5"/>
                </a:solidFill>
              </a:rPr>
              <a:t>Type D </a:t>
            </a:r>
            <a:r>
              <a:rPr lang="en-GB" strike="sngStrike" dirty="0">
                <a:solidFill>
                  <a:schemeClr val="accent5"/>
                </a:solidFill>
              </a:rPr>
              <a:t>– Space science activities</a:t>
            </a:r>
            <a:r>
              <a:rPr lang="en-GB" dirty="0">
                <a:solidFill>
                  <a:schemeClr val="accent5"/>
                </a:solidFill>
              </a:rPr>
              <a:t> 			</a:t>
            </a:r>
            <a:r>
              <a:rPr lang="en-GB" dirty="0">
                <a:solidFill>
                  <a:schemeClr val="accent2"/>
                </a:solidFill>
              </a:rPr>
              <a:t>NOT APPLICABLE TO THIS TENDER</a:t>
            </a:r>
            <a:endParaRPr lang="en-GB" dirty="0">
              <a:solidFill>
                <a:srgbClr val="003249"/>
              </a:solidFill>
            </a:endParaRPr>
          </a:p>
          <a:p>
            <a:pPr marL="285750" indent="-285750">
              <a:buClr>
                <a:schemeClr val="accent5"/>
              </a:buClr>
              <a:buFont typeface="Arial" panose="020B0604020202020204" pitchFamily="34" charset="0"/>
              <a:buChar char="•"/>
            </a:pPr>
            <a:r>
              <a:rPr lang="en-GB" altLang="en-US" b="1" strike="sngStrike" dirty="0">
                <a:solidFill>
                  <a:schemeClr val="accent5"/>
                </a:solidFill>
              </a:rPr>
              <a:t>Type E</a:t>
            </a:r>
            <a:r>
              <a:rPr lang="en-GB" altLang="en-US" strike="sngStrike" dirty="0">
                <a:solidFill>
                  <a:schemeClr val="accent5"/>
                </a:solidFill>
              </a:rPr>
              <a:t> – Satellite development</a:t>
            </a:r>
            <a:r>
              <a:rPr lang="en-GB" altLang="en-US" dirty="0">
                <a:solidFill>
                  <a:schemeClr val="accent5"/>
                </a:solidFill>
              </a:rPr>
              <a:t>  				</a:t>
            </a:r>
            <a:r>
              <a:rPr lang="en-GB" dirty="0">
                <a:solidFill>
                  <a:schemeClr val="accent2"/>
                </a:solidFill>
              </a:rPr>
              <a:t>NOT APPLICABLE TO THIS TENDER</a:t>
            </a:r>
            <a:endParaRPr lang="en-GB" b="1" dirty="0">
              <a:solidFill>
                <a:schemeClr val="accent2"/>
              </a:solidFill>
            </a:endParaRPr>
          </a:p>
          <a:p>
            <a:pPr marL="285750" indent="-285750">
              <a:buClr>
                <a:schemeClr val="accent5"/>
              </a:buClr>
              <a:buFont typeface="Arial" panose="020B0604020202020204" pitchFamily="34" charset="0"/>
              <a:buChar char="•"/>
            </a:pPr>
            <a:r>
              <a:rPr lang="en-GB" b="1" strike="sngStrike" dirty="0">
                <a:solidFill>
                  <a:schemeClr val="accent5"/>
                </a:solidFill>
              </a:rPr>
              <a:t>Type F </a:t>
            </a:r>
            <a:r>
              <a:rPr lang="en-GB" strike="sngStrike" dirty="0">
                <a:solidFill>
                  <a:schemeClr val="accent5"/>
                </a:solidFill>
              </a:rPr>
              <a:t>– Space (downstream) Applications</a:t>
            </a:r>
            <a:r>
              <a:rPr lang="en-GB" dirty="0">
                <a:solidFill>
                  <a:schemeClr val="accent5"/>
                </a:solidFill>
              </a:rPr>
              <a:t> 		</a:t>
            </a:r>
            <a:r>
              <a:rPr lang="en-GB" dirty="0">
                <a:solidFill>
                  <a:schemeClr val="accent2"/>
                </a:solidFill>
              </a:rPr>
              <a:t>NOT APPLICABLE TO THIS TENDER</a:t>
            </a:r>
            <a:endParaRPr lang="en-GB" dirty="0">
              <a:solidFill>
                <a:srgbClr val="003249"/>
              </a:solidFill>
            </a:endParaRPr>
          </a:p>
          <a:p>
            <a:pPr marL="285750" indent="-285750">
              <a:buClr>
                <a:schemeClr val="tx1"/>
              </a:buClr>
              <a:buFont typeface="Arial" panose="020B0604020202020204" pitchFamily="34" charset="0"/>
              <a:buChar char="•"/>
            </a:pPr>
            <a:r>
              <a:rPr lang="en-GB" b="1" dirty="0">
                <a:solidFill>
                  <a:schemeClr val="tx1"/>
                </a:solidFill>
              </a:rPr>
              <a:t>Type G</a:t>
            </a:r>
            <a:r>
              <a:rPr lang="en-GB" dirty="0">
                <a:solidFill>
                  <a:schemeClr val="tx1"/>
                </a:solidFill>
              </a:rPr>
              <a:t> – Education activities </a:t>
            </a:r>
          </a:p>
          <a:p>
            <a:pPr marL="285750" indent="-285750">
              <a:buClr>
                <a:schemeClr val="accent5"/>
              </a:buClr>
              <a:buFont typeface="Arial" panose="020B0604020202020204" pitchFamily="34" charset="0"/>
              <a:buChar char="•"/>
            </a:pPr>
            <a:r>
              <a:rPr lang="en-GB" b="1" strike="sngStrike" dirty="0">
                <a:solidFill>
                  <a:schemeClr val="accent5"/>
                </a:solidFill>
              </a:rPr>
              <a:t>G1</a:t>
            </a:r>
            <a:r>
              <a:rPr lang="en-GB" strike="sngStrike" dirty="0">
                <a:solidFill>
                  <a:schemeClr val="accent5"/>
                </a:solidFill>
              </a:rPr>
              <a:t> – University courses</a:t>
            </a:r>
            <a:r>
              <a:rPr lang="en-GB" dirty="0">
                <a:solidFill>
                  <a:schemeClr val="accent5"/>
                </a:solidFill>
              </a:rPr>
              <a:t> 				</a:t>
            </a:r>
            <a:r>
              <a:rPr lang="en-GB" dirty="0">
                <a:solidFill>
                  <a:schemeClr val="accent2"/>
                </a:solidFill>
              </a:rPr>
              <a:t>NOT APPLICABLE TO THIS TENDER</a:t>
            </a:r>
            <a:endParaRPr lang="en-GB" dirty="0">
              <a:solidFill>
                <a:srgbClr val="003249"/>
              </a:solidFill>
            </a:endParaRPr>
          </a:p>
          <a:p>
            <a:pPr marL="1066800" lvl="1" indent="-285750">
              <a:buClr>
                <a:schemeClr val="tx1"/>
              </a:buClr>
              <a:buFont typeface="Arial" panose="020B0604020202020204" pitchFamily="34" charset="0"/>
              <a:buChar char="•"/>
            </a:pPr>
            <a:r>
              <a:rPr lang="en-GB" altLang="en-US" b="1" dirty="0">
                <a:solidFill>
                  <a:schemeClr val="tx1"/>
                </a:solidFill>
              </a:rPr>
              <a:t>G2 </a:t>
            </a:r>
            <a:r>
              <a:rPr lang="en-GB" altLang="en-US" dirty="0">
                <a:solidFill>
                  <a:schemeClr val="tx1"/>
                </a:solidFill>
              </a:rPr>
              <a:t>–</a:t>
            </a:r>
            <a:r>
              <a:rPr lang="en-GB" altLang="en-US" b="1" dirty="0">
                <a:solidFill>
                  <a:schemeClr val="tx1"/>
                </a:solidFill>
              </a:rPr>
              <a:t> PhD Theses</a:t>
            </a:r>
            <a:r>
              <a:rPr lang="en-GB" altLang="en-US" dirty="0">
                <a:solidFill>
                  <a:schemeClr val="accent5">
                    <a:lumMod val="60000"/>
                    <a:lumOff val="40000"/>
                  </a:schemeClr>
                </a:solidFill>
              </a:rPr>
              <a:t>	</a:t>
            </a:r>
            <a:endParaRPr lang="en-GB" altLang="en-US" b="1" strike="sngStrike" dirty="0"/>
          </a:p>
          <a:p>
            <a:pPr marL="285750" indent="-285750">
              <a:buClr>
                <a:schemeClr val="accent5"/>
              </a:buClr>
              <a:buFont typeface="Arial" panose="020B0604020202020204" pitchFamily="34" charset="0"/>
              <a:buChar char="•"/>
            </a:pPr>
            <a:r>
              <a:rPr lang="en-GB" altLang="en-US" b="1" strike="sngStrike" dirty="0">
                <a:solidFill>
                  <a:schemeClr val="accent5"/>
                </a:solidFill>
              </a:rPr>
              <a:t>Type H</a:t>
            </a:r>
            <a:r>
              <a:rPr lang="en-GB" altLang="en-US" strike="sngStrike" dirty="0">
                <a:solidFill>
                  <a:schemeClr val="accent5"/>
                </a:solidFill>
              </a:rPr>
              <a:t> – Space related courses</a:t>
            </a:r>
            <a:r>
              <a:rPr lang="en-GB" altLang="en-US" dirty="0">
                <a:solidFill>
                  <a:schemeClr val="accent5"/>
                </a:solidFill>
              </a:rPr>
              <a:t> 				</a:t>
            </a:r>
            <a:r>
              <a:rPr lang="en-GB" dirty="0">
                <a:solidFill>
                  <a:schemeClr val="accent2"/>
                </a:solidFill>
              </a:rPr>
              <a:t>NOT APPLICABLE TO THIS TENDER</a:t>
            </a:r>
            <a:endParaRPr lang="en-GB" b="1" dirty="0">
              <a:solidFill>
                <a:schemeClr val="accent2"/>
              </a:solidFill>
            </a:endParaRPr>
          </a:p>
          <a:p>
            <a:endParaRPr lang="en-GB" dirty="0"/>
          </a:p>
        </p:txBody>
      </p:sp>
      <p:sp>
        <p:nvSpPr>
          <p:cNvPr id="2" name="Rectangle 1">
            <a:extLst>
              <a:ext uri="{FF2B5EF4-FFF2-40B4-BE49-F238E27FC236}">
                <a16:creationId xmlns:a16="http://schemas.microsoft.com/office/drawing/2014/main" id="{A71DFF5C-B80E-A144-EE1E-1D3035FE5DD8}"/>
              </a:ext>
            </a:extLst>
          </p:cNvPr>
          <p:cNvSpPr/>
          <p:nvPr/>
        </p:nvSpPr>
        <p:spPr>
          <a:xfrm>
            <a:off x="3889057" y="1131059"/>
            <a:ext cx="4447224" cy="400110"/>
          </a:xfrm>
          <a:prstGeom prst="rect">
            <a:avLst/>
          </a:prstGeom>
          <a:solidFill>
            <a:srgbClr val="D9D9D9"/>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003249"/>
                </a:solidFill>
                <a:effectLst/>
                <a:highlight>
                  <a:srgbClr val="D9D9D9"/>
                </a:highlight>
                <a:uLnTx/>
                <a:uFillTx/>
                <a:latin typeface="Arial" panose="020B0604020202020204"/>
                <a:ea typeface="+mn-ea"/>
                <a:cs typeface="+mn-cs"/>
              </a:rPr>
              <a:t>See Section 3 of the Cover Letter</a:t>
            </a:r>
          </a:p>
        </p:txBody>
      </p:sp>
    </p:spTree>
    <p:extLst>
      <p:ext uri="{BB962C8B-B14F-4D97-AF65-F5344CB8AC3E}">
        <p14:creationId xmlns:p14="http://schemas.microsoft.com/office/powerpoint/2010/main" val="26789784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6037112-378D-446A-B50A-A049E9384DCA}"/>
              </a:ext>
            </a:extLst>
          </p:cNvPr>
          <p:cNvSpPr>
            <a:spLocks noGrp="1"/>
          </p:cNvSpPr>
          <p:nvPr>
            <p:ph type="title"/>
          </p:nvPr>
        </p:nvSpPr>
        <p:spPr/>
        <p:txBody>
          <a:bodyPr/>
          <a:lstStyle/>
          <a:p>
            <a:r>
              <a:rPr lang="en-GB" sz="2800" dirty="0"/>
              <a:t>1a. Tender Package – </a:t>
            </a:r>
            <a:r>
              <a:rPr lang="en-GB" sz="2800" dirty="0">
                <a:solidFill>
                  <a:schemeClr val="accent5"/>
                </a:solidFill>
              </a:rPr>
              <a:t>Cover Letter</a:t>
            </a:r>
            <a:endParaRPr lang="en-GB" sz="2800" dirty="0"/>
          </a:p>
        </p:txBody>
      </p:sp>
      <p:sp>
        <p:nvSpPr>
          <p:cNvPr id="3" name="Content Placeholder 2">
            <a:extLst>
              <a:ext uri="{FF2B5EF4-FFF2-40B4-BE49-F238E27FC236}">
                <a16:creationId xmlns:a16="http://schemas.microsoft.com/office/drawing/2014/main" id="{EE790F93-F321-443F-B9A2-A88DDC6B39A5}"/>
              </a:ext>
            </a:extLst>
          </p:cNvPr>
          <p:cNvSpPr>
            <a:spLocks noGrp="1"/>
          </p:cNvSpPr>
          <p:nvPr>
            <p:ph idx="1"/>
          </p:nvPr>
        </p:nvSpPr>
        <p:spPr/>
        <p:txBody>
          <a:bodyPr/>
          <a:lstStyle/>
          <a:p>
            <a:r>
              <a:rPr lang="en-GB" altLang="en-US" sz="2000" dirty="0">
                <a:solidFill>
                  <a:schemeClr val="bg1"/>
                </a:solidFill>
                <a:highlight>
                  <a:srgbClr val="003249"/>
                </a:highlight>
              </a:rPr>
              <a:t>Type G - Education activities</a:t>
            </a:r>
            <a:r>
              <a:rPr lang="en-GB" sz="2000" dirty="0">
                <a:solidFill>
                  <a:schemeClr val="bg1"/>
                </a:solidFill>
              </a:rPr>
              <a:t>	</a:t>
            </a:r>
            <a:r>
              <a:rPr lang="en-GB" dirty="0"/>
              <a:t>	</a:t>
            </a:r>
          </a:p>
          <a:p>
            <a:r>
              <a:rPr lang="en-GB" b="1" dirty="0">
                <a:solidFill>
                  <a:schemeClr val="tx1"/>
                </a:solidFill>
              </a:rPr>
              <a:t>G2 – PhD Theses</a:t>
            </a:r>
          </a:p>
          <a:p>
            <a:pPr marL="285750" indent="-285750">
              <a:buClr>
                <a:schemeClr val="tx1"/>
              </a:buClr>
              <a:buFont typeface="Arial" panose="020B0604020202020204" pitchFamily="34" charset="0"/>
              <a:buChar char="•"/>
            </a:pPr>
            <a:r>
              <a:rPr lang="en-GB" dirty="0">
                <a:solidFill>
                  <a:schemeClr val="tx1"/>
                </a:solidFill>
              </a:rPr>
              <a:t>Corresponding to a </a:t>
            </a:r>
            <a:r>
              <a:rPr lang="en-GB" b="1" dirty="0">
                <a:solidFill>
                  <a:schemeClr val="tx1"/>
                </a:solidFill>
              </a:rPr>
              <a:t>clear need from the national space industry </a:t>
            </a:r>
            <a:r>
              <a:rPr lang="en-GB" dirty="0">
                <a:solidFill>
                  <a:schemeClr val="tx1"/>
                </a:solidFill>
              </a:rPr>
              <a:t>and would </a:t>
            </a:r>
            <a:r>
              <a:rPr lang="en-GB" b="1" dirty="0">
                <a:solidFill>
                  <a:schemeClr val="tx1"/>
                </a:solidFill>
              </a:rPr>
              <a:t>lead to a new product or service </a:t>
            </a:r>
            <a:r>
              <a:rPr lang="en-GB" dirty="0">
                <a:solidFill>
                  <a:schemeClr val="tx1"/>
                </a:solidFill>
              </a:rPr>
              <a:t>being able to be developed.</a:t>
            </a:r>
          </a:p>
          <a:p>
            <a:endParaRPr lang="en-GB" dirty="0"/>
          </a:p>
          <a:p>
            <a:endParaRPr lang="en-GB" dirty="0"/>
          </a:p>
          <a:p>
            <a:endParaRPr lang="en-GB" sz="1600" b="1" dirty="0"/>
          </a:p>
        </p:txBody>
      </p:sp>
      <p:sp>
        <p:nvSpPr>
          <p:cNvPr id="20" name="TextBox 19">
            <a:extLst>
              <a:ext uri="{FF2B5EF4-FFF2-40B4-BE49-F238E27FC236}">
                <a16:creationId xmlns:a16="http://schemas.microsoft.com/office/drawing/2014/main" id="{DA6DC81A-D971-52FD-DB14-EB21745DAF6F}"/>
              </a:ext>
            </a:extLst>
          </p:cNvPr>
          <p:cNvSpPr txBox="1"/>
          <p:nvPr/>
        </p:nvSpPr>
        <p:spPr>
          <a:xfrm>
            <a:off x="216000" y="3177953"/>
            <a:ext cx="12009623" cy="3032048"/>
          </a:xfrm>
          <a:prstGeom prst="rect">
            <a:avLst/>
          </a:prstGeom>
          <a:noFill/>
        </p:spPr>
        <p:txBody>
          <a:bodyPr wrap="square" lIns="91440" tIns="45720" rIns="91440" bIns="45720" anchor="t">
            <a:spAutoFit/>
          </a:bodyPr>
          <a:lstStyle/>
          <a:p>
            <a:pPr marL="285750" marR="0" lvl="0" indent="-285750" algn="l" defTabSz="914400" rtl="0" eaLnBrk="0" fontAlgn="base" latinLnBrk="0" hangingPunct="0">
              <a:lnSpc>
                <a:spcPct val="119000"/>
              </a:lnSpc>
              <a:spcBef>
                <a:spcPct val="20000"/>
              </a:spcBef>
              <a:spcAft>
                <a:spcPct val="0"/>
              </a:spcAft>
              <a:buClr>
                <a:srgbClr val="335E6E"/>
              </a:buClr>
              <a:buSzTx/>
              <a:buFont typeface="Arial" panose="020B0604020202020204" pitchFamily="34" charset="0"/>
              <a:buChar char="•"/>
              <a:tabLst/>
              <a:defRPr/>
            </a:pPr>
            <a:r>
              <a:rPr kumimoji="0" lang="en-GB" altLang="en-US" sz="1800" b="0" i="0" u="none" strike="noStrike" kern="0" cap="none" spc="0" normalizeH="0" baseline="0" noProof="0" dirty="0">
                <a:ln>
                  <a:noFill/>
                </a:ln>
                <a:solidFill>
                  <a:srgbClr val="335E6E"/>
                </a:solidFill>
                <a:effectLst/>
                <a:uLnTx/>
                <a:uFillTx/>
                <a:latin typeface="Arial" panose="020B0604020202020204"/>
                <a:ea typeface="MS PGothic" pitchFamily="34" charset="-128"/>
                <a:cs typeface="Arial" panose="020B0604020202020204" pitchFamily="34" charset="0"/>
              </a:rPr>
              <a:t>TRL requirements: </a:t>
            </a:r>
            <a:r>
              <a:rPr kumimoji="0" lang="en-GB" altLang="en-US" sz="1800" b="0" i="0" u="none" strike="noStrike" kern="0" cap="none" spc="0" normalizeH="0" baseline="0" noProof="0" dirty="0">
                <a:ln>
                  <a:noFill/>
                </a:ln>
                <a:solidFill>
                  <a:srgbClr val="F06669"/>
                </a:solidFill>
                <a:effectLst/>
                <a:uLnTx/>
                <a:uFillTx/>
                <a:latin typeface="Arial" panose="020B0604020202020204"/>
                <a:ea typeface="MS PGothic" pitchFamily="34" charset="-128"/>
                <a:cs typeface="Arial" panose="020B0604020202020204" pitchFamily="34" charset="0"/>
              </a:rPr>
              <a:t>not applicable</a:t>
            </a:r>
          </a:p>
          <a:p>
            <a:pPr marL="285750" marR="0" lvl="0" indent="-285750" algn="l" defTabSz="914400" rtl="0" eaLnBrk="0" fontAlgn="base" latinLnBrk="0" hangingPunct="0">
              <a:lnSpc>
                <a:spcPct val="119000"/>
              </a:lnSpc>
              <a:spcBef>
                <a:spcPct val="20000"/>
              </a:spcBef>
              <a:spcAft>
                <a:spcPct val="0"/>
              </a:spcAft>
              <a:buClr>
                <a:srgbClr val="335E6E"/>
              </a:buClr>
              <a:buSzTx/>
              <a:buFont typeface="Arial" panose="020B0604020202020204" pitchFamily="34" charset="0"/>
              <a:buChar char="•"/>
              <a:tabLst/>
              <a:defRPr/>
            </a:pPr>
            <a:r>
              <a:rPr kumimoji="0" lang="en-GB" altLang="en-US" sz="1800" b="0" i="0" u="none" strike="noStrike" kern="0" cap="none" spc="0" normalizeH="0" baseline="0" noProof="0" dirty="0">
                <a:ln>
                  <a:noFill/>
                </a:ln>
                <a:solidFill>
                  <a:srgbClr val="335E6E"/>
                </a:solidFill>
                <a:effectLst/>
                <a:uLnTx/>
                <a:uFillTx/>
                <a:latin typeface="Arial" panose="020B0604020202020204"/>
                <a:ea typeface="MS PGothic" pitchFamily="34" charset="-128"/>
                <a:cs typeface="Arial" panose="020B0604020202020204" pitchFamily="34" charset="0"/>
              </a:rPr>
              <a:t>Expected duration: </a:t>
            </a:r>
            <a:r>
              <a:rPr kumimoji="0" lang="en-GB" altLang="en-US" sz="1800" b="0" i="0" u="none" strike="noStrike" kern="0" cap="none" spc="0" normalizeH="0" baseline="0" noProof="0" dirty="0">
                <a:ln>
                  <a:noFill/>
                </a:ln>
                <a:solidFill>
                  <a:srgbClr val="F06669"/>
                </a:solidFill>
                <a:effectLst/>
                <a:uLnTx/>
                <a:uFillTx/>
                <a:latin typeface="Arial" panose="020B0604020202020204"/>
                <a:ea typeface="MS PGothic" pitchFamily="34" charset="-128"/>
                <a:cs typeface="Arial" panose="020B0604020202020204" pitchFamily="34" charset="0"/>
              </a:rPr>
              <a:t>maximum of 36 months</a:t>
            </a:r>
          </a:p>
          <a:p>
            <a:pPr marL="285750" marR="0" lvl="0" indent="-285750" algn="l" defTabSz="914400" rtl="0" eaLnBrk="0" fontAlgn="base" latinLnBrk="0" hangingPunct="0">
              <a:lnSpc>
                <a:spcPct val="119000"/>
              </a:lnSpc>
              <a:spcBef>
                <a:spcPct val="20000"/>
              </a:spcBef>
              <a:spcAft>
                <a:spcPct val="0"/>
              </a:spcAft>
              <a:buClr>
                <a:srgbClr val="335E6E"/>
              </a:buClr>
              <a:buSzTx/>
              <a:buFont typeface="Arial" panose="020B0604020202020204" pitchFamily="34" charset="0"/>
              <a:buChar char="•"/>
              <a:tabLst/>
              <a:defRPr/>
            </a:pPr>
            <a:r>
              <a:rPr kumimoji="0" lang="en-GB" altLang="en-US" sz="1800" b="0" i="0" u="none" strike="noStrike" kern="0" cap="none" spc="0" normalizeH="0" baseline="0" noProof="0" dirty="0">
                <a:ln>
                  <a:noFill/>
                </a:ln>
                <a:solidFill>
                  <a:srgbClr val="335E6E"/>
                </a:solidFill>
                <a:effectLst/>
                <a:uLnTx/>
                <a:uFillTx/>
                <a:latin typeface="Arial" panose="020B0604020202020204"/>
                <a:ea typeface="MS PGothic" pitchFamily="34" charset="-128"/>
                <a:cs typeface="Arial" panose="020B0604020202020204" pitchFamily="34" charset="0"/>
              </a:rPr>
              <a:t>Minimum mark for recommendation: </a:t>
            </a:r>
            <a:r>
              <a:rPr lang="en-GB" altLang="en-US" kern="0">
                <a:solidFill>
                  <a:srgbClr val="F06669"/>
                </a:solidFill>
                <a:latin typeface="Arial" panose="020B0604020202020204"/>
                <a:ea typeface="MS PGothic" pitchFamily="34" charset="-128"/>
                <a:cs typeface="Arial" panose="020B0604020202020204" pitchFamily="34" charset="0"/>
              </a:rPr>
              <a:t>60</a:t>
            </a:r>
            <a:endParaRPr kumimoji="0" lang="en-GB" altLang="en-US" sz="1800" b="0" i="0" u="none" strike="noStrike" kern="0" cap="none" spc="0" normalizeH="0" baseline="0" noProof="0" dirty="0">
              <a:ln>
                <a:noFill/>
              </a:ln>
              <a:solidFill>
                <a:srgbClr val="F06669"/>
              </a:solidFill>
              <a:effectLst/>
              <a:uLnTx/>
              <a:uFillTx/>
              <a:latin typeface="Arial" panose="020B0604020202020204"/>
              <a:ea typeface="MS PGothic" pitchFamily="34" charset="-128"/>
              <a:cs typeface="Arial" panose="020B0604020202020204" pitchFamily="34" charset="0"/>
            </a:endParaRPr>
          </a:p>
          <a:p>
            <a:pPr marL="285750" marR="0" lvl="0" indent="-285750" algn="l" defTabSz="914400" rtl="0" eaLnBrk="0" fontAlgn="base" latinLnBrk="0" hangingPunct="0">
              <a:lnSpc>
                <a:spcPct val="119000"/>
              </a:lnSpc>
              <a:spcBef>
                <a:spcPct val="20000"/>
              </a:spcBef>
              <a:spcAft>
                <a:spcPct val="0"/>
              </a:spcAft>
              <a:buClr>
                <a:srgbClr val="335E6E"/>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F06669"/>
                </a:solidFill>
                <a:effectLst/>
                <a:uLnTx/>
                <a:uFillTx/>
                <a:latin typeface="Arial" panose="020B0604020202020204"/>
                <a:ea typeface="+mn-ea"/>
                <a:cs typeface="+mn-cs"/>
              </a:rPr>
              <a:t>MUST be submitted in a co-funded</a:t>
            </a:r>
            <a:r>
              <a:rPr kumimoji="0" lang="en-GB" sz="1800" b="0" i="0" u="none" strike="noStrike" kern="1200" cap="none" spc="0" normalizeH="0" baseline="0" noProof="0" dirty="0">
                <a:ln>
                  <a:noFill/>
                </a:ln>
                <a:solidFill>
                  <a:srgbClr val="003249"/>
                </a:solidFill>
                <a:effectLst/>
                <a:uLnTx/>
                <a:uFillTx/>
                <a:latin typeface="Arial" panose="020B0604020202020204"/>
                <a:ea typeface="+mn-ea"/>
                <a:cs typeface="+mn-cs"/>
              </a:rPr>
              <a:t> basis.</a:t>
            </a:r>
            <a:endParaRPr kumimoji="0" lang="en-GB" altLang="en-US" sz="1800" b="0" i="0" u="none" strike="noStrike" kern="0" cap="none" spc="0" normalizeH="0" baseline="0" noProof="0" dirty="0">
              <a:ln>
                <a:noFill/>
              </a:ln>
              <a:solidFill>
                <a:srgbClr val="F06669"/>
              </a:solidFill>
              <a:effectLst/>
              <a:uLnTx/>
              <a:uFillTx/>
              <a:latin typeface="Arial" panose="020B0604020202020204"/>
              <a:ea typeface="MS PGothic" pitchFamily="34" charset="-128"/>
              <a:cs typeface="Arial" panose="020B0604020202020204" pitchFamily="34" charset="0"/>
            </a:endParaRPr>
          </a:p>
          <a:p>
            <a:pPr marL="285750" marR="0" lvl="0" indent="-285750" algn="l" defTabSz="914400" rtl="0" eaLnBrk="0" fontAlgn="base" latinLnBrk="0" hangingPunct="0">
              <a:lnSpc>
                <a:spcPct val="119000"/>
              </a:lnSpc>
              <a:spcBef>
                <a:spcPct val="20000"/>
              </a:spcBef>
              <a:spcAft>
                <a:spcPct val="0"/>
              </a:spcAft>
              <a:buClr>
                <a:srgbClr val="335E6E"/>
              </a:buClr>
              <a:buSzTx/>
              <a:buFont typeface="Arial" panose="020B0604020202020204" pitchFamily="34" charset="0"/>
              <a:buChar char="•"/>
              <a:tabLst/>
              <a:defRPr/>
            </a:pPr>
            <a:r>
              <a:rPr kumimoji="0" lang="en-GB" altLang="en-US" sz="1800" b="0" i="0" u="none" strike="noStrike" kern="0" cap="none" spc="0" normalizeH="0" baseline="0" noProof="0" dirty="0">
                <a:ln>
                  <a:noFill/>
                </a:ln>
                <a:solidFill>
                  <a:srgbClr val="335E6E"/>
                </a:solidFill>
                <a:effectLst/>
                <a:uLnTx/>
                <a:uFillTx/>
                <a:latin typeface="Arial" panose="020B0604020202020204"/>
                <a:ea typeface="MS PGothic" pitchFamily="34" charset="-128"/>
                <a:cs typeface="Arial" panose="020B0604020202020204" pitchFamily="34" charset="0"/>
              </a:rPr>
              <a:t>Price for ESA not higher than </a:t>
            </a:r>
            <a:r>
              <a:rPr lang="en-GB" altLang="en-US" kern="0" dirty="0">
                <a:solidFill>
                  <a:srgbClr val="F06669"/>
                </a:solidFill>
                <a:latin typeface="Arial" panose="020B0604020202020204"/>
                <a:ea typeface="MS PGothic" pitchFamily="34" charset="-128"/>
                <a:cs typeface="Arial" panose="020B0604020202020204" pitchFamily="34" charset="0"/>
              </a:rPr>
              <a:t>75</a:t>
            </a:r>
            <a:r>
              <a:rPr kumimoji="0" lang="en-GB" altLang="en-US" sz="1800" b="0" i="0" u="none" strike="noStrike" kern="0" cap="none" spc="0" normalizeH="0" baseline="0" noProof="0" dirty="0">
                <a:ln>
                  <a:noFill/>
                </a:ln>
                <a:solidFill>
                  <a:srgbClr val="F06669"/>
                </a:solidFill>
                <a:effectLst/>
                <a:uLnTx/>
                <a:uFillTx/>
                <a:latin typeface="Arial" panose="020B0604020202020204"/>
                <a:ea typeface="MS PGothic" pitchFamily="34" charset="-128"/>
                <a:cs typeface="Arial" panose="020B0604020202020204" pitchFamily="34" charset="0"/>
              </a:rPr>
              <a:t>,000 EUR, </a:t>
            </a:r>
            <a:r>
              <a:rPr kumimoji="0" lang="en-GB" altLang="en-US" sz="1800" b="0" i="0" u="none" strike="noStrike" kern="0" cap="none" spc="0" normalizeH="0" baseline="0" noProof="0" dirty="0">
                <a:ln>
                  <a:noFill/>
                </a:ln>
                <a:solidFill>
                  <a:srgbClr val="003249"/>
                </a:solidFill>
                <a:effectLst/>
                <a:uLnTx/>
                <a:uFillTx/>
                <a:latin typeface="Arial" panose="020B0604020202020204"/>
                <a:ea typeface="MS PGothic" pitchFamily="34" charset="-128"/>
                <a:cs typeface="Arial" panose="020B0604020202020204" pitchFamily="34" charset="0"/>
              </a:rPr>
              <a:t>t</a:t>
            </a:r>
            <a:r>
              <a:rPr kumimoji="0" lang="en-GB" sz="1800" b="0" i="0" u="none" strike="noStrike" kern="1200" cap="none" spc="0" normalizeH="0" baseline="0" noProof="0" dirty="0">
                <a:ln>
                  <a:noFill/>
                </a:ln>
                <a:solidFill>
                  <a:srgbClr val="003249"/>
                </a:solidFill>
                <a:effectLst/>
                <a:uLnTx/>
                <a:uFillTx/>
                <a:latin typeface="Arial" panose="020B0604020202020204"/>
                <a:ea typeface="+mn-ea"/>
                <a:cs typeface="+mn-cs"/>
              </a:rPr>
              <a:t>he </a:t>
            </a:r>
            <a:r>
              <a:rPr kumimoji="0" lang="en-GB" sz="1800" b="0" i="0" u="none" strike="noStrike" kern="1200" cap="none" spc="0" normalizeH="0" baseline="0" noProof="0" dirty="0">
                <a:ln>
                  <a:noFill/>
                </a:ln>
                <a:solidFill>
                  <a:srgbClr val="F06669"/>
                </a:solidFill>
                <a:effectLst/>
                <a:uLnTx/>
                <a:uFillTx/>
                <a:latin typeface="Arial" panose="020B0604020202020204"/>
                <a:ea typeface="+mn-ea"/>
                <a:cs typeface="+mn-cs"/>
              </a:rPr>
              <a:t>industrial partner MUST co-fund a minimum of </a:t>
            </a:r>
            <a:r>
              <a:rPr lang="en-GB" dirty="0">
                <a:solidFill>
                  <a:srgbClr val="F06669"/>
                </a:solidFill>
                <a:latin typeface="Arial" panose="020B0604020202020204"/>
              </a:rPr>
              <a:t>1</a:t>
            </a:r>
            <a:r>
              <a:rPr kumimoji="0" lang="en-GB" sz="1800" b="0" i="0" u="none" strike="noStrike" kern="1200" cap="none" spc="0" normalizeH="0" baseline="0" noProof="0" dirty="0">
                <a:ln>
                  <a:noFill/>
                </a:ln>
                <a:solidFill>
                  <a:srgbClr val="F06669"/>
                </a:solidFill>
                <a:effectLst/>
                <a:uLnTx/>
                <a:uFillTx/>
                <a:latin typeface="Arial" panose="020B0604020202020204"/>
                <a:ea typeface="+mn-ea"/>
                <a:cs typeface="+mn-cs"/>
              </a:rPr>
              <a:t>0,000 EUR</a:t>
            </a:r>
            <a:endParaRPr kumimoji="0" lang="en-GB" altLang="en-US" sz="1800" b="0" i="0" u="none" strike="noStrike" kern="0" cap="none" spc="0" normalizeH="0" baseline="0" noProof="0" dirty="0">
              <a:ln>
                <a:noFill/>
              </a:ln>
              <a:solidFill>
                <a:srgbClr val="8197A6"/>
              </a:solidFill>
              <a:effectLst/>
              <a:uLnTx/>
              <a:uFillTx/>
              <a:latin typeface="Arial" panose="020B0604020202020204"/>
              <a:ea typeface="MS PGothic" pitchFamily="34" charset="-128"/>
              <a:cs typeface="Arial" panose="020B0604020202020204" pitchFamily="34" charset="0"/>
            </a:endParaRPr>
          </a:p>
          <a:p>
            <a:pPr marL="285750" marR="0" lvl="0" indent="-285750" algn="l" defTabSz="914400" rtl="0" eaLnBrk="0" fontAlgn="base" latinLnBrk="0" hangingPunct="0">
              <a:lnSpc>
                <a:spcPct val="119000"/>
              </a:lnSpc>
              <a:spcBef>
                <a:spcPct val="20000"/>
              </a:spcBef>
              <a:spcAft>
                <a:spcPct val="0"/>
              </a:spcAft>
              <a:buClr>
                <a:srgbClr val="335E6E"/>
              </a:buClr>
              <a:buSzTx/>
              <a:buFont typeface="Arial" panose="020B0604020202020204" pitchFamily="34" charset="0"/>
              <a:buChar char="•"/>
              <a:tabLst/>
              <a:defRPr/>
            </a:pPr>
            <a:r>
              <a:rPr kumimoji="0" lang="en-GB" altLang="en-US" sz="1800" b="0" i="0" u="none" strike="noStrike" kern="0" cap="none" spc="0" normalizeH="0" baseline="0" noProof="0" dirty="0">
                <a:ln>
                  <a:noFill/>
                </a:ln>
                <a:solidFill>
                  <a:srgbClr val="335E6E"/>
                </a:solidFill>
                <a:effectLst/>
                <a:uLnTx/>
                <a:uFillTx/>
                <a:latin typeface="Arial" panose="020B0604020202020204"/>
                <a:ea typeface="MS PGothic" pitchFamily="34" charset="-128"/>
                <a:cs typeface="Arial" panose="020B0604020202020204" pitchFamily="34" charset="0"/>
              </a:rPr>
              <a:t>Prime </a:t>
            </a:r>
            <a:r>
              <a:rPr kumimoji="0" lang="en-GB" altLang="en-US" sz="1800" b="0" i="0" u="none" strike="noStrike" kern="0" cap="none" spc="0" normalizeH="0" baseline="0" noProof="0" dirty="0" err="1">
                <a:ln>
                  <a:noFill/>
                </a:ln>
                <a:solidFill>
                  <a:srgbClr val="335E6E"/>
                </a:solidFill>
                <a:effectLst/>
                <a:uLnTx/>
                <a:uFillTx/>
                <a:latin typeface="Arial" panose="020B0604020202020204"/>
                <a:ea typeface="MS PGothic" pitchFamily="34" charset="-128"/>
                <a:cs typeface="Arial" panose="020B0604020202020204" pitchFamily="34" charset="0"/>
              </a:rPr>
              <a:t>contractorship</a:t>
            </a:r>
            <a:r>
              <a:rPr kumimoji="0" lang="en-GB" altLang="en-US" sz="1800" b="0" i="0" u="none" strike="noStrike" kern="0" cap="none" spc="0" normalizeH="0" baseline="0" noProof="0" dirty="0">
                <a:ln>
                  <a:noFill/>
                </a:ln>
                <a:solidFill>
                  <a:srgbClr val="335E6E"/>
                </a:solidFill>
                <a:effectLst/>
                <a:uLnTx/>
                <a:uFillTx/>
                <a:latin typeface="Arial" panose="020B0604020202020204"/>
                <a:ea typeface="MS PGothic" pitchFamily="34" charset="-128"/>
                <a:cs typeface="Arial" panose="020B0604020202020204" pitchFamily="34" charset="0"/>
              </a:rPr>
              <a:t> </a:t>
            </a:r>
            <a:r>
              <a:rPr kumimoji="0" lang="en-GB" altLang="en-US" sz="1800" b="0" i="0" u="none" strike="noStrike" kern="0" cap="none" spc="0" normalizeH="0" baseline="0" noProof="0" dirty="0">
                <a:ln>
                  <a:noFill/>
                </a:ln>
                <a:solidFill>
                  <a:srgbClr val="F06669"/>
                </a:solidFill>
                <a:effectLst/>
                <a:uLnTx/>
                <a:uFillTx/>
                <a:latin typeface="Arial" panose="020B0604020202020204"/>
                <a:ea typeface="MS PGothic" pitchFamily="34" charset="-128"/>
                <a:cs typeface="Arial" panose="020B0604020202020204" pitchFamily="34" charset="0"/>
              </a:rPr>
              <a:t>MUST be led by academia </a:t>
            </a:r>
            <a:r>
              <a:rPr kumimoji="0" lang="en-GB" altLang="en-US" sz="1800" b="0" i="0" u="none" strike="noStrike" kern="0" cap="none" spc="0" normalizeH="0" baseline="0" noProof="0" dirty="0">
                <a:ln>
                  <a:noFill/>
                </a:ln>
                <a:solidFill>
                  <a:srgbClr val="335E6E"/>
                </a:solidFill>
                <a:effectLst/>
                <a:uLnTx/>
                <a:uFillTx/>
                <a:latin typeface="Arial" panose="020B0604020202020204"/>
                <a:ea typeface="MS PGothic" pitchFamily="34" charset="-128"/>
                <a:cs typeface="Arial" panose="020B0604020202020204" pitchFamily="34" charset="0"/>
              </a:rPr>
              <a:t>and </a:t>
            </a:r>
            <a:r>
              <a:rPr kumimoji="0" lang="en-GB" altLang="en-US" sz="1800" b="0" i="0" u="none" strike="noStrike" kern="0" cap="none" spc="0" normalizeH="0" baseline="0" noProof="0" dirty="0">
                <a:ln>
                  <a:noFill/>
                </a:ln>
                <a:solidFill>
                  <a:srgbClr val="F06669"/>
                </a:solidFill>
                <a:effectLst/>
                <a:uLnTx/>
                <a:uFillTx/>
                <a:latin typeface="Arial" panose="020B0604020202020204"/>
                <a:ea typeface="MS PGothic" pitchFamily="34" charset="-128"/>
                <a:cs typeface="Arial" panose="020B0604020202020204" pitchFamily="34" charset="0"/>
              </a:rPr>
              <a:t>industry MUST be involved </a:t>
            </a:r>
            <a:r>
              <a:rPr kumimoji="0" lang="en-GB" altLang="en-US" sz="1800" b="0" i="0" u="none" strike="noStrike" kern="0" cap="none" spc="0" normalizeH="0" baseline="0" noProof="0" dirty="0">
                <a:ln>
                  <a:noFill/>
                </a:ln>
                <a:solidFill>
                  <a:srgbClr val="335E6E"/>
                </a:solidFill>
                <a:effectLst/>
                <a:uLnTx/>
                <a:uFillTx/>
                <a:latin typeface="Arial" panose="020B0604020202020204"/>
                <a:ea typeface="MS PGothic" pitchFamily="34" charset="-128"/>
                <a:cs typeface="Arial" panose="020B0604020202020204" pitchFamily="34" charset="0"/>
              </a:rPr>
              <a:t>as a partner in the definition of the research topic. </a:t>
            </a:r>
          </a:p>
          <a:p>
            <a:pPr marL="285750" indent="-285750" eaLnBrk="0" hangingPunct="0">
              <a:lnSpc>
                <a:spcPct val="119000"/>
              </a:lnSpc>
              <a:spcBef>
                <a:spcPct val="20000"/>
              </a:spcBef>
              <a:buClr>
                <a:srgbClr val="335E6E"/>
              </a:buClr>
              <a:buFont typeface="Arial" panose="020B0604020202020204" pitchFamily="34" charset="0"/>
              <a:buChar char="•"/>
              <a:defRPr/>
            </a:pPr>
            <a:r>
              <a:rPr kumimoji="0" lang="en-GB" altLang="en-US" sz="1800" b="0" i="0" u="none" strike="noStrike" kern="0" cap="none" spc="0" normalizeH="0" baseline="0" noProof="0" dirty="0">
                <a:ln>
                  <a:noFill/>
                </a:ln>
                <a:solidFill>
                  <a:srgbClr val="335E6E"/>
                </a:solidFill>
                <a:effectLst/>
                <a:uLnTx/>
                <a:uFillTx/>
                <a:latin typeface="Arial" panose="020B0604020202020204"/>
                <a:ea typeface="MS PGothic"/>
                <a:cs typeface="Arial"/>
              </a:rPr>
              <a:t>Number of Type G2 activities to be funded: </a:t>
            </a:r>
            <a:r>
              <a:rPr kumimoji="0" lang="en-GB" altLang="en-US" sz="1800" b="0" i="0" u="none" strike="noStrike" kern="0" cap="none" spc="0" normalizeH="0" baseline="0" noProof="0">
                <a:ln>
                  <a:noFill/>
                </a:ln>
                <a:solidFill>
                  <a:srgbClr val="F06669"/>
                </a:solidFill>
                <a:effectLst/>
                <a:uLnTx/>
                <a:uFillTx/>
                <a:latin typeface="Arial" panose="020B0604020202020204"/>
                <a:ea typeface="MS PGothic"/>
                <a:cs typeface="Arial"/>
              </a:rPr>
              <a:t>Maximum of</a:t>
            </a:r>
            <a:r>
              <a:rPr lang="en-GB" altLang="en-US" kern="0">
                <a:solidFill>
                  <a:srgbClr val="F06669"/>
                </a:solidFill>
                <a:latin typeface="Arial" panose="020B0604020202020204"/>
                <a:ea typeface="MS PGothic"/>
                <a:cs typeface="Arial"/>
              </a:rPr>
              <a:t> 3</a:t>
            </a:r>
            <a:r>
              <a:rPr kumimoji="0" lang="en-GB" altLang="en-US" sz="1800" b="0" i="0" u="none" strike="noStrike" kern="0" cap="none" spc="0" normalizeH="0" baseline="0" noProof="0">
                <a:ln>
                  <a:noFill/>
                </a:ln>
                <a:solidFill>
                  <a:srgbClr val="F06669"/>
                </a:solidFill>
                <a:effectLst/>
                <a:uLnTx/>
                <a:uFillTx/>
                <a:latin typeface="Arial" panose="020B0604020202020204"/>
                <a:ea typeface="MS PGothic"/>
                <a:cs typeface="Arial"/>
              </a:rPr>
              <a:t> (</a:t>
            </a:r>
            <a:r>
              <a:rPr lang="en-GB" altLang="en-US" kern="0">
                <a:solidFill>
                  <a:srgbClr val="F06669"/>
                </a:solidFill>
                <a:latin typeface="Arial" panose="020B0604020202020204"/>
                <a:ea typeface="MS PGothic"/>
                <a:cs typeface="Arial"/>
              </a:rPr>
              <a:t>three</a:t>
            </a:r>
            <a:r>
              <a:rPr kumimoji="0" lang="en-GB" altLang="en-US" sz="1800" b="0" i="0" u="none" strike="noStrike" kern="0" cap="none" spc="0" normalizeH="0" baseline="0" noProof="0" dirty="0">
                <a:ln>
                  <a:noFill/>
                </a:ln>
                <a:solidFill>
                  <a:srgbClr val="F06669"/>
                </a:solidFill>
                <a:effectLst/>
                <a:uLnTx/>
                <a:uFillTx/>
                <a:latin typeface="Arial" panose="020B0604020202020204"/>
                <a:ea typeface="MS PGothic"/>
                <a:cs typeface="Arial"/>
              </a:rPr>
              <a:t>)</a:t>
            </a:r>
            <a:endParaRPr lang="en-GB" altLang="en-US" sz="1800" b="0" i="0" u="none" strike="noStrike" kern="0" cap="none" spc="0" normalizeH="0" baseline="0" noProof="0" dirty="0">
              <a:ln>
                <a:noFill/>
              </a:ln>
              <a:solidFill>
                <a:srgbClr val="F06669"/>
              </a:solidFill>
              <a:effectLst/>
              <a:uLnTx/>
              <a:uFillTx/>
              <a:latin typeface="Arial" panose="020B0604020202020204"/>
              <a:ea typeface="MS PGothic"/>
              <a:cs typeface="Arial"/>
            </a:endParaRPr>
          </a:p>
        </p:txBody>
      </p:sp>
      <p:grpSp>
        <p:nvGrpSpPr>
          <p:cNvPr id="4" name="Group 3">
            <a:extLst>
              <a:ext uri="{FF2B5EF4-FFF2-40B4-BE49-F238E27FC236}">
                <a16:creationId xmlns:a16="http://schemas.microsoft.com/office/drawing/2014/main" id="{C88A6881-7AFE-3E05-51EF-38933D597DB1}"/>
              </a:ext>
            </a:extLst>
          </p:cNvPr>
          <p:cNvGrpSpPr/>
          <p:nvPr/>
        </p:nvGrpSpPr>
        <p:grpSpPr>
          <a:xfrm>
            <a:off x="5590902" y="2788354"/>
            <a:ext cx="6393498" cy="1515292"/>
            <a:chOff x="5828615" y="3541816"/>
            <a:chExt cx="6155783" cy="688770"/>
          </a:xfrm>
        </p:grpSpPr>
        <p:grpSp>
          <p:nvGrpSpPr>
            <p:cNvPr id="5" name="Group 4">
              <a:extLst>
                <a:ext uri="{FF2B5EF4-FFF2-40B4-BE49-F238E27FC236}">
                  <a16:creationId xmlns:a16="http://schemas.microsoft.com/office/drawing/2014/main" id="{FC1294E7-9DA8-809E-13BC-398C732D5A44}"/>
                </a:ext>
              </a:extLst>
            </p:cNvPr>
            <p:cNvGrpSpPr/>
            <p:nvPr/>
          </p:nvGrpSpPr>
          <p:grpSpPr>
            <a:xfrm>
              <a:off x="5885220" y="3541816"/>
              <a:ext cx="6099178" cy="688770"/>
              <a:chOff x="774294" y="4209640"/>
              <a:chExt cx="2783729" cy="604416"/>
            </a:xfrm>
          </p:grpSpPr>
          <p:sp>
            <p:nvSpPr>
              <p:cNvPr id="9" name="Rectangle 8">
                <a:extLst>
                  <a:ext uri="{FF2B5EF4-FFF2-40B4-BE49-F238E27FC236}">
                    <a16:creationId xmlns:a16="http://schemas.microsoft.com/office/drawing/2014/main" id="{15EEECCE-12EE-D4DF-08E7-C5B6D5BE19F0}"/>
                  </a:ext>
                </a:extLst>
              </p:cNvPr>
              <p:cNvSpPr/>
              <p:nvPr/>
            </p:nvSpPr>
            <p:spPr>
              <a:xfrm>
                <a:off x="774294" y="4209640"/>
                <a:ext cx="476447" cy="604416"/>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600" b="1" i="0" u="none" strike="noStrike" kern="1200" cap="none" spc="0" normalizeH="0" baseline="0" noProof="0" dirty="0">
                  <a:ln>
                    <a:noFill/>
                  </a:ln>
                  <a:solidFill>
                    <a:srgbClr val="FFCC4D"/>
                  </a:solidFill>
                  <a:effectLst/>
                  <a:uLnTx/>
                  <a:uFillTx/>
                  <a:latin typeface="Arial" panose="020B0604020202020204"/>
                  <a:ea typeface="+mn-ea"/>
                  <a:cs typeface="+mn-cs"/>
                </a:endParaRPr>
              </a:p>
            </p:txBody>
          </p:sp>
          <p:sp>
            <p:nvSpPr>
              <p:cNvPr id="12" name="Rectangle 11">
                <a:extLst>
                  <a:ext uri="{FF2B5EF4-FFF2-40B4-BE49-F238E27FC236}">
                    <a16:creationId xmlns:a16="http://schemas.microsoft.com/office/drawing/2014/main" id="{5208288C-45BC-2E26-63CD-6DFA3EE095CC}"/>
                  </a:ext>
                </a:extLst>
              </p:cNvPr>
              <p:cNvSpPr/>
              <p:nvPr/>
            </p:nvSpPr>
            <p:spPr>
              <a:xfrm>
                <a:off x="1250741" y="4209640"/>
                <a:ext cx="2307282" cy="604416"/>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285750" marR="0" lvl="0" indent="-285750" algn="l" defTabSz="914400" rtl="0" eaLnBrk="1" fontAlgn="base" latinLnBrk="0" hangingPunct="1">
                  <a:lnSpc>
                    <a:spcPct val="100000"/>
                  </a:lnSpc>
                  <a:spcBef>
                    <a:spcPct val="0"/>
                  </a:spcBef>
                  <a:spcAft>
                    <a:spcPts val="600"/>
                  </a:spcAft>
                  <a:buClrTx/>
                  <a:buSzTx/>
                  <a:buFont typeface="Wingdings" panose="05000000000000000000" pitchFamily="2" charset="2"/>
                  <a:buChar char="ü"/>
                  <a:tabLst/>
                  <a:defRPr/>
                </a:pPr>
                <a:r>
                  <a:rPr kumimoji="0" lang="en-GB" sz="1600" b="0" i="0" u="none" strike="noStrike" kern="1200" cap="none" spc="0" normalizeH="0" baseline="0" noProof="0" dirty="0">
                    <a:ln>
                      <a:noFill/>
                    </a:ln>
                    <a:solidFill>
                      <a:srgbClr val="FEFFFF"/>
                    </a:solidFill>
                    <a:effectLst/>
                    <a:uLnTx/>
                    <a:uFillTx/>
                    <a:latin typeface="Arial" panose="020B0604020202020204"/>
                    <a:ea typeface="+mn-ea"/>
                    <a:cs typeface="+mn-cs"/>
                  </a:rPr>
                  <a:t>Development of key space competences in  the Country</a:t>
                </a:r>
              </a:p>
              <a:p>
                <a:pPr marL="285750" marR="0" lvl="0" indent="-285750" algn="l" defTabSz="914400" rtl="0" eaLnBrk="1" fontAlgn="base" latinLnBrk="0" hangingPunct="1">
                  <a:lnSpc>
                    <a:spcPct val="100000"/>
                  </a:lnSpc>
                  <a:spcBef>
                    <a:spcPct val="0"/>
                  </a:spcBef>
                  <a:spcAft>
                    <a:spcPts val="600"/>
                  </a:spcAft>
                  <a:buClrTx/>
                  <a:buSzTx/>
                  <a:buFont typeface="Wingdings" panose="05000000000000000000" pitchFamily="2" charset="2"/>
                  <a:buChar char="ü"/>
                  <a:tabLst/>
                  <a:defRPr/>
                </a:pPr>
                <a:r>
                  <a:rPr kumimoji="0" lang="en-GB" sz="1600" b="0" i="0" u="none" strike="noStrike" kern="1200" cap="none" spc="0" normalizeH="0" baseline="0" noProof="0" dirty="0">
                    <a:ln>
                      <a:noFill/>
                    </a:ln>
                    <a:solidFill>
                      <a:srgbClr val="FEFFFF"/>
                    </a:solidFill>
                    <a:effectLst/>
                    <a:uLnTx/>
                    <a:uFillTx/>
                    <a:latin typeface="Arial" panose="020B0604020202020204"/>
                    <a:ea typeface="+mn-ea"/>
                    <a:cs typeface="+mn-cs"/>
                  </a:rPr>
                  <a:t>Development of a qualified national workforce</a:t>
                </a:r>
              </a:p>
              <a:p>
                <a:pPr marL="285750" marR="0" lvl="0" indent="-285750" algn="l" defTabSz="914400" rtl="0" eaLnBrk="1" fontAlgn="base" latinLnBrk="0" hangingPunct="1">
                  <a:lnSpc>
                    <a:spcPct val="100000"/>
                  </a:lnSpc>
                  <a:spcBef>
                    <a:spcPct val="0"/>
                  </a:spcBef>
                  <a:spcAft>
                    <a:spcPts val="600"/>
                  </a:spcAft>
                  <a:buClrTx/>
                  <a:buSzTx/>
                  <a:buFont typeface="Wingdings" panose="05000000000000000000" pitchFamily="2" charset="2"/>
                  <a:buChar char="ü"/>
                  <a:tabLst/>
                  <a:defRPr/>
                </a:pPr>
                <a:r>
                  <a:rPr kumimoji="0" lang="en-GB" sz="1600" b="0" i="0" u="none" strike="noStrike" kern="1200" cap="none" spc="0" normalizeH="0" baseline="0" noProof="0" dirty="0">
                    <a:ln>
                      <a:noFill/>
                    </a:ln>
                    <a:solidFill>
                      <a:srgbClr val="FEFFFF"/>
                    </a:solidFill>
                    <a:effectLst/>
                    <a:uLnTx/>
                    <a:uFillTx/>
                    <a:latin typeface="Arial" panose="020B0604020202020204"/>
                    <a:ea typeface="+mn-ea"/>
                    <a:cs typeface="+mn-cs"/>
                  </a:rPr>
                  <a:t>Improving cooperation of academia and industry</a:t>
                </a:r>
              </a:p>
            </p:txBody>
          </p:sp>
        </p:grpSp>
        <p:pic>
          <p:nvPicPr>
            <p:cNvPr id="7" name="Graphic 6" descr="Comment Important outline">
              <a:extLst>
                <a:ext uri="{FF2B5EF4-FFF2-40B4-BE49-F238E27FC236}">
                  <a16:creationId xmlns:a16="http://schemas.microsoft.com/office/drawing/2014/main" id="{C3556918-F88E-9BBC-A045-FC2C7C9BC4D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28615" y="3622647"/>
              <a:ext cx="1194832" cy="527108"/>
            </a:xfrm>
            <a:prstGeom prst="rect">
              <a:avLst/>
            </a:prstGeom>
          </p:spPr>
        </p:pic>
      </p:grpSp>
    </p:spTree>
    <p:extLst>
      <p:ext uri="{BB962C8B-B14F-4D97-AF65-F5344CB8AC3E}">
        <p14:creationId xmlns:p14="http://schemas.microsoft.com/office/powerpoint/2010/main" val="41879808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10DE3-FD77-4834-AC98-B610A05DE616}"/>
              </a:ext>
            </a:extLst>
          </p:cNvPr>
          <p:cNvSpPr>
            <a:spLocks noGrp="1"/>
          </p:cNvSpPr>
          <p:nvPr>
            <p:ph type="title"/>
          </p:nvPr>
        </p:nvSpPr>
        <p:spPr>
          <a:xfrm>
            <a:off x="216000" y="175790"/>
            <a:ext cx="10108800" cy="523220"/>
          </a:xfrm>
        </p:spPr>
        <p:txBody>
          <a:bodyPr/>
          <a:lstStyle/>
          <a:p>
            <a:r>
              <a:rPr lang="en-GB" sz="2800" dirty="0"/>
              <a:t>1a. Tender Package – </a:t>
            </a:r>
            <a:r>
              <a:rPr lang="en-GB" sz="2800" dirty="0">
                <a:solidFill>
                  <a:schemeClr val="accent5"/>
                </a:solidFill>
              </a:rPr>
              <a:t>Cover Letter</a:t>
            </a:r>
            <a:endParaRPr lang="en-GB" sz="2800" dirty="0"/>
          </a:p>
        </p:txBody>
      </p:sp>
      <p:sp>
        <p:nvSpPr>
          <p:cNvPr id="3" name="Content Placeholder 2">
            <a:extLst>
              <a:ext uri="{FF2B5EF4-FFF2-40B4-BE49-F238E27FC236}">
                <a16:creationId xmlns:a16="http://schemas.microsoft.com/office/drawing/2014/main" id="{18D9D9FA-9395-4E2B-8357-AA17C9427DB8}"/>
              </a:ext>
            </a:extLst>
          </p:cNvPr>
          <p:cNvSpPr>
            <a:spLocks noGrp="1"/>
          </p:cNvSpPr>
          <p:nvPr>
            <p:ph idx="1"/>
          </p:nvPr>
        </p:nvSpPr>
        <p:spPr>
          <a:xfrm>
            <a:off x="219600" y="882192"/>
            <a:ext cx="11764800" cy="5575757"/>
          </a:xfrm>
        </p:spPr>
        <p:txBody>
          <a:bodyPr/>
          <a:lstStyle/>
          <a:p>
            <a:endParaRPr lang="en-GB" dirty="0"/>
          </a:p>
          <a:p>
            <a:endParaRPr lang="en-GB" dirty="0"/>
          </a:p>
          <a:p>
            <a:pPr algn="just">
              <a:spcAft>
                <a:spcPts val="600"/>
              </a:spcAft>
              <a:buClr>
                <a:schemeClr val="tx2"/>
              </a:buClr>
            </a:pPr>
            <a:endParaRPr lang="en-GB" dirty="0">
              <a:solidFill>
                <a:schemeClr val="tx2"/>
              </a:solidFill>
            </a:endParaRPr>
          </a:p>
          <a:p>
            <a:pPr algn="just">
              <a:spcAft>
                <a:spcPts val="600"/>
              </a:spcAft>
              <a:buClr>
                <a:schemeClr val="tx2"/>
              </a:buClr>
            </a:pPr>
            <a:r>
              <a:rPr lang="en-GB" dirty="0">
                <a:solidFill>
                  <a:schemeClr val="tx1"/>
                </a:solidFill>
              </a:rPr>
              <a:t>PhD Theses proposals submitted under this </a:t>
            </a:r>
            <a:r>
              <a:rPr lang="en-GB" dirty="0" err="1">
                <a:solidFill>
                  <a:schemeClr val="tx1"/>
                </a:solidFill>
              </a:rPr>
              <a:t>CfP</a:t>
            </a:r>
            <a:r>
              <a:rPr lang="en-GB" dirty="0">
                <a:solidFill>
                  <a:schemeClr val="tx1"/>
                </a:solidFill>
              </a:rPr>
              <a:t> </a:t>
            </a:r>
            <a:r>
              <a:rPr lang="en-GB" b="1" dirty="0">
                <a:solidFill>
                  <a:schemeClr val="tx1"/>
                </a:solidFill>
              </a:rPr>
              <a:t>must correspond to a clear need from the national space industry</a:t>
            </a:r>
            <a:r>
              <a:rPr lang="en-GB" dirty="0">
                <a:solidFill>
                  <a:schemeClr val="tx1"/>
                </a:solidFill>
              </a:rPr>
              <a:t> and </a:t>
            </a:r>
            <a:r>
              <a:rPr lang="en-GB" b="1" dirty="0">
                <a:solidFill>
                  <a:schemeClr val="tx1"/>
                </a:solidFill>
              </a:rPr>
              <a:t>should potentially lead to a new product or service being able to be developed</a:t>
            </a:r>
            <a:r>
              <a:rPr lang="en-GB" dirty="0">
                <a:solidFill>
                  <a:schemeClr val="tx1"/>
                </a:solidFill>
              </a:rPr>
              <a:t>.</a:t>
            </a:r>
          </a:p>
          <a:p>
            <a:endParaRPr lang="en-GB" dirty="0"/>
          </a:p>
          <a:p>
            <a:r>
              <a:rPr lang="en-GB" dirty="0"/>
              <a:t> </a:t>
            </a:r>
          </a:p>
          <a:p>
            <a:endParaRPr lang="en-GB" dirty="0"/>
          </a:p>
          <a:p>
            <a:endParaRPr lang="en-GB" dirty="0"/>
          </a:p>
        </p:txBody>
      </p:sp>
      <p:sp>
        <p:nvSpPr>
          <p:cNvPr id="5" name="Rectangle 4">
            <a:extLst>
              <a:ext uri="{FF2B5EF4-FFF2-40B4-BE49-F238E27FC236}">
                <a16:creationId xmlns:a16="http://schemas.microsoft.com/office/drawing/2014/main" id="{13D8776C-43C8-EABE-877C-09D3E3711A76}"/>
              </a:ext>
            </a:extLst>
          </p:cNvPr>
          <p:cNvSpPr/>
          <p:nvPr/>
        </p:nvSpPr>
        <p:spPr>
          <a:xfrm>
            <a:off x="3889057" y="1128477"/>
            <a:ext cx="4447224" cy="400110"/>
          </a:xfrm>
          <a:prstGeom prst="rect">
            <a:avLst/>
          </a:prstGeom>
          <a:solidFill>
            <a:srgbClr val="D9D9D9"/>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003249"/>
                </a:solidFill>
                <a:effectLst/>
                <a:uLnTx/>
                <a:uFillTx/>
                <a:latin typeface="Arial" panose="020B0604020202020204"/>
                <a:ea typeface="+mn-ea"/>
                <a:cs typeface="+mn-cs"/>
              </a:rPr>
              <a:t>See Section 4 of the Cover Letter</a:t>
            </a:r>
          </a:p>
        </p:txBody>
      </p:sp>
    </p:spTree>
    <p:extLst>
      <p:ext uri="{BB962C8B-B14F-4D97-AF65-F5344CB8AC3E}">
        <p14:creationId xmlns:p14="http://schemas.microsoft.com/office/powerpoint/2010/main" val="14558615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10DE3-FD77-4834-AC98-B610A05DE616}"/>
              </a:ext>
            </a:extLst>
          </p:cNvPr>
          <p:cNvSpPr>
            <a:spLocks noGrp="1"/>
          </p:cNvSpPr>
          <p:nvPr>
            <p:ph type="title"/>
          </p:nvPr>
        </p:nvSpPr>
        <p:spPr>
          <a:xfrm>
            <a:off x="216000" y="175790"/>
            <a:ext cx="10108800" cy="523220"/>
          </a:xfrm>
        </p:spPr>
        <p:txBody>
          <a:bodyPr/>
          <a:lstStyle/>
          <a:p>
            <a:r>
              <a:rPr lang="en-GB" sz="2800" dirty="0"/>
              <a:t>1a. Tender Package – </a:t>
            </a:r>
            <a:r>
              <a:rPr lang="en-GB" sz="2800" dirty="0">
                <a:solidFill>
                  <a:schemeClr val="accent5"/>
                </a:solidFill>
              </a:rPr>
              <a:t>Cover Letter</a:t>
            </a:r>
            <a:endParaRPr lang="en-GB" sz="2800" dirty="0"/>
          </a:p>
        </p:txBody>
      </p:sp>
      <p:sp>
        <p:nvSpPr>
          <p:cNvPr id="3" name="Content Placeholder 2">
            <a:extLst>
              <a:ext uri="{FF2B5EF4-FFF2-40B4-BE49-F238E27FC236}">
                <a16:creationId xmlns:a16="http://schemas.microsoft.com/office/drawing/2014/main" id="{18D9D9FA-9395-4E2B-8357-AA17C9427DB8}"/>
              </a:ext>
            </a:extLst>
          </p:cNvPr>
          <p:cNvSpPr>
            <a:spLocks noGrp="1"/>
          </p:cNvSpPr>
          <p:nvPr>
            <p:ph idx="1"/>
          </p:nvPr>
        </p:nvSpPr>
        <p:spPr>
          <a:xfrm>
            <a:off x="216000" y="985880"/>
            <a:ext cx="11764800" cy="5575757"/>
          </a:xfrm>
        </p:spPr>
        <p:txBody>
          <a:bodyPr/>
          <a:lstStyle/>
          <a:p>
            <a:endParaRPr lang="en-GB" dirty="0"/>
          </a:p>
          <a:p>
            <a:endParaRPr lang="en-GB" dirty="0"/>
          </a:p>
          <a:p>
            <a:pPr algn="just">
              <a:spcAft>
                <a:spcPts val="600"/>
              </a:spcAft>
              <a:buClr>
                <a:schemeClr val="tx2"/>
              </a:buClr>
            </a:pPr>
            <a:r>
              <a:rPr lang="en-GB" sz="1600" dirty="0">
                <a:solidFill>
                  <a:schemeClr val="tx1"/>
                </a:solidFill>
              </a:rPr>
              <a:t>The PhD is to be co-funded by the national PECS programme and a national industrial partner. As such, your idea </a:t>
            </a:r>
            <a:r>
              <a:rPr lang="en-GB" sz="1600" b="1" dirty="0">
                <a:solidFill>
                  <a:schemeClr val="tx1"/>
                </a:solidFill>
              </a:rPr>
              <a:t>must fit the programmatic objectives of the scheme </a:t>
            </a:r>
            <a:r>
              <a:rPr lang="en-GB" sz="1600" dirty="0">
                <a:solidFill>
                  <a:schemeClr val="tx1"/>
                </a:solidFill>
              </a:rPr>
              <a:t>as described below:</a:t>
            </a:r>
          </a:p>
          <a:p>
            <a:pPr marL="285474" indent="-285750" algn="just">
              <a:spcAft>
                <a:spcPts val="600"/>
              </a:spcAft>
              <a:buClr>
                <a:schemeClr val="tx2"/>
              </a:buClr>
              <a:buFont typeface="Arial" panose="020B0604020202020204" pitchFamily="34" charset="0"/>
              <a:buChar char="•"/>
            </a:pPr>
            <a:r>
              <a:rPr lang="en-GB" sz="1600" dirty="0">
                <a:solidFill>
                  <a:schemeClr val="tx2"/>
                </a:solidFill>
              </a:rPr>
              <a:t>potential benefit to the national industry with regard to their current and future space products and services;</a:t>
            </a:r>
          </a:p>
          <a:p>
            <a:pPr marL="285474" indent="-285750" algn="just">
              <a:spcAft>
                <a:spcPts val="600"/>
              </a:spcAft>
              <a:buClr>
                <a:schemeClr val="tx2"/>
              </a:buClr>
              <a:buFont typeface="Arial" panose="020B0604020202020204" pitchFamily="34" charset="0"/>
              <a:buChar char="•"/>
            </a:pPr>
            <a:r>
              <a:rPr lang="en-GB" sz="1600" dirty="0">
                <a:solidFill>
                  <a:schemeClr val="tx2"/>
                </a:solidFill>
              </a:rPr>
              <a:t>potential to secure long term academic-industrial relations;</a:t>
            </a:r>
          </a:p>
          <a:p>
            <a:pPr marL="285474" indent="-285750" algn="just">
              <a:spcAft>
                <a:spcPts val="600"/>
              </a:spcAft>
              <a:buClr>
                <a:schemeClr val="tx2"/>
              </a:buClr>
              <a:buFont typeface="Arial" panose="020B0604020202020204" pitchFamily="34" charset="0"/>
              <a:buChar char="•"/>
            </a:pPr>
            <a:r>
              <a:rPr lang="en-GB" sz="1600" dirty="0">
                <a:solidFill>
                  <a:schemeClr val="tx2"/>
                </a:solidFill>
              </a:rPr>
              <a:t>potential benefit to the student for future employment in the space sector;</a:t>
            </a:r>
          </a:p>
          <a:p>
            <a:pPr marL="285474" indent="-285750" algn="just">
              <a:spcAft>
                <a:spcPts val="600"/>
              </a:spcAft>
              <a:buClr>
                <a:schemeClr val="tx2"/>
              </a:buClr>
              <a:buFont typeface="Arial" panose="020B0604020202020204" pitchFamily="34" charset="0"/>
              <a:buChar char="•"/>
            </a:pPr>
            <a:r>
              <a:rPr lang="en-GB" sz="1600" dirty="0">
                <a:solidFill>
                  <a:schemeClr val="tx2"/>
                </a:solidFill>
              </a:rPr>
              <a:t>potential benefit to academia for continued research on space related topics;</a:t>
            </a:r>
          </a:p>
          <a:p>
            <a:pPr marL="285474" indent="-285750" algn="just">
              <a:spcAft>
                <a:spcPts val="600"/>
              </a:spcAft>
              <a:buClr>
                <a:schemeClr val="tx2"/>
              </a:buClr>
              <a:buFont typeface="Arial" panose="020B0604020202020204" pitchFamily="34" charset="0"/>
              <a:buChar char="•"/>
            </a:pPr>
            <a:r>
              <a:rPr lang="en-GB" sz="1600" dirty="0">
                <a:solidFill>
                  <a:schemeClr val="tx2"/>
                </a:solidFill>
              </a:rPr>
              <a:t>credibility of the resulting work benefitting the national industry’s potential involvement in an ESA Programme;</a:t>
            </a:r>
          </a:p>
          <a:p>
            <a:pPr marL="285474" indent="-285750" algn="just">
              <a:spcAft>
                <a:spcPts val="600"/>
              </a:spcAft>
              <a:buClr>
                <a:schemeClr val="tx2"/>
              </a:buClr>
              <a:buFont typeface="Arial" panose="020B0604020202020204" pitchFamily="34" charset="0"/>
              <a:buChar char="•"/>
            </a:pPr>
            <a:r>
              <a:rPr lang="en-GB" sz="1600" dirty="0">
                <a:solidFill>
                  <a:schemeClr val="tx2"/>
                </a:solidFill>
              </a:rPr>
              <a:t>in particular, the idea must come from the national industry’s need to conduct further research on potential future products and services before committing to their development or the need of national industry to understand the physics, chemistry or behaviours of their existing space products and services in extreme conditions/durations more deeply, etc.</a:t>
            </a:r>
          </a:p>
          <a:p>
            <a:pPr marL="1066800" lvl="1" indent="-285750" algn="just">
              <a:spcAft>
                <a:spcPts val="600"/>
              </a:spcAft>
              <a:buClr>
                <a:schemeClr val="accent5"/>
              </a:buClr>
              <a:buFont typeface="Arial" panose="020B0604020202020204" pitchFamily="34" charset="0"/>
              <a:buChar char="•"/>
            </a:pPr>
            <a:endParaRPr lang="en-GB" dirty="0">
              <a:solidFill>
                <a:schemeClr val="accent5"/>
              </a:solidFill>
            </a:endParaRPr>
          </a:p>
          <a:p>
            <a:endParaRPr lang="en-GB" dirty="0"/>
          </a:p>
          <a:p>
            <a:r>
              <a:rPr lang="en-GB" dirty="0"/>
              <a:t> </a:t>
            </a:r>
          </a:p>
          <a:p>
            <a:endParaRPr lang="en-GB" dirty="0"/>
          </a:p>
          <a:p>
            <a:endParaRPr lang="en-GB" dirty="0"/>
          </a:p>
        </p:txBody>
      </p:sp>
      <p:sp>
        <p:nvSpPr>
          <p:cNvPr id="5" name="Rectangle 4">
            <a:extLst>
              <a:ext uri="{FF2B5EF4-FFF2-40B4-BE49-F238E27FC236}">
                <a16:creationId xmlns:a16="http://schemas.microsoft.com/office/drawing/2014/main" id="{23C102EC-4C27-9178-0D1A-8D6376878A3F}"/>
              </a:ext>
            </a:extLst>
          </p:cNvPr>
          <p:cNvSpPr/>
          <p:nvPr/>
        </p:nvSpPr>
        <p:spPr>
          <a:xfrm>
            <a:off x="3889057" y="1128477"/>
            <a:ext cx="4447224" cy="400110"/>
          </a:xfrm>
          <a:prstGeom prst="rect">
            <a:avLst/>
          </a:prstGeom>
          <a:solidFill>
            <a:srgbClr val="D9D9D9"/>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003249"/>
                </a:solidFill>
                <a:effectLst/>
                <a:uLnTx/>
                <a:uFillTx/>
                <a:latin typeface="Arial" panose="020B0604020202020204"/>
                <a:ea typeface="+mn-ea"/>
                <a:cs typeface="+mn-cs"/>
              </a:rPr>
              <a:t>See Section 4 of the Cover Letter</a:t>
            </a:r>
          </a:p>
        </p:txBody>
      </p:sp>
    </p:spTree>
    <p:extLst>
      <p:ext uri="{BB962C8B-B14F-4D97-AF65-F5344CB8AC3E}">
        <p14:creationId xmlns:p14="http://schemas.microsoft.com/office/powerpoint/2010/main" val="36492460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10DE3-FD77-4834-AC98-B610A05DE616}"/>
              </a:ext>
            </a:extLst>
          </p:cNvPr>
          <p:cNvSpPr>
            <a:spLocks noGrp="1"/>
          </p:cNvSpPr>
          <p:nvPr>
            <p:ph type="title"/>
          </p:nvPr>
        </p:nvSpPr>
        <p:spPr>
          <a:xfrm>
            <a:off x="216000" y="175790"/>
            <a:ext cx="10108800" cy="523220"/>
          </a:xfrm>
        </p:spPr>
        <p:txBody>
          <a:bodyPr/>
          <a:lstStyle/>
          <a:p>
            <a:r>
              <a:rPr lang="en-GB" sz="2800" dirty="0"/>
              <a:t>1a. Tender Package – </a:t>
            </a:r>
            <a:r>
              <a:rPr lang="en-GB" sz="2800" dirty="0">
                <a:solidFill>
                  <a:schemeClr val="accent5"/>
                </a:solidFill>
              </a:rPr>
              <a:t>Cover Letter</a:t>
            </a:r>
            <a:endParaRPr lang="en-GB" sz="2800" dirty="0"/>
          </a:p>
        </p:txBody>
      </p:sp>
      <p:sp>
        <p:nvSpPr>
          <p:cNvPr id="3" name="Content Placeholder 2">
            <a:extLst>
              <a:ext uri="{FF2B5EF4-FFF2-40B4-BE49-F238E27FC236}">
                <a16:creationId xmlns:a16="http://schemas.microsoft.com/office/drawing/2014/main" id="{18D9D9FA-9395-4E2B-8357-AA17C9427DB8}"/>
              </a:ext>
            </a:extLst>
          </p:cNvPr>
          <p:cNvSpPr>
            <a:spLocks noGrp="1"/>
          </p:cNvSpPr>
          <p:nvPr>
            <p:ph idx="1"/>
          </p:nvPr>
        </p:nvSpPr>
        <p:spPr>
          <a:xfrm>
            <a:off x="219600" y="882192"/>
            <a:ext cx="11764800" cy="5575757"/>
          </a:xfrm>
        </p:spPr>
        <p:txBody>
          <a:bodyPr/>
          <a:lstStyle/>
          <a:p>
            <a:endParaRPr lang="en-GB" dirty="0"/>
          </a:p>
          <a:p>
            <a:endParaRPr lang="en-GB" dirty="0"/>
          </a:p>
          <a:p>
            <a:pPr marL="285750" indent="-285750" algn="just">
              <a:spcAft>
                <a:spcPts val="600"/>
              </a:spcAft>
              <a:buClr>
                <a:schemeClr val="tx2"/>
              </a:buClr>
              <a:buFont typeface="Arial" panose="020B0604020202020204" pitchFamily="34" charset="0"/>
              <a:buChar char="•"/>
            </a:pPr>
            <a:endParaRPr lang="en-GB" dirty="0">
              <a:solidFill>
                <a:schemeClr val="tx2"/>
              </a:solidFill>
            </a:endParaRPr>
          </a:p>
          <a:p>
            <a:pPr algn="just">
              <a:spcAft>
                <a:spcPts val="600"/>
              </a:spcAft>
              <a:buClr>
                <a:schemeClr val="tx2"/>
              </a:buClr>
            </a:pPr>
            <a:r>
              <a:rPr lang="en-GB" dirty="0">
                <a:solidFill>
                  <a:schemeClr val="tx1"/>
                </a:solidFill>
                <a:latin typeface="Arial"/>
                <a:ea typeface="MS PGothic"/>
                <a:cs typeface="Arial"/>
              </a:rPr>
              <a:t>The research team shall be composed of:</a:t>
            </a:r>
          </a:p>
          <a:p>
            <a:pPr marL="285474" indent="-285750" algn="just">
              <a:spcAft>
                <a:spcPts val="600"/>
              </a:spcAft>
              <a:buClr>
                <a:schemeClr val="tx2"/>
              </a:buClr>
              <a:buFont typeface="Arial" panose="020B0604020202020204" pitchFamily="34" charset="0"/>
              <a:buChar char="•"/>
            </a:pPr>
            <a:r>
              <a:rPr lang="en-GB" dirty="0">
                <a:solidFill>
                  <a:schemeClr val="tx2"/>
                </a:solidFill>
                <a:latin typeface="Arial"/>
                <a:ea typeface="MS PGothic"/>
                <a:cs typeface="Arial"/>
              </a:rPr>
              <a:t>University or Research Institute that will act as Legal Entity and Prime Contractor and provide the PhD supervisor;</a:t>
            </a:r>
          </a:p>
          <a:p>
            <a:pPr marL="285474" indent="-285750" algn="just">
              <a:spcAft>
                <a:spcPts val="600"/>
              </a:spcAft>
              <a:buClr>
                <a:schemeClr val="tx2"/>
              </a:buClr>
              <a:buFont typeface="Arial" panose="020B0604020202020204" pitchFamily="34" charset="0"/>
              <a:buChar char="•"/>
            </a:pPr>
            <a:r>
              <a:rPr lang="en-GB" dirty="0">
                <a:solidFill>
                  <a:schemeClr val="tx2"/>
                </a:solidFill>
                <a:latin typeface="Arial"/>
                <a:ea typeface="MS PGothic"/>
                <a:cs typeface="Arial"/>
              </a:rPr>
              <a:t>Industrial company that will co-fund the research, define the problem and act as the potential end-user of the Proposal with the prospect of a viable product, application or service that fits their business plan;</a:t>
            </a:r>
          </a:p>
          <a:p>
            <a:pPr marL="285474" indent="-285750" algn="just">
              <a:spcAft>
                <a:spcPts val="600"/>
              </a:spcAft>
              <a:buClr>
                <a:schemeClr val="tx2"/>
              </a:buClr>
              <a:buFont typeface="Arial" panose="020B0604020202020204" pitchFamily="34" charset="0"/>
              <a:buChar char="•"/>
            </a:pPr>
            <a:r>
              <a:rPr lang="en-GB" dirty="0">
                <a:solidFill>
                  <a:schemeClr val="tx2"/>
                </a:solidFill>
                <a:latin typeface="Arial"/>
                <a:ea typeface="MS PGothic"/>
                <a:cs typeface="Arial"/>
              </a:rPr>
              <a:t>PhD student who will conduct the research up to the delivery of a PhD Thesis in direct coordination with the PhD supervisor, their research group and industry.</a:t>
            </a:r>
          </a:p>
          <a:p>
            <a:pPr marL="1066800" lvl="1" indent="-285750" algn="just">
              <a:spcAft>
                <a:spcPts val="600"/>
              </a:spcAft>
              <a:buClr>
                <a:schemeClr val="accent5"/>
              </a:buClr>
              <a:buFont typeface="Arial" panose="020B0604020202020204" pitchFamily="34" charset="0"/>
              <a:buChar char="•"/>
            </a:pPr>
            <a:endParaRPr lang="en-GB" dirty="0">
              <a:solidFill>
                <a:schemeClr val="accent5"/>
              </a:solidFill>
            </a:endParaRPr>
          </a:p>
          <a:p>
            <a:endParaRPr lang="en-GB" dirty="0"/>
          </a:p>
          <a:p>
            <a:endParaRPr lang="en-GB" dirty="0"/>
          </a:p>
          <a:p>
            <a:endParaRPr lang="en-GB" dirty="0"/>
          </a:p>
          <a:p>
            <a:endParaRPr lang="en-GB" dirty="0"/>
          </a:p>
        </p:txBody>
      </p:sp>
      <p:sp>
        <p:nvSpPr>
          <p:cNvPr id="5" name="Rectangle 4">
            <a:extLst>
              <a:ext uri="{FF2B5EF4-FFF2-40B4-BE49-F238E27FC236}">
                <a16:creationId xmlns:a16="http://schemas.microsoft.com/office/drawing/2014/main" id="{54FAB18B-D248-FBD0-7341-7E33F3216987}"/>
              </a:ext>
            </a:extLst>
          </p:cNvPr>
          <p:cNvSpPr/>
          <p:nvPr/>
        </p:nvSpPr>
        <p:spPr>
          <a:xfrm>
            <a:off x="3889057" y="1128477"/>
            <a:ext cx="4447224" cy="400110"/>
          </a:xfrm>
          <a:prstGeom prst="rect">
            <a:avLst/>
          </a:prstGeom>
          <a:solidFill>
            <a:srgbClr val="D9D9D9"/>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003249"/>
                </a:solidFill>
                <a:effectLst/>
                <a:uLnTx/>
                <a:uFillTx/>
                <a:latin typeface="Arial" panose="020B0604020202020204"/>
                <a:ea typeface="+mn-ea"/>
                <a:cs typeface="+mn-cs"/>
              </a:rPr>
              <a:t>See Section 4 of the Cover Letter</a:t>
            </a:r>
          </a:p>
        </p:txBody>
      </p:sp>
    </p:spTree>
    <p:extLst>
      <p:ext uri="{BB962C8B-B14F-4D97-AF65-F5344CB8AC3E}">
        <p14:creationId xmlns:p14="http://schemas.microsoft.com/office/powerpoint/2010/main" val="3446753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5B452-CFAA-4F86-8D90-E18C0C56EBAC}"/>
              </a:ext>
            </a:extLst>
          </p:cNvPr>
          <p:cNvSpPr>
            <a:spLocks noGrp="1"/>
          </p:cNvSpPr>
          <p:nvPr>
            <p:ph type="title"/>
          </p:nvPr>
        </p:nvSpPr>
        <p:spPr>
          <a:xfrm>
            <a:off x="216000" y="175790"/>
            <a:ext cx="10108800" cy="523220"/>
          </a:xfrm>
        </p:spPr>
        <p:txBody>
          <a:bodyPr/>
          <a:lstStyle/>
          <a:p>
            <a:r>
              <a:rPr lang="en-GB" sz="2800" dirty="0"/>
              <a:t>1a. Tender Package – </a:t>
            </a:r>
            <a:r>
              <a:rPr lang="en-GB" sz="2800" dirty="0">
                <a:solidFill>
                  <a:schemeClr val="accent5"/>
                </a:solidFill>
              </a:rPr>
              <a:t>Cover Letter</a:t>
            </a:r>
            <a:endParaRPr lang="en-GB" sz="2800" dirty="0"/>
          </a:p>
        </p:txBody>
      </p:sp>
      <p:sp>
        <p:nvSpPr>
          <p:cNvPr id="3" name="Content Placeholder 2">
            <a:extLst>
              <a:ext uri="{FF2B5EF4-FFF2-40B4-BE49-F238E27FC236}">
                <a16:creationId xmlns:a16="http://schemas.microsoft.com/office/drawing/2014/main" id="{991EDE60-60EE-4090-9401-85A06E66E03E}"/>
              </a:ext>
            </a:extLst>
          </p:cNvPr>
          <p:cNvSpPr>
            <a:spLocks noGrp="1"/>
          </p:cNvSpPr>
          <p:nvPr>
            <p:ph idx="1"/>
          </p:nvPr>
        </p:nvSpPr>
        <p:spPr/>
        <p:txBody>
          <a:bodyPr/>
          <a:lstStyle/>
          <a:p>
            <a:endParaRPr lang="en-GB" dirty="0"/>
          </a:p>
          <a:p>
            <a:endParaRPr lang="en-GB" dirty="0"/>
          </a:p>
          <a:p>
            <a:pPr algn="just">
              <a:spcAft>
                <a:spcPts val="1200"/>
              </a:spcAft>
              <a:buClr>
                <a:schemeClr val="tx2"/>
              </a:buClr>
            </a:pPr>
            <a:r>
              <a:rPr lang="en-GB" dirty="0">
                <a:solidFill>
                  <a:schemeClr val="tx1"/>
                </a:solidFill>
              </a:rPr>
              <a:t>Please ensure that your tender complies with the following essential requirements:</a:t>
            </a:r>
          </a:p>
          <a:p>
            <a:pPr marL="342900" indent="-342900" algn="just">
              <a:spcAft>
                <a:spcPts val="1200"/>
              </a:spcAft>
              <a:buClr>
                <a:schemeClr val="tx2"/>
              </a:buClr>
              <a:buFont typeface="+mj-lt"/>
              <a:buAutoNum type="alphaLcParenR"/>
            </a:pPr>
            <a:r>
              <a:rPr lang="en-GB" dirty="0">
                <a:solidFill>
                  <a:schemeClr val="tx2"/>
                </a:solidFill>
              </a:rPr>
              <a:t>You are required to clearly state that you accept all terms and conditions stated in the documents expected to form the Contract (ref. paragraphs 5 and 6 of the Cover Letter of the Proposal Template).</a:t>
            </a:r>
          </a:p>
          <a:p>
            <a:pPr marL="342900" indent="-342900" algn="just">
              <a:spcAft>
                <a:spcPts val="1200"/>
              </a:spcAft>
              <a:buClr>
                <a:schemeClr val="tx2"/>
              </a:buClr>
              <a:buFont typeface="+mj-lt"/>
              <a:buAutoNum type="alphaLcParenR"/>
            </a:pPr>
            <a:r>
              <a:rPr lang="en-GB" dirty="0">
                <a:solidFill>
                  <a:schemeClr val="tx2"/>
                </a:solidFill>
              </a:rPr>
              <a:t>ESA has defined a maximum budget as defined under section 3 of the present Cover Letter. Consequently, please note that ESA will take your Proposal into consideration only if the total Firm Fixed Price in Euro as defined in Appendix 3 hereto remains within this limit.</a:t>
            </a:r>
          </a:p>
          <a:p>
            <a:pPr marL="342900" indent="-342900" algn="just">
              <a:spcAft>
                <a:spcPts val="1200"/>
              </a:spcAft>
              <a:buClr>
                <a:schemeClr val="tx2"/>
              </a:buClr>
              <a:buFont typeface="+mj-lt"/>
              <a:buAutoNum type="alphaLcParenR"/>
            </a:pPr>
            <a:r>
              <a:rPr lang="en-GB" dirty="0">
                <a:solidFill>
                  <a:schemeClr val="tx2"/>
                </a:solidFill>
              </a:rPr>
              <a:t>Your tender is valid during a period of fourteen (14) months from the time limit for tender submission.</a:t>
            </a:r>
          </a:p>
          <a:p>
            <a:pPr marL="342900" indent="-342900" algn="just">
              <a:spcAft>
                <a:spcPts val="1200"/>
              </a:spcAft>
              <a:buClr>
                <a:schemeClr val="tx2"/>
              </a:buClr>
              <a:buFont typeface="+mj-lt"/>
              <a:buAutoNum type="alphaLcParenR"/>
            </a:pPr>
            <a:r>
              <a:rPr lang="en-GB" dirty="0">
                <a:solidFill>
                  <a:schemeClr val="tx2"/>
                </a:solidFill>
              </a:rPr>
              <a:t>You (and your subcontractor(s)) completed at least the “Light Registration” in </a:t>
            </a:r>
            <a:r>
              <a:rPr lang="en-GB" dirty="0" err="1">
                <a:solidFill>
                  <a:schemeClr val="tx2"/>
                </a:solidFill>
              </a:rPr>
              <a:t>esa</a:t>
            </a:r>
            <a:r>
              <a:rPr lang="en-GB" dirty="0">
                <a:solidFill>
                  <a:schemeClr val="tx2"/>
                </a:solidFill>
              </a:rPr>
              <a:t>-star Registration.</a:t>
            </a:r>
          </a:p>
          <a:p>
            <a:pPr marL="342900" indent="-342900" algn="just">
              <a:spcAft>
                <a:spcPts val="1200"/>
              </a:spcAft>
              <a:buClr>
                <a:schemeClr val="tx2"/>
              </a:buClr>
              <a:buFont typeface="+mj-lt"/>
              <a:buAutoNum type="alphaLcParenR"/>
            </a:pPr>
            <a:r>
              <a:rPr lang="en-GB" dirty="0">
                <a:solidFill>
                  <a:schemeClr val="tx2"/>
                </a:solidFill>
              </a:rPr>
              <a:t>The “consortium structure” in </a:t>
            </a:r>
            <a:r>
              <a:rPr lang="en-GB" dirty="0" err="1">
                <a:solidFill>
                  <a:schemeClr val="tx2"/>
                </a:solidFill>
              </a:rPr>
              <a:t>esa</a:t>
            </a:r>
            <a:r>
              <a:rPr lang="en-GB" dirty="0">
                <a:solidFill>
                  <a:schemeClr val="tx2"/>
                </a:solidFill>
              </a:rPr>
              <a:t>-star mirrors the Proposed Team in your tender.</a:t>
            </a:r>
          </a:p>
          <a:p>
            <a:endParaRPr lang="en-GB" dirty="0"/>
          </a:p>
          <a:p>
            <a:r>
              <a:rPr lang="en-GB" dirty="0"/>
              <a:t> </a:t>
            </a:r>
          </a:p>
          <a:p>
            <a:endParaRPr lang="en-GB" dirty="0"/>
          </a:p>
          <a:p>
            <a:endParaRPr lang="en-GB" dirty="0"/>
          </a:p>
        </p:txBody>
      </p:sp>
      <p:sp>
        <p:nvSpPr>
          <p:cNvPr id="5" name="Rectangle 4">
            <a:extLst>
              <a:ext uri="{FF2B5EF4-FFF2-40B4-BE49-F238E27FC236}">
                <a16:creationId xmlns:a16="http://schemas.microsoft.com/office/drawing/2014/main" id="{601C76CD-D595-8826-844C-345AD3056374}"/>
              </a:ext>
            </a:extLst>
          </p:cNvPr>
          <p:cNvSpPr/>
          <p:nvPr/>
        </p:nvSpPr>
        <p:spPr>
          <a:xfrm>
            <a:off x="3889057" y="1128477"/>
            <a:ext cx="4447224" cy="400110"/>
          </a:xfrm>
          <a:prstGeom prst="rect">
            <a:avLst/>
          </a:prstGeom>
          <a:solidFill>
            <a:srgbClr val="D9D9D9"/>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003249"/>
                </a:solidFill>
                <a:effectLst/>
                <a:uLnTx/>
                <a:uFillTx/>
                <a:latin typeface="Arial" panose="020B0604020202020204"/>
                <a:ea typeface="+mn-ea"/>
                <a:cs typeface="+mn-cs"/>
              </a:rPr>
              <a:t>See Section 6 of the Cover Letter</a:t>
            </a:r>
          </a:p>
        </p:txBody>
      </p:sp>
    </p:spTree>
    <p:extLst>
      <p:ext uri="{BB962C8B-B14F-4D97-AF65-F5344CB8AC3E}">
        <p14:creationId xmlns:p14="http://schemas.microsoft.com/office/powerpoint/2010/main" val="3670009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5ECEEC6-0303-4864-8D99-B21E62390BE0}"/>
              </a:ext>
            </a:extLst>
          </p:cNvPr>
          <p:cNvSpPr>
            <a:spLocks noGrp="1"/>
          </p:cNvSpPr>
          <p:nvPr>
            <p:ph type="title"/>
          </p:nvPr>
        </p:nvSpPr>
        <p:spPr>
          <a:xfrm>
            <a:off x="216000" y="175790"/>
            <a:ext cx="10108800" cy="523220"/>
          </a:xfrm>
        </p:spPr>
        <p:txBody>
          <a:bodyPr/>
          <a:lstStyle/>
          <a:p>
            <a:r>
              <a:rPr lang="en-GB" sz="2800" dirty="0"/>
              <a:t>1b. Tender Package – </a:t>
            </a:r>
            <a:r>
              <a:rPr lang="en-GB" sz="2800" dirty="0">
                <a:solidFill>
                  <a:schemeClr val="accent5"/>
                </a:solidFill>
              </a:rPr>
              <a:t>Draft Contract</a:t>
            </a:r>
            <a:endParaRPr lang="en-GB" sz="2800" dirty="0"/>
          </a:p>
        </p:txBody>
      </p:sp>
      <p:graphicFrame>
        <p:nvGraphicFramePr>
          <p:cNvPr id="2" name="Diagram 1">
            <a:extLst>
              <a:ext uri="{FF2B5EF4-FFF2-40B4-BE49-F238E27FC236}">
                <a16:creationId xmlns:a16="http://schemas.microsoft.com/office/drawing/2014/main" id="{051384B5-8D4D-F861-925F-AE2E29083E1C}"/>
              </a:ext>
            </a:extLst>
          </p:cNvPr>
          <p:cNvGraphicFramePr/>
          <p:nvPr/>
        </p:nvGraphicFramePr>
        <p:xfrm>
          <a:off x="2933434" y="2065812"/>
          <a:ext cx="6358469" cy="28500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a:extLst>
              <a:ext uri="{FF2B5EF4-FFF2-40B4-BE49-F238E27FC236}">
                <a16:creationId xmlns:a16="http://schemas.microsoft.com/office/drawing/2014/main" id="{37783C8C-B302-4892-8477-C01F553C984B}"/>
              </a:ext>
            </a:extLst>
          </p:cNvPr>
          <p:cNvSpPr/>
          <p:nvPr/>
        </p:nvSpPr>
        <p:spPr>
          <a:xfrm>
            <a:off x="2933434" y="2909477"/>
            <a:ext cx="2110905" cy="1789691"/>
          </a:xfrm>
          <a:prstGeom prst="rect">
            <a:avLst/>
          </a:prstGeom>
          <a:noFill/>
          <a:ln w="57150">
            <a:solidFill>
              <a:srgbClr val="ED1B2F"/>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E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035162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9DF180-5C87-4D6B-8050-05F937C66D49}"/>
              </a:ext>
            </a:extLst>
          </p:cNvPr>
          <p:cNvSpPr>
            <a:spLocks noGrp="1"/>
          </p:cNvSpPr>
          <p:nvPr>
            <p:ph type="title"/>
          </p:nvPr>
        </p:nvSpPr>
        <p:spPr>
          <a:xfrm>
            <a:off x="216000" y="175790"/>
            <a:ext cx="10108800" cy="523220"/>
          </a:xfrm>
        </p:spPr>
        <p:txBody>
          <a:bodyPr/>
          <a:lstStyle/>
          <a:p>
            <a:r>
              <a:rPr lang="en-GB" sz="2800" dirty="0"/>
              <a:t>1b. Tender Package – </a:t>
            </a:r>
            <a:r>
              <a:rPr lang="en-GB" sz="2800" dirty="0">
                <a:solidFill>
                  <a:schemeClr val="accent5"/>
                </a:solidFill>
              </a:rPr>
              <a:t>Draft Agreement</a:t>
            </a:r>
            <a:endParaRPr lang="en-GB" sz="2800" dirty="0"/>
          </a:p>
        </p:txBody>
      </p:sp>
      <p:sp>
        <p:nvSpPr>
          <p:cNvPr id="3" name="Content Placeholder 2">
            <a:extLst>
              <a:ext uri="{FF2B5EF4-FFF2-40B4-BE49-F238E27FC236}">
                <a16:creationId xmlns:a16="http://schemas.microsoft.com/office/drawing/2014/main" id="{50869228-C2FE-450F-9A04-E6B52D4AB134}"/>
              </a:ext>
            </a:extLst>
          </p:cNvPr>
          <p:cNvSpPr>
            <a:spLocks noGrp="1"/>
          </p:cNvSpPr>
          <p:nvPr>
            <p:ph idx="1"/>
          </p:nvPr>
        </p:nvSpPr>
        <p:spPr/>
        <p:txBody>
          <a:bodyPr/>
          <a:lstStyle/>
          <a:p>
            <a:r>
              <a:rPr lang="en-GB" altLang="ja-JP" sz="2000" b="1" dirty="0">
                <a:solidFill>
                  <a:schemeClr val="tx1"/>
                </a:solidFill>
                <a:highlight>
                  <a:srgbClr val="D9D9D9"/>
                </a:highlight>
              </a:rPr>
              <a:t>Full compliance to terms and conditions are expected</a:t>
            </a:r>
          </a:p>
          <a:p>
            <a:endParaRPr lang="en-GB" altLang="en-US" sz="2000" b="1" dirty="0">
              <a:solidFill>
                <a:schemeClr val="tx1"/>
              </a:solidFill>
            </a:endParaRPr>
          </a:p>
          <a:p>
            <a:pPr marL="285750" indent="-285750">
              <a:spcAft>
                <a:spcPts val="600"/>
              </a:spcAft>
              <a:buClr>
                <a:schemeClr val="tx1"/>
              </a:buClr>
              <a:buFont typeface="Arial" panose="020B0604020202020204" pitchFamily="34" charset="0"/>
              <a:buChar char="•"/>
            </a:pPr>
            <a:r>
              <a:rPr lang="en-GB" dirty="0">
                <a:solidFill>
                  <a:schemeClr val="tx1"/>
                </a:solidFill>
              </a:rPr>
              <a:t>The draft cosponsored agreement includes the following:</a:t>
            </a:r>
          </a:p>
          <a:p>
            <a:pPr marL="952776" lvl="1" indent="-171450">
              <a:spcAft>
                <a:spcPts val="600"/>
              </a:spcAft>
              <a:buClr>
                <a:schemeClr val="tx1"/>
              </a:buClr>
              <a:buFont typeface="Arial" panose="020B0604020202020204" pitchFamily="34" charset="0"/>
              <a:buChar char="•"/>
            </a:pPr>
            <a:r>
              <a:rPr lang="en-GB" sz="1600" dirty="0">
                <a:solidFill>
                  <a:schemeClr val="tx2"/>
                </a:solidFill>
              </a:rPr>
              <a:t>Subject Of The Co-sponsored Research Agreement; General Terms Of Execution</a:t>
            </a:r>
          </a:p>
          <a:p>
            <a:pPr marL="952776" lvl="1" indent="-171450">
              <a:spcAft>
                <a:spcPts val="600"/>
              </a:spcAft>
              <a:buClr>
                <a:schemeClr val="tx1"/>
              </a:buClr>
              <a:buFont typeface="Arial" panose="020B0604020202020204" pitchFamily="34" charset="0"/>
              <a:buChar char="•"/>
            </a:pPr>
            <a:r>
              <a:rPr lang="en-GB" sz="1600" dirty="0">
                <a:solidFill>
                  <a:schemeClr val="tx2"/>
                </a:solidFill>
              </a:rPr>
              <a:t>Delivery Requirements; Place And Date Of Delivery</a:t>
            </a:r>
          </a:p>
          <a:p>
            <a:pPr marL="952776" lvl="1" indent="-171450">
              <a:spcAft>
                <a:spcPts val="600"/>
              </a:spcAft>
              <a:buClr>
                <a:schemeClr val="tx1"/>
              </a:buClr>
              <a:buFont typeface="Arial" panose="020B0604020202020204" pitchFamily="34" charset="0"/>
              <a:buChar char="•"/>
            </a:pPr>
            <a:r>
              <a:rPr lang="en-GB" sz="1600" dirty="0">
                <a:solidFill>
                  <a:schemeClr val="tx2"/>
                </a:solidFill>
              </a:rPr>
              <a:t>Price</a:t>
            </a:r>
          </a:p>
          <a:p>
            <a:pPr marL="952776" lvl="1" indent="-171450">
              <a:spcAft>
                <a:spcPts val="600"/>
              </a:spcAft>
              <a:buClr>
                <a:schemeClr val="tx1"/>
              </a:buClr>
              <a:buFont typeface="Arial" panose="020B0604020202020204" pitchFamily="34" charset="0"/>
              <a:buChar char="•"/>
            </a:pPr>
            <a:r>
              <a:rPr lang="en-GB" sz="1600" dirty="0">
                <a:solidFill>
                  <a:schemeClr val="tx2"/>
                </a:solidFill>
              </a:rPr>
              <a:t>Payments And Invoicing</a:t>
            </a:r>
          </a:p>
          <a:p>
            <a:pPr marL="952776" lvl="1" indent="-171450">
              <a:spcAft>
                <a:spcPts val="600"/>
              </a:spcAft>
              <a:buClr>
                <a:schemeClr val="tx1"/>
              </a:buClr>
              <a:buFont typeface="Arial" panose="020B0604020202020204" pitchFamily="34" charset="0"/>
              <a:buChar char="•"/>
            </a:pPr>
            <a:r>
              <a:rPr lang="en-GB" sz="1600" dirty="0">
                <a:solidFill>
                  <a:schemeClr val="tx2"/>
                </a:solidFill>
              </a:rPr>
              <a:t>Specific Provisions</a:t>
            </a:r>
          </a:p>
          <a:p>
            <a:pPr marL="952776" lvl="1" indent="-171450">
              <a:spcAft>
                <a:spcPts val="600"/>
              </a:spcAft>
              <a:buClr>
                <a:schemeClr val="tx1"/>
              </a:buClr>
              <a:buFont typeface="Arial" panose="020B0604020202020204" pitchFamily="34" charset="0"/>
              <a:buChar char="•"/>
            </a:pPr>
            <a:r>
              <a:rPr lang="en-GB" sz="1600" dirty="0">
                <a:solidFill>
                  <a:schemeClr val="tx2"/>
                </a:solidFill>
              </a:rPr>
              <a:t>Intellectual Property Rights</a:t>
            </a:r>
          </a:p>
          <a:p>
            <a:pPr marL="952776" lvl="1" indent="-171450">
              <a:spcAft>
                <a:spcPts val="600"/>
              </a:spcAft>
              <a:buClr>
                <a:schemeClr val="tx1"/>
              </a:buClr>
              <a:buFont typeface="Arial" panose="020B0604020202020204" pitchFamily="34" charset="0"/>
              <a:buChar char="•"/>
            </a:pPr>
            <a:r>
              <a:rPr lang="en-GB" sz="1600" dirty="0">
                <a:solidFill>
                  <a:schemeClr val="tx2"/>
                </a:solidFill>
              </a:rPr>
              <a:t>Undertaking Of The Contractor</a:t>
            </a:r>
          </a:p>
          <a:p>
            <a:pPr marL="952776" lvl="1" indent="-171450">
              <a:spcAft>
                <a:spcPts val="600"/>
              </a:spcAft>
              <a:buClr>
                <a:schemeClr val="tx1"/>
              </a:buClr>
              <a:buFont typeface="Arial" panose="020B0604020202020204" pitchFamily="34" charset="0"/>
              <a:buChar char="•"/>
            </a:pPr>
            <a:r>
              <a:rPr lang="en-GB" sz="1600" dirty="0">
                <a:solidFill>
                  <a:schemeClr val="tx2"/>
                </a:solidFill>
              </a:rPr>
              <a:t>Rights And Undertakings Of The Agency</a:t>
            </a:r>
          </a:p>
          <a:p>
            <a:pPr marL="285750" indent="-285750">
              <a:spcAft>
                <a:spcPts val="600"/>
              </a:spcAft>
              <a:buClr>
                <a:schemeClr val="tx1"/>
              </a:buClr>
              <a:buFont typeface="Arial" panose="020B0604020202020204" pitchFamily="34" charset="0"/>
              <a:buChar char="•"/>
            </a:pPr>
            <a:r>
              <a:rPr lang="en-GB" dirty="0">
                <a:solidFill>
                  <a:schemeClr val="tx1"/>
                </a:solidFill>
              </a:rPr>
              <a:t>The Clauses with an "Option" will be finalised at the negotiation stage.</a:t>
            </a:r>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2176408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5ECEEC6-0303-4864-8D99-B21E62390BE0}"/>
              </a:ext>
            </a:extLst>
          </p:cNvPr>
          <p:cNvSpPr>
            <a:spLocks noGrp="1"/>
          </p:cNvSpPr>
          <p:nvPr>
            <p:ph type="title"/>
          </p:nvPr>
        </p:nvSpPr>
        <p:spPr>
          <a:xfrm>
            <a:off x="216000" y="175790"/>
            <a:ext cx="10108800" cy="523220"/>
          </a:xfrm>
        </p:spPr>
        <p:txBody>
          <a:bodyPr/>
          <a:lstStyle/>
          <a:p>
            <a:r>
              <a:rPr lang="en-GB" sz="2800" dirty="0"/>
              <a:t>1c. Tender Package – </a:t>
            </a:r>
            <a:r>
              <a:rPr lang="en-GB" sz="2800" dirty="0">
                <a:solidFill>
                  <a:schemeClr val="accent5"/>
                </a:solidFill>
              </a:rPr>
              <a:t>Tender Conditions</a:t>
            </a:r>
            <a:endParaRPr lang="en-GB" sz="2800" dirty="0"/>
          </a:p>
        </p:txBody>
      </p:sp>
      <p:graphicFrame>
        <p:nvGraphicFramePr>
          <p:cNvPr id="2" name="Diagram 1">
            <a:extLst>
              <a:ext uri="{FF2B5EF4-FFF2-40B4-BE49-F238E27FC236}">
                <a16:creationId xmlns:a16="http://schemas.microsoft.com/office/drawing/2014/main" id="{AF10D665-15FD-A93F-F603-AC5B995FDBB7}"/>
              </a:ext>
            </a:extLst>
          </p:cNvPr>
          <p:cNvGraphicFramePr/>
          <p:nvPr/>
        </p:nvGraphicFramePr>
        <p:xfrm>
          <a:off x="2933434" y="2065812"/>
          <a:ext cx="6358469" cy="28500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a:extLst>
              <a:ext uri="{FF2B5EF4-FFF2-40B4-BE49-F238E27FC236}">
                <a16:creationId xmlns:a16="http://schemas.microsoft.com/office/drawing/2014/main" id="{B08AD643-8108-C141-8635-C1BD61BFE63A}"/>
              </a:ext>
            </a:extLst>
          </p:cNvPr>
          <p:cNvSpPr/>
          <p:nvPr/>
        </p:nvSpPr>
        <p:spPr>
          <a:xfrm>
            <a:off x="5057215" y="2915533"/>
            <a:ext cx="2110905" cy="1789691"/>
          </a:xfrm>
          <a:prstGeom prst="rect">
            <a:avLst/>
          </a:prstGeom>
          <a:noFill/>
          <a:ln w="57150">
            <a:solidFill>
              <a:srgbClr val="ED1B2F"/>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E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278863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5E7D3-A141-4517-9EF6-F3F32161A747}"/>
              </a:ext>
            </a:extLst>
          </p:cNvPr>
          <p:cNvSpPr>
            <a:spLocks noGrp="1"/>
          </p:cNvSpPr>
          <p:nvPr>
            <p:ph type="title"/>
          </p:nvPr>
        </p:nvSpPr>
        <p:spPr>
          <a:xfrm>
            <a:off x="216000" y="175790"/>
            <a:ext cx="10108800" cy="523220"/>
          </a:xfrm>
        </p:spPr>
        <p:txBody>
          <a:bodyPr/>
          <a:lstStyle/>
          <a:p>
            <a:r>
              <a:rPr lang="en-GB" sz="2800" dirty="0"/>
              <a:t>1c. Tender Package – </a:t>
            </a:r>
            <a:r>
              <a:rPr lang="en-GB" sz="2800" dirty="0">
                <a:solidFill>
                  <a:schemeClr val="accent5"/>
                </a:solidFill>
              </a:rPr>
              <a:t>Tender Conditions</a:t>
            </a:r>
            <a:endParaRPr lang="en-GB" sz="2800" dirty="0"/>
          </a:p>
        </p:txBody>
      </p:sp>
      <p:sp>
        <p:nvSpPr>
          <p:cNvPr id="3" name="Content Placeholder 2">
            <a:extLst>
              <a:ext uri="{FF2B5EF4-FFF2-40B4-BE49-F238E27FC236}">
                <a16:creationId xmlns:a16="http://schemas.microsoft.com/office/drawing/2014/main" id="{396D6CAD-EA8A-4959-A998-68F2F06F5A2C}"/>
              </a:ext>
            </a:extLst>
          </p:cNvPr>
          <p:cNvSpPr>
            <a:spLocks noGrp="1"/>
          </p:cNvSpPr>
          <p:nvPr>
            <p:ph idx="1"/>
          </p:nvPr>
        </p:nvSpPr>
        <p:spPr/>
        <p:txBody>
          <a:bodyPr/>
          <a:lstStyle/>
          <a:p>
            <a:pPr marL="285750" indent="-285750">
              <a:buClr>
                <a:schemeClr val="tx1"/>
              </a:buClr>
              <a:buFont typeface="Arial" panose="020B0604020202020204" pitchFamily="34" charset="0"/>
              <a:buChar char="•"/>
            </a:pPr>
            <a:r>
              <a:rPr lang="en-GB" dirty="0">
                <a:solidFill>
                  <a:schemeClr val="tx1"/>
                </a:solidFill>
              </a:rPr>
              <a:t>The Call for Proposals Tendering Conditions </a:t>
            </a:r>
            <a:r>
              <a:rPr lang="en-GB" i="1" dirty="0">
                <a:solidFill>
                  <a:schemeClr val="tx2"/>
                </a:solidFill>
              </a:rPr>
              <a:t>(“</a:t>
            </a:r>
            <a:r>
              <a:rPr lang="en-GB" i="1" dirty="0" err="1">
                <a:solidFill>
                  <a:schemeClr val="tx2"/>
                </a:solidFill>
              </a:rPr>
              <a:t>CfP</a:t>
            </a:r>
            <a:r>
              <a:rPr lang="en-GB" i="1" dirty="0">
                <a:solidFill>
                  <a:schemeClr val="tx2"/>
                </a:solidFill>
              </a:rPr>
              <a:t>/TC”) </a:t>
            </a:r>
            <a:r>
              <a:rPr lang="en-GB" dirty="0">
                <a:solidFill>
                  <a:schemeClr val="tx1"/>
                </a:solidFill>
              </a:rPr>
              <a:t>apply instead of the ESA General Conditions of Tender. </a:t>
            </a:r>
          </a:p>
          <a:p>
            <a:pPr marL="285750" indent="-285750">
              <a:buClr>
                <a:schemeClr val="tx1"/>
              </a:buClr>
              <a:buFont typeface="Arial" panose="020B0604020202020204" pitchFamily="34" charset="0"/>
              <a:buChar char="•"/>
            </a:pPr>
            <a:r>
              <a:rPr lang="en-GB" dirty="0">
                <a:solidFill>
                  <a:schemeClr val="tx1"/>
                </a:solidFill>
              </a:rPr>
              <a:t>What type of information will you find?</a:t>
            </a:r>
          </a:p>
          <a:p>
            <a:pPr marL="1066800" lvl="1" indent="-285750">
              <a:buClr>
                <a:schemeClr val="tx2"/>
              </a:buClr>
              <a:buFont typeface="Arial" panose="020B0604020202020204" pitchFamily="34" charset="0"/>
              <a:buChar char="•"/>
            </a:pPr>
            <a:r>
              <a:rPr lang="en-GB" dirty="0">
                <a:solidFill>
                  <a:schemeClr val="tx2"/>
                </a:solidFill>
              </a:rPr>
              <a:t>Formal conditions for tendering </a:t>
            </a:r>
            <a:r>
              <a:rPr lang="en-GB" i="1" dirty="0">
                <a:solidFill>
                  <a:schemeClr val="tx2"/>
                </a:solidFill>
              </a:rPr>
              <a:t>(eligibility, negotiation, retention, etc.)</a:t>
            </a:r>
          </a:p>
          <a:p>
            <a:pPr marL="1066800" lvl="1" indent="-285750">
              <a:buClr>
                <a:schemeClr val="tx2"/>
              </a:buClr>
              <a:buFont typeface="Arial" panose="020B0604020202020204" pitchFamily="34" charset="0"/>
              <a:buChar char="•"/>
            </a:pPr>
            <a:r>
              <a:rPr lang="en-GB" dirty="0">
                <a:solidFill>
                  <a:schemeClr val="tx2"/>
                </a:solidFill>
              </a:rPr>
              <a:t>Compliance and Key Acceptance Factors</a:t>
            </a:r>
          </a:p>
          <a:p>
            <a:pPr marL="1066800" lvl="1" indent="-285750">
              <a:buClr>
                <a:schemeClr val="tx2"/>
              </a:buClr>
              <a:buFont typeface="Arial" panose="020B0604020202020204" pitchFamily="34" charset="0"/>
              <a:buChar char="•"/>
            </a:pPr>
            <a:r>
              <a:rPr lang="en-GB" dirty="0">
                <a:solidFill>
                  <a:schemeClr val="tx2"/>
                </a:solidFill>
              </a:rPr>
              <a:t>Communication with ESA</a:t>
            </a:r>
          </a:p>
          <a:p>
            <a:pPr marL="1066800" lvl="1" indent="-285750">
              <a:buClr>
                <a:schemeClr val="tx2"/>
              </a:buClr>
              <a:buFont typeface="Arial" panose="020B0604020202020204" pitchFamily="34" charset="0"/>
              <a:buChar char="•"/>
            </a:pPr>
            <a:r>
              <a:rPr lang="en-GB" dirty="0">
                <a:solidFill>
                  <a:schemeClr val="tx2"/>
                </a:solidFill>
              </a:rPr>
              <a:t>Proposal submission conditions</a:t>
            </a:r>
          </a:p>
          <a:p>
            <a:pPr marL="1066800" lvl="1" indent="-285750">
              <a:buClr>
                <a:schemeClr val="tx2"/>
              </a:buClr>
              <a:buFont typeface="Arial" panose="020B0604020202020204" pitchFamily="34" charset="0"/>
              <a:buChar char="•"/>
            </a:pPr>
            <a:r>
              <a:rPr lang="en-GB" dirty="0">
                <a:solidFill>
                  <a:schemeClr val="tx2"/>
                </a:solidFill>
              </a:rPr>
              <a:t>General considerations regarding </a:t>
            </a:r>
            <a:r>
              <a:rPr lang="en-GB" dirty="0" err="1">
                <a:solidFill>
                  <a:schemeClr val="tx2"/>
                </a:solidFill>
              </a:rPr>
              <a:t>esa</a:t>
            </a:r>
            <a:r>
              <a:rPr lang="en-GB" dirty="0">
                <a:solidFill>
                  <a:schemeClr val="tx2"/>
                </a:solidFill>
              </a:rPr>
              <a:t>-star</a:t>
            </a:r>
            <a:endParaRPr lang="en-GB" dirty="0">
              <a:solidFill>
                <a:schemeClr val="tx1"/>
              </a:solidFill>
            </a:endParaRPr>
          </a:p>
          <a:p>
            <a:pPr marL="285750" indent="-285750">
              <a:spcBef>
                <a:spcPts val="1200"/>
              </a:spcBef>
              <a:buClr>
                <a:schemeClr val="tx1"/>
              </a:buClr>
              <a:buFont typeface="Arial" panose="020B0604020202020204" pitchFamily="34" charset="0"/>
              <a:buChar char="•"/>
            </a:pPr>
            <a:r>
              <a:rPr lang="en-GB" dirty="0">
                <a:solidFill>
                  <a:schemeClr val="tx1"/>
                </a:solidFill>
              </a:rPr>
              <a:t>The </a:t>
            </a:r>
            <a:r>
              <a:rPr lang="en-GB" b="1" dirty="0">
                <a:solidFill>
                  <a:schemeClr val="tx1"/>
                </a:solidFill>
              </a:rPr>
              <a:t>Proposal Template </a:t>
            </a:r>
            <a:r>
              <a:rPr lang="en-GB" dirty="0">
                <a:solidFill>
                  <a:schemeClr val="tx1"/>
                </a:solidFill>
              </a:rPr>
              <a:t>supports the compliance with the Special Conditions of Tender.</a:t>
            </a:r>
          </a:p>
          <a:p>
            <a:endParaRPr lang="en-GB" dirty="0"/>
          </a:p>
        </p:txBody>
      </p:sp>
      <p:grpSp>
        <p:nvGrpSpPr>
          <p:cNvPr id="9" name="Group 8">
            <a:extLst>
              <a:ext uri="{FF2B5EF4-FFF2-40B4-BE49-F238E27FC236}">
                <a16:creationId xmlns:a16="http://schemas.microsoft.com/office/drawing/2014/main" id="{98F69C03-CCC2-FAFD-A6D5-0B0CCC3E682D}"/>
              </a:ext>
            </a:extLst>
          </p:cNvPr>
          <p:cNvGrpSpPr/>
          <p:nvPr/>
        </p:nvGrpSpPr>
        <p:grpSpPr>
          <a:xfrm>
            <a:off x="2468651" y="4684858"/>
            <a:ext cx="7288035" cy="1219381"/>
            <a:chOff x="2468651" y="4908917"/>
            <a:chExt cx="7288035" cy="1219381"/>
          </a:xfrm>
        </p:grpSpPr>
        <p:sp>
          <p:nvSpPr>
            <p:cNvPr id="4" name="Rectangle 3">
              <a:extLst>
                <a:ext uri="{FF2B5EF4-FFF2-40B4-BE49-F238E27FC236}">
                  <a16:creationId xmlns:a16="http://schemas.microsoft.com/office/drawing/2014/main" id="{F9429B05-2A04-491C-24B5-40CC37907FAA}"/>
                </a:ext>
              </a:extLst>
            </p:cNvPr>
            <p:cNvSpPr/>
            <p:nvPr/>
          </p:nvSpPr>
          <p:spPr>
            <a:xfrm>
              <a:off x="2468651" y="4910418"/>
              <a:ext cx="914400" cy="1217880"/>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600" b="1" i="0" u="none" strike="noStrike" kern="1200" cap="none" spc="0" normalizeH="0" baseline="0" noProof="0" dirty="0">
                <a:ln>
                  <a:noFill/>
                </a:ln>
                <a:solidFill>
                  <a:srgbClr val="FFCC4D"/>
                </a:solidFill>
                <a:effectLst/>
                <a:uLnTx/>
                <a:uFillTx/>
                <a:latin typeface="Arial" panose="020B0604020202020204"/>
                <a:ea typeface="+mn-ea"/>
                <a:cs typeface="+mn-cs"/>
              </a:endParaRPr>
            </a:p>
          </p:txBody>
        </p:sp>
        <p:grpSp>
          <p:nvGrpSpPr>
            <p:cNvPr id="5" name="Group 4">
              <a:extLst>
                <a:ext uri="{FF2B5EF4-FFF2-40B4-BE49-F238E27FC236}">
                  <a16:creationId xmlns:a16="http://schemas.microsoft.com/office/drawing/2014/main" id="{C86AAC13-6F25-42D2-8B99-21DB694BE9AE}"/>
                </a:ext>
              </a:extLst>
            </p:cNvPr>
            <p:cNvGrpSpPr/>
            <p:nvPr/>
          </p:nvGrpSpPr>
          <p:grpSpPr>
            <a:xfrm>
              <a:off x="2468651" y="4908917"/>
              <a:ext cx="7288035" cy="1219380"/>
              <a:chOff x="228600" y="3902158"/>
              <a:chExt cx="7288035" cy="1219380"/>
            </a:xfrm>
          </p:grpSpPr>
          <p:sp>
            <p:nvSpPr>
              <p:cNvPr id="6" name="Rectangle 5">
                <a:extLst>
                  <a:ext uri="{FF2B5EF4-FFF2-40B4-BE49-F238E27FC236}">
                    <a16:creationId xmlns:a16="http://schemas.microsoft.com/office/drawing/2014/main" id="{1F1C312D-F87F-476E-8B9F-83D0F1D9DEA9}"/>
                  </a:ext>
                </a:extLst>
              </p:cNvPr>
              <p:cNvSpPr/>
              <p:nvPr/>
            </p:nvSpPr>
            <p:spPr>
              <a:xfrm>
                <a:off x="228600" y="4110641"/>
                <a:ext cx="914400" cy="802414"/>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600" b="1" i="0" u="none" strike="noStrike" kern="1200" cap="none" spc="0" normalizeH="0" baseline="0" noProof="0" dirty="0">
                  <a:ln>
                    <a:noFill/>
                  </a:ln>
                  <a:solidFill>
                    <a:srgbClr val="FFCC4D"/>
                  </a:solidFill>
                  <a:effectLst/>
                  <a:uLnTx/>
                  <a:uFillTx/>
                  <a:latin typeface="Arial" panose="020B0604020202020204"/>
                  <a:ea typeface="+mn-ea"/>
                  <a:cs typeface="+mn-cs"/>
                </a:endParaRPr>
              </a:p>
            </p:txBody>
          </p:sp>
          <p:pic>
            <p:nvPicPr>
              <p:cNvPr id="7" name="Graphic 6" descr="Comment Important outline">
                <a:extLst>
                  <a:ext uri="{FF2B5EF4-FFF2-40B4-BE49-F238E27FC236}">
                    <a16:creationId xmlns:a16="http://schemas.microsoft.com/office/drawing/2014/main" id="{116B4338-4990-4C7F-8F8F-CEE1D67CB2F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8600" y="4054648"/>
                <a:ext cx="914400" cy="914400"/>
              </a:xfrm>
              <a:prstGeom prst="rect">
                <a:avLst/>
              </a:prstGeom>
            </p:spPr>
          </p:pic>
          <p:sp>
            <p:nvSpPr>
              <p:cNvPr id="8" name="Rectangle 7">
                <a:extLst>
                  <a:ext uri="{FF2B5EF4-FFF2-40B4-BE49-F238E27FC236}">
                    <a16:creationId xmlns:a16="http://schemas.microsoft.com/office/drawing/2014/main" id="{4BCF42EE-485A-41DC-9395-0C9A76AE09CC}"/>
                  </a:ext>
                </a:extLst>
              </p:cNvPr>
              <p:cNvSpPr/>
              <p:nvPr/>
            </p:nvSpPr>
            <p:spPr>
              <a:xfrm>
                <a:off x="1143000" y="3902158"/>
                <a:ext cx="6373635" cy="1219380"/>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1" i="0" u="none" strike="noStrike" kern="1200" cap="none" spc="0" normalizeH="0" baseline="0" noProof="0" dirty="0">
                    <a:ln>
                      <a:noFill/>
                    </a:ln>
                    <a:solidFill>
                      <a:srgbClr val="FEFFFF"/>
                    </a:solidFill>
                    <a:effectLst/>
                    <a:uLnTx/>
                    <a:uFillTx/>
                    <a:latin typeface="Arial" panose="020B0604020202020204"/>
                    <a:ea typeface="+mn-ea"/>
                    <a:cs typeface="+mn-cs"/>
                  </a:rPr>
                  <a:t>Annex II to the Tendering Conditions contains important practical information for submitting proposals to ESA-STAR.</a:t>
                </a:r>
              </a:p>
            </p:txBody>
          </p:sp>
        </p:grpSp>
      </p:grpSp>
    </p:spTree>
    <p:extLst>
      <p:ext uri="{BB962C8B-B14F-4D97-AF65-F5344CB8AC3E}">
        <p14:creationId xmlns:p14="http://schemas.microsoft.com/office/powerpoint/2010/main" val="3073135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8EC819FE-71DD-4432-ACCA-09AB45CF9924}"/>
              </a:ext>
            </a:extLst>
          </p:cNvPr>
          <p:cNvSpPr>
            <a:spLocks noGrp="1"/>
          </p:cNvSpPr>
          <p:nvPr>
            <p:ph idx="1"/>
          </p:nvPr>
        </p:nvSpPr>
        <p:spPr>
          <a:xfrm>
            <a:off x="228469" y="932561"/>
            <a:ext cx="5884200" cy="5580361"/>
          </a:xfrm>
        </p:spPr>
        <p:txBody>
          <a:bodyPr/>
          <a:lstStyle/>
          <a:p>
            <a:pPr marL="342900" indent="-342900" algn="just">
              <a:lnSpc>
                <a:spcPct val="100000"/>
              </a:lnSpc>
              <a:spcBef>
                <a:spcPts val="500"/>
              </a:spcBef>
              <a:spcAft>
                <a:spcPts val="1500"/>
              </a:spcAft>
              <a:buClrTx/>
              <a:buFont typeface="+mj-lt"/>
              <a:buAutoNum type="arabicPeriod"/>
            </a:pPr>
            <a:r>
              <a:rPr lang="en-US" altLang="en-US" dirty="0">
                <a:solidFill>
                  <a:schemeClr val="tx1"/>
                </a:solidFill>
                <a:ea typeface="Verdana" pitchFamily="34" charset="0"/>
                <a:cs typeface="Verdana" pitchFamily="34" charset="0"/>
              </a:rPr>
              <a:t>Tender Package for Fixed Call for Proposals</a:t>
            </a:r>
          </a:p>
          <a:p>
            <a:pPr marL="1124226" lvl="1" indent="-342900" algn="just">
              <a:lnSpc>
                <a:spcPct val="100000"/>
              </a:lnSpc>
              <a:spcBef>
                <a:spcPts val="500"/>
              </a:spcBef>
              <a:spcAft>
                <a:spcPts val="1500"/>
              </a:spcAft>
              <a:buClrTx/>
              <a:buFont typeface="+mj-lt"/>
              <a:buAutoNum type="alphaLcPeriod"/>
            </a:pPr>
            <a:r>
              <a:rPr lang="en-US" altLang="en-US" dirty="0">
                <a:solidFill>
                  <a:schemeClr val="tx2"/>
                </a:solidFill>
                <a:ea typeface="Verdana" pitchFamily="34" charset="0"/>
                <a:cs typeface="Verdana" pitchFamily="34" charset="0"/>
              </a:rPr>
              <a:t>Cover Letter</a:t>
            </a:r>
          </a:p>
          <a:p>
            <a:pPr marL="1124226" lvl="1" indent="-342900" algn="just">
              <a:lnSpc>
                <a:spcPct val="100000"/>
              </a:lnSpc>
              <a:spcBef>
                <a:spcPts val="500"/>
              </a:spcBef>
              <a:spcAft>
                <a:spcPts val="1500"/>
              </a:spcAft>
              <a:buClrTx/>
              <a:buFont typeface="+mj-lt"/>
              <a:buAutoNum type="alphaLcPeriod"/>
            </a:pPr>
            <a:r>
              <a:rPr lang="en-US" altLang="en-US" dirty="0">
                <a:solidFill>
                  <a:schemeClr val="tx2"/>
                </a:solidFill>
                <a:ea typeface="Verdana" pitchFamily="34" charset="0"/>
                <a:cs typeface="Verdana" pitchFamily="34" charset="0"/>
              </a:rPr>
              <a:t>Draft Contract</a:t>
            </a:r>
          </a:p>
          <a:p>
            <a:pPr marL="1124226" lvl="1" indent="-342900" algn="just">
              <a:lnSpc>
                <a:spcPct val="100000"/>
              </a:lnSpc>
              <a:spcBef>
                <a:spcPts val="500"/>
              </a:spcBef>
              <a:spcAft>
                <a:spcPts val="1500"/>
              </a:spcAft>
              <a:buClrTx/>
              <a:buFont typeface="+mj-lt"/>
              <a:buAutoNum type="alphaLcPeriod"/>
            </a:pPr>
            <a:r>
              <a:rPr lang="en-US" altLang="en-US" dirty="0">
                <a:solidFill>
                  <a:schemeClr val="tx2"/>
                </a:solidFill>
                <a:ea typeface="Verdana" pitchFamily="34" charset="0"/>
                <a:cs typeface="Verdana" pitchFamily="34" charset="0"/>
              </a:rPr>
              <a:t>Tendering Conditions</a:t>
            </a:r>
          </a:p>
          <a:p>
            <a:pPr marL="1124226" lvl="1" indent="-342900" algn="just">
              <a:lnSpc>
                <a:spcPct val="100000"/>
              </a:lnSpc>
              <a:spcBef>
                <a:spcPts val="500"/>
              </a:spcBef>
              <a:spcAft>
                <a:spcPts val="1500"/>
              </a:spcAft>
              <a:buClrTx/>
              <a:buFont typeface="+mj-lt"/>
              <a:buAutoNum type="alphaLcPeriod"/>
            </a:pPr>
            <a:r>
              <a:rPr lang="en-US" altLang="en-US" dirty="0">
                <a:solidFill>
                  <a:schemeClr val="tx2"/>
                </a:solidFill>
                <a:ea typeface="Verdana" pitchFamily="34" charset="0"/>
                <a:cs typeface="Verdana" pitchFamily="34" charset="0"/>
              </a:rPr>
              <a:t>Proposal Template</a:t>
            </a:r>
          </a:p>
          <a:p>
            <a:pPr marL="342900" indent="-342900" algn="just">
              <a:lnSpc>
                <a:spcPct val="100000"/>
              </a:lnSpc>
              <a:spcBef>
                <a:spcPts val="500"/>
              </a:spcBef>
              <a:spcAft>
                <a:spcPts val="1500"/>
              </a:spcAft>
              <a:buClrTx/>
              <a:buFont typeface="+mj-lt"/>
              <a:buAutoNum type="arabicPeriod"/>
            </a:pPr>
            <a:r>
              <a:rPr lang="en-US" altLang="en-US" dirty="0">
                <a:solidFill>
                  <a:schemeClr val="tx1"/>
                </a:solidFill>
                <a:ea typeface="Verdana" pitchFamily="34" charset="0"/>
                <a:cs typeface="Verdana" pitchFamily="34" charset="0"/>
              </a:rPr>
              <a:t>The Tender Evaluation</a:t>
            </a:r>
          </a:p>
          <a:p>
            <a:pPr marL="342900" indent="-342900" algn="just">
              <a:lnSpc>
                <a:spcPct val="100000"/>
              </a:lnSpc>
              <a:spcBef>
                <a:spcPts val="500"/>
              </a:spcBef>
              <a:spcAft>
                <a:spcPts val="1500"/>
              </a:spcAft>
              <a:buClrTx/>
              <a:buFont typeface="+mj-lt"/>
              <a:buAutoNum type="arabicPeriod"/>
            </a:pPr>
            <a:r>
              <a:rPr lang="en-US" altLang="en-US" dirty="0">
                <a:solidFill>
                  <a:schemeClr val="tx1"/>
                </a:solidFill>
                <a:ea typeface="Verdana" pitchFamily="34" charset="0"/>
                <a:cs typeface="Verdana" pitchFamily="34" charset="0"/>
              </a:rPr>
              <a:t>The Negotiation Period</a:t>
            </a:r>
          </a:p>
          <a:p>
            <a:pPr marL="342900" indent="-342900" algn="just">
              <a:lnSpc>
                <a:spcPct val="100000"/>
              </a:lnSpc>
              <a:spcBef>
                <a:spcPts val="500"/>
              </a:spcBef>
              <a:spcAft>
                <a:spcPts val="1500"/>
              </a:spcAft>
              <a:buClrTx/>
              <a:buFont typeface="+mj-lt"/>
              <a:buAutoNum type="arabicPeriod"/>
            </a:pPr>
            <a:r>
              <a:rPr lang="en-US" altLang="en-US" dirty="0">
                <a:solidFill>
                  <a:schemeClr val="tx1"/>
                </a:solidFill>
                <a:ea typeface="Verdana" pitchFamily="34" charset="0"/>
                <a:cs typeface="Verdana" pitchFamily="34" charset="0"/>
              </a:rPr>
              <a:t>Debriefing</a:t>
            </a:r>
          </a:p>
          <a:p>
            <a:pPr marL="342900" indent="-342900" algn="just">
              <a:lnSpc>
                <a:spcPct val="100000"/>
              </a:lnSpc>
              <a:spcBef>
                <a:spcPts val="500"/>
              </a:spcBef>
              <a:spcAft>
                <a:spcPts val="1500"/>
              </a:spcAft>
              <a:buClrTx/>
              <a:buFont typeface="+mj-lt"/>
              <a:buAutoNum type="arabicPeriod"/>
            </a:pPr>
            <a:r>
              <a:rPr lang="en-US" altLang="en-US" dirty="0">
                <a:solidFill>
                  <a:schemeClr val="tx1"/>
                </a:solidFill>
                <a:ea typeface="Verdana" pitchFamily="34" charset="0"/>
                <a:cs typeface="Verdana" pitchFamily="34" charset="0"/>
              </a:rPr>
              <a:t>Schedule</a:t>
            </a:r>
          </a:p>
          <a:p>
            <a:pPr marL="342900" indent="-342900" algn="just">
              <a:lnSpc>
                <a:spcPct val="100000"/>
              </a:lnSpc>
              <a:spcBef>
                <a:spcPts val="500"/>
              </a:spcBef>
              <a:spcAft>
                <a:spcPts val="1500"/>
              </a:spcAft>
              <a:buClrTx/>
              <a:buFont typeface="+mj-lt"/>
              <a:buAutoNum type="arabicPeriod"/>
            </a:pPr>
            <a:r>
              <a:rPr lang="en-US" altLang="en-US" dirty="0">
                <a:solidFill>
                  <a:schemeClr val="tx1"/>
                </a:solidFill>
                <a:ea typeface="Verdana" pitchFamily="34" charset="0"/>
                <a:cs typeface="Verdana" pitchFamily="34" charset="0"/>
              </a:rPr>
              <a:t>Questions?</a:t>
            </a:r>
          </a:p>
        </p:txBody>
      </p:sp>
      <p:sp>
        <p:nvSpPr>
          <p:cNvPr id="2" name="Titolo 1">
            <a:extLst>
              <a:ext uri="{FF2B5EF4-FFF2-40B4-BE49-F238E27FC236}">
                <a16:creationId xmlns:a16="http://schemas.microsoft.com/office/drawing/2014/main" id="{2A7B71DC-28BD-4E2F-9E89-C4253A80D80A}"/>
              </a:ext>
            </a:extLst>
          </p:cNvPr>
          <p:cNvSpPr>
            <a:spLocks noGrp="1"/>
          </p:cNvSpPr>
          <p:nvPr>
            <p:ph type="title"/>
          </p:nvPr>
        </p:nvSpPr>
        <p:spPr>
          <a:xfrm>
            <a:off x="216000" y="175790"/>
            <a:ext cx="10108800" cy="523220"/>
          </a:xfrm>
        </p:spPr>
        <p:txBody>
          <a:bodyPr/>
          <a:lstStyle/>
          <a:p>
            <a:r>
              <a:rPr lang="en-GB" sz="2800" dirty="0">
                <a:solidFill>
                  <a:schemeClr val="tx1"/>
                </a:solidFill>
              </a:rPr>
              <a:t>Summary of the presentation</a:t>
            </a:r>
          </a:p>
        </p:txBody>
      </p:sp>
      <p:pic>
        <p:nvPicPr>
          <p:cNvPr id="4" name="Picture 3" descr="Looking through a window of a space capsule&#10;&#10;Description automatically generated">
            <a:extLst>
              <a:ext uri="{FF2B5EF4-FFF2-40B4-BE49-F238E27FC236}">
                <a16:creationId xmlns:a16="http://schemas.microsoft.com/office/drawing/2014/main" id="{7EAC9CB6-B21F-9953-CBD8-022812858F23}"/>
              </a:ext>
            </a:extLst>
          </p:cNvPr>
          <p:cNvPicPr>
            <a:picLocks noChangeAspect="1"/>
          </p:cNvPicPr>
          <p:nvPr/>
        </p:nvPicPr>
        <p:blipFill rotWithShape="1">
          <a:blip r:embed="rId3"/>
          <a:srcRect l="7550" t="-174" r="16211" b="174"/>
          <a:stretch/>
        </p:blipFill>
        <p:spPr>
          <a:xfrm>
            <a:off x="6112670" y="1009657"/>
            <a:ext cx="5884200" cy="5148000"/>
          </a:xfrm>
          <a:prstGeom prst="rect">
            <a:avLst/>
          </a:prstGeom>
        </p:spPr>
      </p:pic>
    </p:spTree>
    <p:extLst>
      <p:ext uri="{BB962C8B-B14F-4D97-AF65-F5344CB8AC3E}">
        <p14:creationId xmlns:p14="http://schemas.microsoft.com/office/powerpoint/2010/main" val="21688770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5ECEEC6-0303-4864-8D99-B21E62390BE0}"/>
              </a:ext>
            </a:extLst>
          </p:cNvPr>
          <p:cNvSpPr>
            <a:spLocks noGrp="1"/>
          </p:cNvSpPr>
          <p:nvPr>
            <p:ph type="title"/>
          </p:nvPr>
        </p:nvSpPr>
        <p:spPr>
          <a:xfrm>
            <a:off x="216000" y="175790"/>
            <a:ext cx="10108800" cy="523220"/>
          </a:xfrm>
        </p:spPr>
        <p:txBody>
          <a:bodyPr/>
          <a:lstStyle/>
          <a:p>
            <a:r>
              <a:rPr lang="en-GB" sz="2800" dirty="0"/>
              <a:t>1d. Tender Package – </a:t>
            </a:r>
            <a:r>
              <a:rPr lang="en-GB" sz="2800" dirty="0">
                <a:solidFill>
                  <a:schemeClr val="accent5"/>
                </a:solidFill>
              </a:rPr>
              <a:t>Proposal Template</a:t>
            </a:r>
            <a:endParaRPr lang="en-GB" sz="2800" dirty="0"/>
          </a:p>
        </p:txBody>
      </p:sp>
      <p:graphicFrame>
        <p:nvGraphicFramePr>
          <p:cNvPr id="4" name="Diagram 3">
            <a:extLst>
              <a:ext uri="{FF2B5EF4-FFF2-40B4-BE49-F238E27FC236}">
                <a16:creationId xmlns:a16="http://schemas.microsoft.com/office/drawing/2014/main" id="{E7751234-11C9-4F01-AF05-897567A57578}"/>
              </a:ext>
            </a:extLst>
          </p:cNvPr>
          <p:cNvGraphicFramePr/>
          <p:nvPr/>
        </p:nvGraphicFramePr>
        <p:xfrm>
          <a:off x="2787366" y="2022699"/>
          <a:ext cx="6650606" cy="30469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a:extLst>
              <a:ext uri="{FF2B5EF4-FFF2-40B4-BE49-F238E27FC236}">
                <a16:creationId xmlns:a16="http://schemas.microsoft.com/office/drawing/2014/main" id="{37783C8C-B302-4892-8477-C01F553C984B}"/>
              </a:ext>
            </a:extLst>
          </p:cNvPr>
          <p:cNvSpPr/>
          <p:nvPr/>
        </p:nvSpPr>
        <p:spPr>
          <a:xfrm>
            <a:off x="7215188" y="2933700"/>
            <a:ext cx="2222784" cy="1914525"/>
          </a:xfrm>
          <a:prstGeom prst="rect">
            <a:avLst/>
          </a:prstGeom>
          <a:noFill/>
          <a:ln w="57150">
            <a:solidFill>
              <a:srgbClr val="ED1B2F"/>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331235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AB33B8-AB27-4782-8DB6-6682B680145B}"/>
              </a:ext>
            </a:extLst>
          </p:cNvPr>
          <p:cNvSpPr>
            <a:spLocks noGrp="1"/>
          </p:cNvSpPr>
          <p:nvPr>
            <p:ph type="title"/>
          </p:nvPr>
        </p:nvSpPr>
        <p:spPr>
          <a:xfrm>
            <a:off x="216000" y="175790"/>
            <a:ext cx="10108800" cy="523220"/>
          </a:xfrm>
        </p:spPr>
        <p:txBody>
          <a:bodyPr/>
          <a:lstStyle/>
          <a:p>
            <a:r>
              <a:rPr lang="en-GB" sz="2800" dirty="0"/>
              <a:t>1d. Tender Package – </a:t>
            </a:r>
            <a:r>
              <a:rPr lang="en-GB" sz="2800" dirty="0">
                <a:solidFill>
                  <a:schemeClr val="accent5"/>
                </a:solidFill>
              </a:rPr>
              <a:t>Proposal Template</a:t>
            </a:r>
            <a:endParaRPr lang="en-GB" sz="2800" dirty="0"/>
          </a:p>
        </p:txBody>
      </p:sp>
      <p:sp>
        <p:nvSpPr>
          <p:cNvPr id="3" name="Content Placeholder 2">
            <a:extLst>
              <a:ext uri="{FF2B5EF4-FFF2-40B4-BE49-F238E27FC236}">
                <a16:creationId xmlns:a16="http://schemas.microsoft.com/office/drawing/2014/main" id="{71F260F7-C014-4E1D-B23D-732A3FA0A5EE}"/>
              </a:ext>
            </a:extLst>
          </p:cNvPr>
          <p:cNvSpPr>
            <a:spLocks noGrp="1"/>
          </p:cNvSpPr>
          <p:nvPr>
            <p:ph idx="1"/>
          </p:nvPr>
        </p:nvSpPr>
        <p:spPr>
          <a:xfrm>
            <a:off x="219600" y="882192"/>
            <a:ext cx="11764800" cy="5460855"/>
          </a:xfrm>
        </p:spPr>
        <p:txBody>
          <a:bodyPr/>
          <a:lstStyle/>
          <a:p>
            <a:r>
              <a:rPr lang="en-GB" altLang="en-US" sz="2000" b="1" dirty="0">
                <a:solidFill>
                  <a:schemeClr val="tx1"/>
                </a:solidFill>
                <a:highlight>
                  <a:srgbClr val="D9D9D9"/>
                </a:highlight>
              </a:rPr>
              <a:t>Structure of the Full Proposal Template</a:t>
            </a:r>
            <a:endParaRPr lang="en-GB" dirty="0"/>
          </a:p>
          <a:p>
            <a:pPr>
              <a:spcAft>
                <a:spcPts val="0"/>
              </a:spcAft>
              <a:buClr>
                <a:schemeClr val="tx2"/>
              </a:buClr>
            </a:pPr>
            <a:r>
              <a:rPr lang="en-GB" b="1" dirty="0">
                <a:solidFill>
                  <a:schemeClr val="tx1"/>
                </a:solidFill>
              </a:rPr>
              <a:t>Cover Letter: </a:t>
            </a:r>
            <a:r>
              <a:rPr lang="en-GB" sz="1600" dirty="0">
                <a:solidFill>
                  <a:schemeClr val="accent2"/>
                </a:solidFill>
              </a:rPr>
              <a:t>MUST</a:t>
            </a:r>
            <a:r>
              <a:rPr lang="en-GB" sz="1600" dirty="0"/>
              <a:t> </a:t>
            </a:r>
            <a:r>
              <a:rPr lang="en-GB" sz="1600" dirty="0">
                <a:solidFill>
                  <a:schemeClr val="tx2"/>
                </a:solidFill>
              </a:rPr>
              <a:t>be signed.</a:t>
            </a:r>
          </a:p>
          <a:p>
            <a:pPr>
              <a:spcAft>
                <a:spcPts val="0"/>
              </a:spcAft>
              <a:buClr>
                <a:schemeClr val="tx2"/>
              </a:buClr>
            </a:pPr>
            <a:r>
              <a:rPr lang="en-GB" b="1" dirty="0">
                <a:solidFill>
                  <a:schemeClr val="tx1"/>
                </a:solidFill>
              </a:rPr>
              <a:t>Full Proposal Template </a:t>
            </a:r>
          </a:p>
          <a:p>
            <a:pPr marL="342900" indent="-342900">
              <a:spcBef>
                <a:spcPts val="300"/>
              </a:spcBef>
              <a:spcAft>
                <a:spcPts val="0"/>
              </a:spcAft>
              <a:buClr>
                <a:schemeClr val="tx2"/>
              </a:buClr>
              <a:buFont typeface="+mj-lt"/>
              <a:buAutoNum type="arabicPeriod"/>
            </a:pPr>
            <a:r>
              <a:rPr lang="en-GB" sz="1600" dirty="0">
                <a:solidFill>
                  <a:schemeClr val="tx2"/>
                </a:solidFill>
              </a:rPr>
              <a:t>Abstract</a:t>
            </a:r>
          </a:p>
          <a:p>
            <a:pPr marL="342624" indent="-342900">
              <a:spcBef>
                <a:spcPts val="300"/>
              </a:spcBef>
              <a:spcAft>
                <a:spcPts val="0"/>
              </a:spcAft>
              <a:buClr>
                <a:schemeClr val="tx2"/>
              </a:buClr>
              <a:buFont typeface="+mj-lt"/>
              <a:buAutoNum type="arabicPeriod"/>
            </a:pPr>
            <a:r>
              <a:rPr lang="en-GB" sz="1600" dirty="0">
                <a:solidFill>
                  <a:schemeClr val="tx2"/>
                </a:solidFill>
              </a:rPr>
              <a:t>Objective</a:t>
            </a:r>
          </a:p>
          <a:p>
            <a:pPr marL="342624" indent="-342900">
              <a:spcBef>
                <a:spcPts val="300"/>
              </a:spcBef>
              <a:spcAft>
                <a:spcPts val="0"/>
              </a:spcAft>
              <a:buClr>
                <a:schemeClr val="tx2"/>
              </a:buClr>
              <a:buFont typeface="+mj-lt"/>
              <a:buAutoNum type="arabicPeriod"/>
            </a:pPr>
            <a:r>
              <a:rPr lang="en-GB" sz="1600" dirty="0">
                <a:solidFill>
                  <a:schemeClr val="tx2"/>
                </a:solidFill>
              </a:rPr>
              <a:t>Research Idea and Methodology</a:t>
            </a:r>
          </a:p>
          <a:p>
            <a:pPr marL="342624" indent="-342900">
              <a:spcBef>
                <a:spcPts val="300"/>
              </a:spcBef>
              <a:spcAft>
                <a:spcPts val="0"/>
              </a:spcAft>
              <a:buClr>
                <a:schemeClr val="tx2"/>
              </a:buClr>
              <a:buFont typeface="+mj-lt"/>
              <a:buAutoNum type="arabicPeriod"/>
            </a:pPr>
            <a:r>
              <a:rPr lang="en-GB" sz="1600" dirty="0">
                <a:solidFill>
                  <a:schemeClr val="tx2"/>
                </a:solidFill>
              </a:rPr>
              <a:t>Justification of Need and Prospect for Exploitation/Use</a:t>
            </a:r>
          </a:p>
          <a:p>
            <a:pPr marL="342624" indent="-342900">
              <a:spcBef>
                <a:spcPts val="300"/>
              </a:spcBef>
              <a:spcAft>
                <a:spcPts val="0"/>
              </a:spcAft>
              <a:buClr>
                <a:schemeClr val="tx2"/>
              </a:buClr>
              <a:buFont typeface="+mj-lt"/>
              <a:buAutoNum type="arabicPeriod"/>
            </a:pPr>
            <a:r>
              <a:rPr lang="en-GB" sz="1600" dirty="0">
                <a:solidFill>
                  <a:schemeClr val="tx2"/>
                </a:solidFill>
              </a:rPr>
              <a:t>Technical Programme of Work (WBS and WPDs)</a:t>
            </a:r>
          </a:p>
          <a:p>
            <a:pPr marL="342624" indent="-342900">
              <a:spcBef>
                <a:spcPts val="300"/>
              </a:spcBef>
              <a:spcAft>
                <a:spcPts val="0"/>
              </a:spcAft>
              <a:buClr>
                <a:schemeClr val="tx2"/>
              </a:buClr>
              <a:buFont typeface="+mj-lt"/>
              <a:buAutoNum type="arabicPeriod"/>
            </a:pPr>
            <a:r>
              <a:rPr lang="en-GB" sz="1600" dirty="0">
                <a:solidFill>
                  <a:schemeClr val="tx2"/>
                </a:solidFill>
              </a:rPr>
              <a:t>Background of PhD Student and Adequacy of Research Partnership</a:t>
            </a:r>
          </a:p>
          <a:p>
            <a:pPr marL="342624" indent="-342900">
              <a:spcBef>
                <a:spcPts val="300"/>
              </a:spcBef>
              <a:spcAft>
                <a:spcPts val="0"/>
              </a:spcAft>
              <a:buClr>
                <a:schemeClr val="tx2"/>
              </a:buClr>
              <a:buFont typeface="+mj-lt"/>
              <a:buAutoNum type="arabicPeriod"/>
            </a:pPr>
            <a:r>
              <a:rPr lang="en-GB" sz="1600" dirty="0">
                <a:solidFill>
                  <a:schemeClr val="tx2"/>
                </a:solidFill>
              </a:rPr>
              <a:t>CV of PhD Student and PhD Student’s Supervisor</a:t>
            </a:r>
          </a:p>
          <a:p>
            <a:pPr marL="342624" indent="-342900">
              <a:spcBef>
                <a:spcPts val="300"/>
              </a:spcBef>
              <a:spcAft>
                <a:spcPts val="0"/>
              </a:spcAft>
              <a:buClr>
                <a:schemeClr val="tx2"/>
              </a:buClr>
              <a:buFont typeface="+mj-lt"/>
              <a:buAutoNum type="arabicPeriod"/>
            </a:pPr>
            <a:r>
              <a:rPr lang="en-GB" sz="1600" dirty="0">
                <a:solidFill>
                  <a:schemeClr val="tx2"/>
                </a:solidFill>
              </a:rPr>
              <a:t>Planning (Gantt Chart and Meeting and Travel Plan)</a:t>
            </a:r>
          </a:p>
          <a:p>
            <a:pPr marL="342624" indent="-342900">
              <a:spcBef>
                <a:spcPts val="300"/>
              </a:spcBef>
              <a:spcAft>
                <a:spcPts val="0"/>
              </a:spcAft>
              <a:buClr>
                <a:schemeClr val="tx2"/>
              </a:buClr>
              <a:buFont typeface="+mj-lt"/>
              <a:buAutoNum type="arabicPeriod"/>
            </a:pPr>
            <a:r>
              <a:rPr lang="en-GB" sz="1600" dirty="0">
                <a:solidFill>
                  <a:schemeClr val="tx2"/>
                </a:solidFill>
              </a:rPr>
              <a:t>Deliverable Items</a:t>
            </a:r>
          </a:p>
          <a:p>
            <a:pPr marL="342624" indent="-342900">
              <a:spcBef>
                <a:spcPts val="300"/>
              </a:spcBef>
              <a:spcAft>
                <a:spcPts val="0"/>
              </a:spcAft>
              <a:buClr>
                <a:schemeClr val="tx2"/>
              </a:buClr>
              <a:buFont typeface="+mj-lt"/>
              <a:buAutoNum type="arabicPeriod"/>
            </a:pPr>
            <a:r>
              <a:rPr lang="en-GB" sz="1600" dirty="0">
                <a:solidFill>
                  <a:schemeClr val="tx2"/>
                </a:solidFill>
              </a:rPr>
              <a:t>Price Quotation</a:t>
            </a:r>
          </a:p>
          <a:p>
            <a:pPr marL="342624" indent="-342900">
              <a:spcBef>
                <a:spcPts val="300"/>
              </a:spcBef>
              <a:spcAft>
                <a:spcPts val="0"/>
              </a:spcAft>
              <a:buClr>
                <a:schemeClr val="tx2"/>
              </a:buClr>
              <a:buFont typeface="+mj-lt"/>
              <a:buAutoNum type="arabicPeriod"/>
            </a:pPr>
            <a:r>
              <a:rPr lang="en-GB" sz="1600" dirty="0">
                <a:solidFill>
                  <a:schemeClr val="tx2"/>
                </a:solidFill>
              </a:rPr>
              <a:t>Detailed Price Breakdown (PSS forms and Milestone Payment Plan)</a:t>
            </a:r>
          </a:p>
          <a:p>
            <a:pPr marL="342624" indent="-342900">
              <a:spcBef>
                <a:spcPts val="300"/>
              </a:spcBef>
              <a:spcAft>
                <a:spcPts val="0"/>
              </a:spcAft>
              <a:buClr>
                <a:schemeClr val="tx2"/>
              </a:buClr>
              <a:buFont typeface="+mj-lt"/>
              <a:buAutoNum type="arabicPeriod"/>
            </a:pPr>
            <a:r>
              <a:rPr lang="en-GB" sz="1600" dirty="0">
                <a:solidFill>
                  <a:schemeClr val="tx2"/>
                </a:solidFill>
              </a:rPr>
              <a:t>Compliance with the Contract Conditions</a:t>
            </a:r>
          </a:p>
          <a:p>
            <a:pPr marL="342624" indent="-342900">
              <a:spcBef>
                <a:spcPts val="300"/>
              </a:spcBef>
              <a:spcAft>
                <a:spcPts val="0"/>
              </a:spcAft>
              <a:buClr>
                <a:schemeClr val="tx2"/>
              </a:buClr>
              <a:buFont typeface="+mj-lt"/>
              <a:buAutoNum type="arabicPeriod"/>
            </a:pPr>
            <a:r>
              <a:rPr lang="en-GB" sz="1600" dirty="0">
                <a:solidFill>
                  <a:schemeClr val="tx2"/>
                </a:solidFill>
              </a:rPr>
              <a:t>Commitment Letter from the Industrial Partner</a:t>
            </a:r>
          </a:p>
          <a:p>
            <a:endParaRPr lang="en-GB" dirty="0"/>
          </a:p>
        </p:txBody>
      </p:sp>
    </p:spTree>
    <p:extLst>
      <p:ext uri="{BB962C8B-B14F-4D97-AF65-F5344CB8AC3E}">
        <p14:creationId xmlns:p14="http://schemas.microsoft.com/office/powerpoint/2010/main" val="10798505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E34E9-F977-462F-ABA0-17ECAFEDAEA0}"/>
              </a:ext>
            </a:extLst>
          </p:cNvPr>
          <p:cNvSpPr>
            <a:spLocks noGrp="1"/>
          </p:cNvSpPr>
          <p:nvPr>
            <p:ph type="title"/>
          </p:nvPr>
        </p:nvSpPr>
        <p:spPr>
          <a:xfrm>
            <a:off x="216000" y="175790"/>
            <a:ext cx="10108800" cy="523220"/>
          </a:xfrm>
        </p:spPr>
        <p:txBody>
          <a:bodyPr/>
          <a:lstStyle/>
          <a:p>
            <a:r>
              <a:rPr lang="en-GB" sz="2800" dirty="0"/>
              <a:t>1d. Tender Package – </a:t>
            </a:r>
            <a:r>
              <a:rPr lang="en-GB" sz="2800" dirty="0">
                <a:solidFill>
                  <a:schemeClr val="accent5"/>
                </a:solidFill>
              </a:rPr>
              <a:t>Proposal Template</a:t>
            </a:r>
            <a:endParaRPr lang="en-GB" sz="2800" dirty="0"/>
          </a:p>
        </p:txBody>
      </p:sp>
      <p:sp>
        <p:nvSpPr>
          <p:cNvPr id="5" name="Content Placeholder 2">
            <a:extLst>
              <a:ext uri="{FF2B5EF4-FFF2-40B4-BE49-F238E27FC236}">
                <a16:creationId xmlns:a16="http://schemas.microsoft.com/office/drawing/2014/main" id="{6BD4BC7B-230F-E00B-5C28-828CF4AB6866}"/>
              </a:ext>
            </a:extLst>
          </p:cNvPr>
          <p:cNvSpPr>
            <a:spLocks noGrp="1"/>
          </p:cNvSpPr>
          <p:nvPr>
            <p:ph idx="1"/>
          </p:nvPr>
        </p:nvSpPr>
        <p:spPr>
          <a:xfrm>
            <a:off x="219600" y="882193"/>
            <a:ext cx="11764800" cy="5328000"/>
          </a:xfrm>
        </p:spPr>
        <p:txBody>
          <a:bodyPr/>
          <a:lstStyle/>
          <a:p>
            <a:r>
              <a:rPr lang="en-GB" altLang="en-US" sz="2000" b="1" dirty="0">
                <a:solidFill>
                  <a:schemeClr val="tx1"/>
                </a:solidFill>
                <a:highlight>
                  <a:srgbClr val="D9D9D9"/>
                </a:highlight>
              </a:rPr>
              <a:t>IMPORTANT INFORMATION</a:t>
            </a:r>
          </a:p>
          <a:p>
            <a:endParaRPr lang="en-GB" dirty="0"/>
          </a:p>
          <a:p>
            <a:pPr marL="285750" indent="-285750">
              <a:spcBef>
                <a:spcPts val="0"/>
              </a:spcBef>
              <a:spcAft>
                <a:spcPts val="600"/>
              </a:spcAft>
              <a:buClr>
                <a:schemeClr val="tx1"/>
              </a:buClr>
              <a:buFont typeface="Arial" panose="020B0604020202020204" pitchFamily="34" charset="0"/>
              <a:buChar char="•"/>
            </a:pPr>
            <a:r>
              <a:rPr lang="en-GB" dirty="0">
                <a:solidFill>
                  <a:schemeClr val="tx1"/>
                </a:solidFill>
              </a:rPr>
              <a:t>All</a:t>
            </a:r>
            <a:r>
              <a:rPr lang="en-GB" dirty="0">
                <a:solidFill>
                  <a:schemeClr val="tx2"/>
                </a:solidFill>
              </a:rPr>
              <a:t> </a:t>
            </a:r>
            <a:r>
              <a:rPr lang="en-GB" dirty="0">
                <a:solidFill>
                  <a:schemeClr val="accent2"/>
                </a:solidFill>
              </a:rPr>
              <a:t>red font </a:t>
            </a:r>
            <a:r>
              <a:rPr lang="en-GB" dirty="0">
                <a:solidFill>
                  <a:schemeClr val="tx1"/>
                </a:solidFill>
              </a:rPr>
              <a:t>paragraphs</a:t>
            </a:r>
            <a:r>
              <a:rPr lang="en-GB" dirty="0">
                <a:solidFill>
                  <a:schemeClr val="accent2"/>
                </a:solidFill>
              </a:rPr>
              <a:t> </a:t>
            </a:r>
            <a:r>
              <a:rPr lang="en-GB" dirty="0">
                <a:solidFill>
                  <a:schemeClr val="tx1"/>
                </a:solidFill>
              </a:rPr>
              <a:t>of the template are for your information Only. </a:t>
            </a:r>
          </a:p>
          <a:p>
            <a:pPr marL="1066800" lvl="1" indent="-285750">
              <a:spcBef>
                <a:spcPts val="0"/>
              </a:spcBef>
              <a:spcAft>
                <a:spcPts val="1200"/>
              </a:spcAft>
              <a:buClr>
                <a:schemeClr val="tx2"/>
              </a:buClr>
              <a:buFont typeface="Arial" panose="020B0604020202020204" pitchFamily="34" charset="0"/>
              <a:buChar char="•"/>
            </a:pPr>
            <a:r>
              <a:rPr lang="en-GB" dirty="0">
                <a:solidFill>
                  <a:schemeClr val="tx2"/>
                </a:solidFill>
              </a:rPr>
              <a:t>The</a:t>
            </a:r>
            <a:r>
              <a:rPr lang="en-GB" dirty="0">
                <a:solidFill>
                  <a:schemeClr val="accent2"/>
                </a:solidFill>
              </a:rPr>
              <a:t> red font </a:t>
            </a:r>
            <a:r>
              <a:rPr lang="en-GB" dirty="0">
                <a:solidFill>
                  <a:schemeClr val="tx2"/>
                </a:solidFill>
              </a:rPr>
              <a:t>must be deleted. </a:t>
            </a:r>
          </a:p>
          <a:p>
            <a:pPr marL="285750" indent="-285750">
              <a:spcBef>
                <a:spcPts val="0"/>
              </a:spcBef>
              <a:spcAft>
                <a:spcPts val="1200"/>
              </a:spcAft>
              <a:buClr>
                <a:schemeClr val="tx1"/>
              </a:buClr>
              <a:buFont typeface="Arial" panose="020B0604020202020204" pitchFamily="34" charset="0"/>
              <a:buChar char="•"/>
            </a:pPr>
            <a:r>
              <a:rPr lang="en-GB" dirty="0">
                <a:solidFill>
                  <a:schemeClr val="accent2"/>
                </a:solidFill>
              </a:rPr>
              <a:t>NO CHANGES </a:t>
            </a:r>
            <a:r>
              <a:rPr lang="en-GB" dirty="0">
                <a:solidFill>
                  <a:schemeClr val="tx1"/>
                </a:solidFill>
              </a:rPr>
              <a:t>in the structure, title headings, margins, font are allowed.</a:t>
            </a:r>
          </a:p>
          <a:p>
            <a:pPr marL="285750" indent="-285750">
              <a:spcBef>
                <a:spcPts val="0"/>
              </a:spcBef>
              <a:spcAft>
                <a:spcPts val="600"/>
              </a:spcAft>
              <a:buClr>
                <a:schemeClr val="tx1"/>
              </a:buClr>
              <a:buFont typeface="Arial" panose="020B0604020202020204" pitchFamily="34" charset="0"/>
              <a:buChar char="•"/>
            </a:pPr>
            <a:r>
              <a:rPr lang="en-GB" dirty="0">
                <a:solidFill>
                  <a:schemeClr val="tx1"/>
                </a:solidFill>
                <a:latin typeface="Arial"/>
                <a:ea typeface="MS PGothic"/>
                <a:cs typeface="Arial"/>
              </a:rPr>
              <a:t>When submitting to ESA-STAR, </a:t>
            </a:r>
            <a:r>
              <a:rPr lang="en-GB" dirty="0">
                <a:solidFill>
                  <a:schemeClr val="accent2"/>
                </a:solidFill>
                <a:latin typeface="Arial"/>
                <a:ea typeface="MS PGothic"/>
                <a:cs typeface="Arial"/>
              </a:rPr>
              <a:t>three documents shall be submitted:</a:t>
            </a:r>
          </a:p>
          <a:p>
            <a:pPr marL="1066800" lvl="1" indent="-285750">
              <a:spcBef>
                <a:spcPts val="0"/>
              </a:spcBef>
              <a:spcAft>
                <a:spcPts val="600"/>
              </a:spcAft>
              <a:buClr>
                <a:schemeClr val="tx2"/>
              </a:buClr>
              <a:buFont typeface="Arial" panose="020B0604020202020204" pitchFamily="34" charset="0"/>
              <a:buChar char="•"/>
            </a:pPr>
            <a:r>
              <a:rPr lang="en-GB" dirty="0">
                <a:solidFill>
                  <a:schemeClr val="tx2"/>
                </a:solidFill>
                <a:latin typeface="Arial"/>
                <a:ea typeface="MS PGothic"/>
                <a:cs typeface="Arial"/>
              </a:rPr>
              <a:t>The signed Cover Letter</a:t>
            </a:r>
          </a:p>
          <a:p>
            <a:pPr marL="1066800" lvl="1" indent="-285750">
              <a:spcBef>
                <a:spcPts val="0"/>
              </a:spcBef>
              <a:spcAft>
                <a:spcPts val="600"/>
              </a:spcAft>
              <a:buClr>
                <a:schemeClr val="tx2"/>
              </a:buClr>
              <a:buFont typeface="Arial" panose="020B0604020202020204" pitchFamily="34" charset="0"/>
              <a:buChar char="•"/>
            </a:pPr>
            <a:r>
              <a:rPr lang="en-GB" b="1" dirty="0">
                <a:solidFill>
                  <a:schemeClr val="tx2"/>
                </a:solidFill>
                <a:latin typeface="Arial"/>
                <a:ea typeface="MS PGothic"/>
                <a:cs typeface="Arial"/>
              </a:rPr>
              <a:t>One single file collating the signed Cover Letter, the proposal / letter of acceptance, the signed PSS forms and Annexes, if any, in PDF format.</a:t>
            </a:r>
          </a:p>
          <a:p>
            <a:pPr marL="1066800" lvl="1" indent="-285750">
              <a:spcBef>
                <a:spcPts val="0"/>
              </a:spcBef>
              <a:spcAft>
                <a:spcPts val="1200"/>
              </a:spcAft>
              <a:buClr>
                <a:srgbClr val="335E6E"/>
              </a:buClr>
              <a:buFont typeface="Arial" panose="020B0604020202020204" pitchFamily="34" charset="0"/>
              <a:buChar char="•"/>
            </a:pPr>
            <a:r>
              <a:rPr lang="en-GB" dirty="0">
                <a:solidFill>
                  <a:schemeClr val="tx2"/>
                </a:solidFill>
                <a:latin typeface="Arial"/>
                <a:ea typeface="MS PGothic"/>
                <a:cs typeface="Arial"/>
              </a:rPr>
              <a:t>CV's shall not be attached to the proposal but shall be submitted separately in the dedicated Curriculum Vitae folder in </a:t>
            </a:r>
            <a:r>
              <a:rPr lang="en-GB" dirty="0" err="1">
                <a:solidFill>
                  <a:schemeClr val="tx2"/>
                </a:solidFill>
                <a:latin typeface="Arial"/>
                <a:ea typeface="MS PGothic"/>
                <a:cs typeface="Arial"/>
              </a:rPr>
              <a:t>esa</a:t>
            </a:r>
            <a:r>
              <a:rPr lang="en-GB" dirty="0">
                <a:solidFill>
                  <a:schemeClr val="tx2"/>
                </a:solidFill>
                <a:latin typeface="Arial"/>
                <a:ea typeface="MS PGothic"/>
                <a:cs typeface="Arial"/>
              </a:rPr>
              <a:t>-star.</a:t>
            </a:r>
          </a:p>
          <a:p>
            <a:pPr marL="285474" indent="-285750">
              <a:spcBef>
                <a:spcPts val="0"/>
              </a:spcBef>
              <a:spcAft>
                <a:spcPts val="1200"/>
              </a:spcAft>
              <a:buClr>
                <a:schemeClr val="tx2"/>
              </a:buClr>
              <a:buFont typeface="Arial" panose="020B0604020202020204" pitchFamily="34" charset="0"/>
              <a:buChar char="•"/>
            </a:pPr>
            <a:r>
              <a:rPr lang="en-GB" dirty="0">
                <a:solidFill>
                  <a:schemeClr val="accent2"/>
                </a:solidFill>
                <a:latin typeface="Arial"/>
                <a:ea typeface="MS PGothic"/>
                <a:cs typeface="Arial"/>
              </a:rPr>
              <a:t>Respect the given maximum number of words </a:t>
            </a:r>
            <a:r>
              <a:rPr lang="en-GB" dirty="0">
                <a:solidFill>
                  <a:schemeClr val="tx1"/>
                </a:solidFill>
                <a:latin typeface="Arial"/>
                <a:ea typeface="MS PGothic"/>
                <a:cs typeface="Arial"/>
              </a:rPr>
              <a:t>per section of the detailed proposal template</a:t>
            </a:r>
          </a:p>
          <a:p>
            <a:pPr marL="1066800" lvl="1" indent="-285750">
              <a:spcBef>
                <a:spcPts val="0"/>
              </a:spcBef>
              <a:spcAft>
                <a:spcPts val="1200"/>
              </a:spcAft>
              <a:buClr>
                <a:schemeClr val="tx2"/>
              </a:buClr>
              <a:buFont typeface="Arial" panose="020B0604020202020204" pitchFamily="34" charset="0"/>
              <a:buChar char="•"/>
            </a:pPr>
            <a:endParaRPr lang="en-GB" dirty="0">
              <a:solidFill>
                <a:schemeClr val="tx2"/>
              </a:solidFill>
            </a:endParaRPr>
          </a:p>
          <a:p>
            <a:endParaRPr lang="en-GB" dirty="0"/>
          </a:p>
          <a:p>
            <a:endParaRPr lang="en-GB" dirty="0"/>
          </a:p>
        </p:txBody>
      </p:sp>
    </p:spTree>
    <p:extLst>
      <p:ext uri="{BB962C8B-B14F-4D97-AF65-F5344CB8AC3E}">
        <p14:creationId xmlns:p14="http://schemas.microsoft.com/office/powerpoint/2010/main" val="32012665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Clipboard All Crosses outline">
            <a:extLst>
              <a:ext uri="{FF2B5EF4-FFF2-40B4-BE49-F238E27FC236}">
                <a16:creationId xmlns:a16="http://schemas.microsoft.com/office/drawing/2014/main" id="{10D33628-C5E7-4D2D-9955-EA66D8012418}"/>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12669" y="4200750"/>
            <a:ext cx="1800000" cy="1800000"/>
          </a:xfrm>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CE61ECEC-2E14-4708-932B-F794A5BDAF6F}"/>
              </a:ext>
            </a:extLst>
          </p:cNvPr>
          <p:cNvSpPr>
            <a:spLocks noGrp="1"/>
          </p:cNvSpPr>
          <p:nvPr>
            <p:ph type="title"/>
          </p:nvPr>
        </p:nvSpPr>
        <p:spPr>
          <a:xfrm>
            <a:off x="1058069" y="3152001"/>
            <a:ext cx="10109200" cy="553998"/>
          </a:xfrm>
          <a:solidFill>
            <a:srgbClr val="335E6F">
              <a:alpha val="50000"/>
            </a:srgbClr>
          </a:solidFill>
        </p:spPr>
        <p:txBody>
          <a:bodyPr/>
          <a:lstStyle/>
          <a:p>
            <a:pPr algn="ctr"/>
            <a:r>
              <a:rPr lang="en-GB"/>
              <a:t>2. The Tender Evaluation</a:t>
            </a:r>
          </a:p>
        </p:txBody>
      </p:sp>
    </p:spTree>
    <p:extLst>
      <p:ext uri="{BB962C8B-B14F-4D97-AF65-F5344CB8AC3E}">
        <p14:creationId xmlns:p14="http://schemas.microsoft.com/office/powerpoint/2010/main" val="7884070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188A0-2777-409E-B538-1A7AD42CC8CB}"/>
              </a:ext>
            </a:extLst>
          </p:cNvPr>
          <p:cNvSpPr>
            <a:spLocks noGrp="1"/>
          </p:cNvSpPr>
          <p:nvPr>
            <p:ph type="title"/>
          </p:nvPr>
        </p:nvSpPr>
        <p:spPr>
          <a:xfrm>
            <a:off x="216000" y="175790"/>
            <a:ext cx="10108800" cy="523220"/>
          </a:xfrm>
        </p:spPr>
        <p:txBody>
          <a:bodyPr/>
          <a:lstStyle/>
          <a:p>
            <a:r>
              <a:rPr lang="en-GB" sz="2800"/>
              <a:t>2. The Tender – </a:t>
            </a:r>
            <a:r>
              <a:rPr lang="en-GB" sz="2800">
                <a:solidFill>
                  <a:schemeClr val="accent5"/>
                </a:solidFill>
              </a:rPr>
              <a:t>Evaluation Criteria</a:t>
            </a:r>
            <a:endParaRPr lang="en-GB" sz="2800"/>
          </a:p>
        </p:txBody>
      </p:sp>
      <p:sp>
        <p:nvSpPr>
          <p:cNvPr id="3" name="Content Placeholder 2">
            <a:extLst>
              <a:ext uri="{FF2B5EF4-FFF2-40B4-BE49-F238E27FC236}">
                <a16:creationId xmlns:a16="http://schemas.microsoft.com/office/drawing/2014/main" id="{850551CB-1EB0-46D1-970C-0F9584057891}"/>
              </a:ext>
            </a:extLst>
          </p:cNvPr>
          <p:cNvSpPr>
            <a:spLocks noGrp="1"/>
          </p:cNvSpPr>
          <p:nvPr>
            <p:ph idx="1"/>
          </p:nvPr>
        </p:nvSpPr>
        <p:spPr>
          <a:xfrm>
            <a:off x="216000" y="1090863"/>
            <a:ext cx="11764800" cy="4509730"/>
          </a:xfrm>
        </p:spPr>
        <p:txBody>
          <a:bodyPr/>
          <a:lstStyle/>
          <a:p>
            <a:pPr marL="342900" indent="-342900">
              <a:buClr>
                <a:schemeClr val="tx1"/>
              </a:buClr>
              <a:buFont typeface="+mj-lt"/>
              <a:buAutoNum type="arabicPeriod"/>
            </a:pPr>
            <a:r>
              <a:rPr lang="en-GB" sz="2000" b="1" dirty="0">
                <a:solidFill>
                  <a:schemeClr val="tx1"/>
                </a:solidFill>
                <a:highlight>
                  <a:srgbClr val="D9D9D9"/>
                </a:highlight>
              </a:rPr>
              <a:t>Technical (Weighting factor: 50%)</a:t>
            </a:r>
            <a:r>
              <a:rPr lang="en-GB" b="1" dirty="0">
                <a:solidFill>
                  <a:schemeClr val="tx1"/>
                </a:solidFill>
                <a:highlight>
                  <a:srgbClr val="D9D9D9"/>
                </a:highlight>
              </a:rPr>
              <a:t> </a:t>
            </a:r>
            <a:endParaRPr lang="en-GB" altLang="en-US" dirty="0">
              <a:solidFill>
                <a:schemeClr val="tx2"/>
              </a:solidFill>
            </a:endParaRPr>
          </a:p>
          <a:p>
            <a:pPr marL="285750" indent="-285750">
              <a:spcAft>
                <a:spcPts val="1200"/>
              </a:spcAft>
              <a:buClr>
                <a:schemeClr val="tx2"/>
              </a:buClr>
              <a:buFont typeface="Arial" panose="020B0604020202020204" pitchFamily="34" charset="0"/>
              <a:buChar char="•"/>
            </a:pPr>
            <a:r>
              <a:rPr lang="en-GB" altLang="en-US" dirty="0">
                <a:solidFill>
                  <a:schemeClr val="accent2"/>
                </a:solidFill>
              </a:rPr>
              <a:t>Clarity</a:t>
            </a:r>
            <a:r>
              <a:rPr lang="en-GB" altLang="en-US" dirty="0"/>
              <a:t> </a:t>
            </a:r>
            <a:r>
              <a:rPr lang="en-GB" altLang="en-US" dirty="0">
                <a:solidFill>
                  <a:schemeClr val="tx1"/>
                </a:solidFill>
              </a:rPr>
              <a:t>of the objectives and of the Proposal</a:t>
            </a:r>
          </a:p>
          <a:p>
            <a:pPr marL="285750" indent="-285750">
              <a:spcAft>
                <a:spcPts val="1200"/>
              </a:spcAft>
              <a:buClr>
                <a:schemeClr val="tx2"/>
              </a:buClr>
              <a:buFont typeface="Arial" panose="020B0604020202020204" pitchFamily="34" charset="0"/>
              <a:buChar char="•"/>
            </a:pPr>
            <a:r>
              <a:rPr lang="en-GB" altLang="en-US" dirty="0">
                <a:solidFill>
                  <a:schemeClr val="tx1"/>
                </a:solidFill>
              </a:rPr>
              <a:t>Research methodology</a:t>
            </a:r>
          </a:p>
          <a:p>
            <a:pPr marL="285750" indent="-285750">
              <a:spcAft>
                <a:spcPts val="1200"/>
              </a:spcAft>
              <a:buClr>
                <a:schemeClr val="tx2"/>
              </a:buClr>
              <a:buFont typeface="Arial" panose="020B0604020202020204" pitchFamily="34" charset="0"/>
              <a:buChar char="•"/>
            </a:pPr>
            <a:r>
              <a:rPr lang="en-GB" altLang="en-US" dirty="0">
                <a:solidFill>
                  <a:schemeClr val="accent2"/>
                </a:solidFill>
              </a:rPr>
              <a:t>Novelty</a:t>
            </a:r>
            <a:r>
              <a:rPr lang="en-GB" altLang="en-US" dirty="0"/>
              <a:t> </a:t>
            </a:r>
            <a:r>
              <a:rPr lang="en-GB" altLang="en-US" dirty="0">
                <a:solidFill>
                  <a:schemeClr val="tx1"/>
                </a:solidFill>
              </a:rPr>
              <a:t>of the Proposal, stating what is new compared to published concepts, techniques or processes</a:t>
            </a:r>
          </a:p>
          <a:p>
            <a:pPr marL="285750" indent="-285750">
              <a:spcAft>
                <a:spcPts val="1200"/>
              </a:spcAft>
              <a:buClr>
                <a:schemeClr val="tx2"/>
              </a:buClr>
              <a:buFont typeface="Arial" panose="020B0604020202020204" pitchFamily="34" charset="0"/>
              <a:buChar char="•"/>
            </a:pPr>
            <a:r>
              <a:rPr lang="en-GB" altLang="en-US" dirty="0">
                <a:solidFill>
                  <a:schemeClr val="tx1"/>
                </a:solidFill>
              </a:rPr>
              <a:t>The proposed work needs to </a:t>
            </a:r>
            <a:r>
              <a:rPr lang="en-GB" altLang="en-US" dirty="0">
                <a:solidFill>
                  <a:schemeClr val="accent2"/>
                </a:solidFill>
              </a:rPr>
              <a:t>address a not yet described or tested, but potentially feasible Proposal</a:t>
            </a:r>
          </a:p>
          <a:p>
            <a:pPr marL="285750" indent="-285750">
              <a:spcAft>
                <a:spcPts val="1200"/>
              </a:spcAft>
              <a:buClr>
                <a:schemeClr val="tx2"/>
              </a:buClr>
              <a:buFont typeface="Arial" panose="020B0604020202020204" pitchFamily="34" charset="0"/>
              <a:buChar char="•"/>
            </a:pPr>
            <a:r>
              <a:rPr lang="en-GB" altLang="en-US" dirty="0">
                <a:solidFill>
                  <a:schemeClr val="tx1"/>
                </a:solidFill>
              </a:rPr>
              <a:t>Clear and potentially significant </a:t>
            </a:r>
            <a:r>
              <a:rPr lang="en-GB" altLang="en-US" dirty="0">
                <a:solidFill>
                  <a:schemeClr val="accent2"/>
                </a:solidFill>
              </a:rPr>
              <a:t>benefit</a:t>
            </a:r>
            <a:r>
              <a:rPr lang="en-GB" altLang="en-US" dirty="0"/>
              <a:t> </a:t>
            </a:r>
            <a:r>
              <a:rPr lang="en-GB" altLang="en-US" dirty="0">
                <a:solidFill>
                  <a:schemeClr val="tx1"/>
                </a:solidFill>
              </a:rPr>
              <a:t>with regard to the current state of the art</a:t>
            </a:r>
          </a:p>
          <a:p>
            <a:pPr marL="285750" indent="-285750">
              <a:spcAft>
                <a:spcPts val="1200"/>
              </a:spcAft>
              <a:buClr>
                <a:schemeClr val="tx2"/>
              </a:buClr>
              <a:buFont typeface="Arial" panose="020B0604020202020204" pitchFamily="34" charset="0"/>
              <a:buChar char="•"/>
            </a:pPr>
            <a:r>
              <a:rPr lang="en-GB" altLang="en-US" dirty="0">
                <a:solidFill>
                  <a:schemeClr val="accent2"/>
                </a:solidFill>
              </a:rPr>
              <a:t>Background and experience</a:t>
            </a:r>
            <a:r>
              <a:rPr lang="en-GB" altLang="en-US" dirty="0"/>
              <a:t> </a:t>
            </a:r>
            <a:r>
              <a:rPr lang="en-GB" altLang="en-US" dirty="0">
                <a:solidFill>
                  <a:schemeClr val="tx1"/>
                </a:solidFill>
              </a:rPr>
              <a:t>of the PhD Student and entities related to the particular field concerned, including adequacy of the proposed facilities </a:t>
            </a:r>
          </a:p>
          <a:p>
            <a:pPr marL="285750" indent="-285750">
              <a:spcAft>
                <a:spcPts val="1200"/>
              </a:spcAft>
              <a:buClr>
                <a:schemeClr val="tx2"/>
              </a:buClr>
              <a:buFont typeface="Arial" panose="020B0604020202020204" pitchFamily="34" charset="0"/>
              <a:buChar char="•"/>
            </a:pPr>
            <a:r>
              <a:rPr lang="en-GB" altLang="en-US" dirty="0">
                <a:solidFill>
                  <a:schemeClr val="accent2"/>
                </a:solidFill>
              </a:rPr>
              <a:t>Adequacy of the proposed partnership</a:t>
            </a:r>
            <a:r>
              <a:rPr lang="en-GB" altLang="en-US" dirty="0"/>
              <a:t> </a:t>
            </a:r>
            <a:r>
              <a:rPr lang="en-GB" altLang="en-US" dirty="0">
                <a:solidFill>
                  <a:schemeClr val="tx1"/>
                </a:solidFill>
              </a:rPr>
              <a:t>for the execution of the work</a:t>
            </a:r>
          </a:p>
          <a:p>
            <a:endParaRPr lang="en-GB" altLang="en-US" dirty="0">
              <a:solidFill>
                <a:schemeClr val="tx2"/>
              </a:solidFill>
            </a:endParaRPr>
          </a:p>
          <a:p>
            <a:endParaRPr lang="en-GB" altLang="en-US" dirty="0">
              <a:solidFill>
                <a:schemeClr val="tx2"/>
              </a:solidFill>
            </a:endParaRPr>
          </a:p>
          <a:p>
            <a:endParaRPr lang="en-GB" sz="1400" dirty="0"/>
          </a:p>
        </p:txBody>
      </p:sp>
    </p:spTree>
    <p:extLst>
      <p:ext uri="{BB962C8B-B14F-4D97-AF65-F5344CB8AC3E}">
        <p14:creationId xmlns:p14="http://schemas.microsoft.com/office/powerpoint/2010/main" val="1035819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188A0-2777-409E-B538-1A7AD42CC8CB}"/>
              </a:ext>
            </a:extLst>
          </p:cNvPr>
          <p:cNvSpPr>
            <a:spLocks noGrp="1"/>
          </p:cNvSpPr>
          <p:nvPr>
            <p:ph type="title"/>
          </p:nvPr>
        </p:nvSpPr>
        <p:spPr>
          <a:xfrm>
            <a:off x="216000" y="175790"/>
            <a:ext cx="10108800" cy="523220"/>
          </a:xfrm>
        </p:spPr>
        <p:txBody>
          <a:bodyPr/>
          <a:lstStyle/>
          <a:p>
            <a:r>
              <a:rPr lang="en-GB" sz="2800"/>
              <a:t>2. The Tender – </a:t>
            </a:r>
            <a:r>
              <a:rPr lang="en-GB" sz="2800">
                <a:solidFill>
                  <a:schemeClr val="accent5"/>
                </a:solidFill>
              </a:rPr>
              <a:t>Evaluation Criteria</a:t>
            </a:r>
            <a:endParaRPr lang="en-GB" sz="2800"/>
          </a:p>
        </p:txBody>
      </p:sp>
      <p:sp>
        <p:nvSpPr>
          <p:cNvPr id="3" name="Content Placeholder 2">
            <a:extLst>
              <a:ext uri="{FF2B5EF4-FFF2-40B4-BE49-F238E27FC236}">
                <a16:creationId xmlns:a16="http://schemas.microsoft.com/office/drawing/2014/main" id="{850551CB-1EB0-46D1-970C-0F9584057891}"/>
              </a:ext>
            </a:extLst>
          </p:cNvPr>
          <p:cNvSpPr>
            <a:spLocks noGrp="1"/>
          </p:cNvSpPr>
          <p:nvPr>
            <p:ph idx="1"/>
          </p:nvPr>
        </p:nvSpPr>
        <p:spPr>
          <a:xfrm>
            <a:off x="230269" y="1174135"/>
            <a:ext cx="11764800" cy="4509730"/>
          </a:xfrm>
        </p:spPr>
        <p:txBody>
          <a:bodyPr/>
          <a:lstStyle/>
          <a:p>
            <a:pPr marL="360363" indent="-360363">
              <a:buClr>
                <a:schemeClr val="tx1"/>
              </a:buClr>
              <a:buFont typeface="+mj-lt"/>
              <a:buAutoNum type="arabicPeriod" startAt="2"/>
            </a:pPr>
            <a:r>
              <a:rPr lang="en-GB" sz="2000" b="1" dirty="0">
                <a:solidFill>
                  <a:schemeClr val="tx1"/>
                </a:solidFill>
                <a:highlight>
                  <a:srgbClr val="D9D9D9"/>
                </a:highlight>
              </a:rPr>
              <a:t>Programmatic (Weighting factor: 50%)</a:t>
            </a:r>
            <a:r>
              <a:rPr lang="en-GB" b="1" dirty="0">
                <a:solidFill>
                  <a:schemeClr val="tx1"/>
                </a:solidFill>
                <a:highlight>
                  <a:srgbClr val="D9D9D9"/>
                </a:highlight>
              </a:rPr>
              <a:t> </a:t>
            </a:r>
            <a:endParaRPr lang="en-GB" altLang="en-US" dirty="0">
              <a:solidFill>
                <a:schemeClr val="tx2"/>
              </a:solidFill>
            </a:endParaRPr>
          </a:p>
          <a:p>
            <a:pPr marL="285750" indent="-285750">
              <a:spcAft>
                <a:spcPts val="1200"/>
              </a:spcAft>
              <a:buClr>
                <a:schemeClr val="tx2"/>
              </a:buClr>
              <a:buFont typeface="Arial" panose="020B0604020202020204" pitchFamily="34" charset="0"/>
              <a:buChar char="•"/>
            </a:pPr>
            <a:r>
              <a:rPr lang="en-GB" altLang="en-US" dirty="0">
                <a:solidFill>
                  <a:schemeClr val="tx2"/>
                </a:solidFill>
              </a:rPr>
              <a:t>Potential</a:t>
            </a:r>
            <a:r>
              <a:rPr lang="en-GB" altLang="en-US" dirty="0"/>
              <a:t> </a:t>
            </a:r>
            <a:r>
              <a:rPr lang="en-GB" altLang="en-US" dirty="0">
                <a:solidFill>
                  <a:schemeClr val="accent2"/>
                </a:solidFill>
              </a:rPr>
              <a:t>benefit to the national industry </a:t>
            </a:r>
            <a:r>
              <a:rPr lang="en-GB" altLang="en-US" dirty="0">
                <a:solidFill>
                  <a:schemeClr val="tx2"/>
                </a:solidFill>
              </a:rPr>
              <a:t>with regard to their current and future space products and services</a:t>
            </a:r>
          </a:p>
          <a:p>
            <a:pPr marL="285750" indent="-285750">
              <a:spcAft>
                <a:spcPts val="1200"/>
              </a:spcAft>
              <a:buClr>
                <a:schemeClr val="tx2"/>
              </a:buClr>
              <a:buFont typeface="Arial" panose="020B0604020202020204" pitchFamily="34" charset="0"/>
              <a:buChar char="•"/>
            </a:pPr>
            <a:r>
              <a:rPr lang="en-GB" altLang="en-US" dirty="0">
                <a:solidFill>
                  <a:schemeClr val="tx2"/>
                </a:solidFill>
              </a:rPr>
              <a:t>Potential to secure long-term academic / industrial </a:t>
            </a:r>
            <a:r>
              <a:rPr lang="en-GB" altLang="en-US" dirty="0">
                <a:solidFill>
                  <a:schemeClr val="accent2"/>
                </a:solidFill>
              </a:rPr>
              <a:t>relations</a:t>
            </a:r>
          </a:p>
          <a:p>
            <a:pPr marL="285750" indent="-285750">
              <a:spcAft>
                <a:spcPts val="1200"/>
              </a:spcAft>
              <a:buClr>
                <a:schemeClr val="tx2"/>
              </a:buClr>
              <a:buFont typeface="Arial" panose="020B0604020202020204" pitchFamily="34" charset="0"/>
              <a:buChar char="•"/>
            </a:pPr>
            <a:r>
              <a:rPr lang="en-GB" altLang="en-US" dirty="0">
                <a:solidFill>
                  <a:schemeClr val="tx2"/>
                </a:solidFill>
              </a:rPr>
              <a:t>Potential</a:t>
            </a:r>
            <a:r>
              <a:rPr lang="en-GB" altLang="en-US" dirty="0"/>
              <a:t> </a:t>
            </a:r>
            <a:r>
              <a:rPr lang="en-GB" altLang="en-US" dirty="0">
                <a:solidFill>
                  <a:schemeClr val="accent2"/>
                </a:solidFill>
              </a:rPr>
              <a:t>benefit to the Student</a:t>
            </a:r>
            <a:r>
              <a:rPr lang="en-GB" altLang="en-US" dirty="0"/>
              <a:t> </a:t>
            </a:r>
            <a:r>
              <a:rPr lang="en-GB" altLang="en-US" dirty="0">
                <a:solidFill>
                  <a:schemeClr val="tx2"/>
                </a:solidFill>
              </a:rPr>
              <a:t>for future employment in the space sector</a:t>
            </a:r>
          </a:p>
          <a:p>
            <a:pPr marL="285750" indent="-285750">
              <a:spcAft>
                <a:spcPts val="1200"/>
              </a:spcAft>
              <a:buClr>
                <a:schemeClr val="tx2"/>
              </a:buClr>
              <a:buFont typeface="Arial" panose="020B0604020202020204" pitchFamily="34" charset="0"/>
              <a:buChar char="•"/>
            </a:pPr>
            <a:r>
              <a:rPr lang="en-GB" altLang="en-US" dirty="0">
                <a:solidFill>
                  <a:schemeClr val="tx2"/>
                </a:solidFill>
              </a:rPr>
              <a:t>Potential </a:t>
            </a:r>
            <a:r>
              <a:rPr lang="en-GB" altLang="en-US" dirty="0">
                <a:solidFill>
                  <a:schemeClr val="accent2"/>
                </a:solidFill>
              </a:rPr>
              <a:t>benefit to academia</a:t>
            </a:r>
            <a:r>
              <a:rPr lang="en-GB" altLang="en-US" dirty="0"/>
              <a:t> </a:t>
            </a:r>
            <a:r>
              <a:rPr lang="en-GB" altLang="en-US" dirty="0">
                <a:solidFill>
                  <a:schemeClr val="tx2"/>
                </a:solidFill>
              </a:rPr>
              <a:t>for continued research on space-related topics</a:t>
            </a:r>
          </a:p>
          <a:p>
            <a:pPr marL="285750" indent="-285750">
              <a:spcAft>
                <a:spcPts val="1200"/>
              </a:spcAft>
              <a:buClr>
                <a:schemeClr val="tx2"/>
              </a:buClr>
              <a:buFont typeface="Arial" panose="020B0604020202020204" pitchFamily="34" charset="0"/>
              <a:buChar char="•"/>
            </a:pPr>
            <a:r>
              <a:rPr lang="en-GB" altLang="en-US" dirty="0">
                <a:solidFill>
                  <a:schemeClr val="accent2"/>
                </a:solidFill>
              </a:rPr>
              <a:t>Credibility of the resulting work</a:t>
            </a:r>
            <a:r>
              <a:rPr lang="en-GB" altLang="en-US" dirty="0"/>
              <a:t> </a:t>
            </a:r>
            <a:r>
              <a:rPr lang="en-GB" altLang="en-US" dirty="0">
                <a:solidFill>
                  <a:schemeClr val="tx2"/>
                </a:solidFill>
              </a:rPr>
              <a:t>benefiting the national industry’s potential involvement in an ESA Programme</a:t>
            </a:r>
          </a:p>
          <a:p>
            <a:endParaRPr lang="en-GB" altLang="en-US" dirty="0">
              <a:solidFill>
                <a:schemeClr val="tx2"/>
              </a:solidFill>
            </a:endParaRPr>
          </a:p>
          <a:p>
            <a:endParaRPr lang="en-GB" altLang="en-US" dirty="0">
              <a:solidFill>
                <a:schemeClr val="tx2"/>
              </a:solidFill>
            </a:endParaRPr>
          </a:p>
          <a:p>
            <a:endParaRPr lang="en-GB" sz="1400" dirty="0"/>
          </a:p>
        </p:txBody>
      </p:sp>
    </p:spTree>
    <p:extLst>
      <p:ext uri="{BB962C8B-B14F-4D97-AF65-F5344CB8AC3E}">
        <p14:creationId xmlns:p14="http://schemas.microsoft.com/office/powerpoint/2010/main" val="40471533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188A0-2777-409E-B538-1A7AD42CC8CB}"/>
              </a:ext>
            </a:extLst>
          </p:cNvPr>
          <p:cNvSpPr>
            <a:spLocks noGrp="1"/>
          </p:cNvSpPr>
          <p:nvPr>
            <p:ph type="title"/>
          </p:nvPr>
        </p:nvSpPr>
        <p:spPr>
          <a:xfrm>
            <a:off x="216000" y="175790"/>
            <a:ext cx="10108800" cy="523220"/>
          </a:xfrm>
        </p:spPr>
        <p:txBody>
          <a:bodyPr/>
          <a:lstStyle/>
          <a:p>
            <a:r>
              <a:rPr lang="en-GB" sz="2800"/>
              <a:t>2. The Tender Evaluation</a:t>
            </a:r>
          </a:p>
        </p:txBody>
      </p:sp>
      <p:sp>
        <p:nvSpPr>
          <p:cNvPr id="6" name="Content Placeholder 5">
            <a:extLst>
              <a:ext uri="{FF2B5EF4-FFF2-40B4-BE49-F238E27FC236}">
                <a16:creationId xmlns:a16="http://schemas.microsoft.com/office/drawing/2014/main" id="{50348CCD-F536-440F-A155-628386B9E06A}"/>
              </a:ext>
            </a:extLst>
          </p:cNvPr>
          <p:cNvSpPr>
            <a:spLocks noGrp="1"/>
          </p:cNvSpPr>
          <p:nvPr>
            <p:ph idx="1"/>
          </p:nvPr>
        </p:nvSpPr>
        <p:spPr/>
        <p:txBody>
          <a:bodyPr/>
          <a:lstStyle/>
          <a:p>
            <a:pPr>
              <a:spcAft>
                <a:spcPts val="600"/>
              </a:spcAft>
            </a:pPr>
            <a:r>
              <a:rPr lang="en-GB" sz="2000" b="1" dirty="0">
                <a:solidFill>
                  <a:schemeClr val="tx1"/>
                </a:solidFill>
                <a:highlight>
                  <a:srgbClr val="D9D9D9"/>
                </a:highlight>
              </a:rPr>
              <a:t>Programmatic Review</a:t>
            </a:r>
            <a:endParaRPr lang="en-GB" altLang="en-US" sz="2000" dirty="0">
              <a:solidFill>
                <a:schemeClr val="tx2"/>
              </a:solidFill>
            </a:endParaRPr>
          </a:p>
          <a:p>
            <a:pPr>
              <a:spcAft>
                <a:spcPts val="600"/>
              </a:spcAft>
              <a:buClr>
                <a:schemeClr val="tx2"/>
              </a:buClr>
            </a:pPr>
            <a:r>
              <a:rPr lang="en-GB" altLang="en-US" b="1" dirty="0">
                <a:solidFill>
                  <a:schemeClr val="tx1"/>
                </a:solidFill>
              </a:rPr>
              <a:t>For type G2 activities:</a:t>
            </a:r>
            <a:r>
              <a:rPr lang="en-GB" altLang="en-US" dirty="0">
                <a:solidFill>
                  <a:schemeClr val="tx1"/>
                </a:solidFill>
              </a:rPr>
              <a:t> </a:t>
            </a:r>
            <a:r>
              <a:rPr lang="en-GB" altLang="en-US" dirty="0">
                <a:solidFill>
                  <a:schemeClr val="tx2"/>
                </a:solidFill>
              </a:rPr>
              <a:t>only proposals with </a:t>
            </a:r>
            <a:r>
              <a:rPr lang="en-GB" altLang="en-US" dirty="0">
                <a:solidFill>
                  <a:schemeClr val="accent2"/>
                </a:solidFill>
              </a:rPr>
              <a:t>an overall weighted mark equal to or above </a:t>
            </a:r>
            <a:r>
              <a:rPr lang="en-GB" altLang="en-US" b="1">
                <a:solidFill>
                  <a:schemeClr val="accent2"/>
                </a:solidFill>
              </a:rPr>
              <a:t>good [60] </a:t>
            </a:r>
            <a:r>
              <a:rPr lang="en-GB" altLang="en-US" dirty="0">
                <a:solidFill>
                  <a:schemeClr val="tx2"/>
                </a:solidFill>
              </a:rPr>
              <a:t>will be recommended to the National Delegation.</a:t>
            </a:r>
          </a:p>
          <a:p>
            <a:pPr>
              <a:spcAft>
                <a:spcPts val="600"/>
              </a:spcAft>
              <a:buClr>
                <a:schemeClr val="tx2"/>
              </a:buClr>
            </a:pPr>
            <a:endParaRPr lang="en-GB" altLang="en-US" dirty="0">
              <a:solidFill>
                <a:schemeClr val="tx2"/>
              </a:solidFill>
            </a:endParaRPr>
          </a:p>
          <a:p>
            <a:pPr>
              <a:spcAft>
                <a:spcPts val="600"/>
              </a:spcAft>
              <a:buClr>
                <a:schemeClr val="tx2"/>
              </a:buClr>
            </a:pPr>
            <a:r>
              <a:rPr lang="en-GB" altLang="en-US" dirty="0">
                <a:solidFill>
                  <a:schemeClr val="tx2"/>
                </a:solidFill>
              </a:rPr>
              <a:t>The programmatic evaluation of the proposals:</a:t>
            </a:r>
          </a:p>
          <a:p>
            <a:pPr marL="285750" indent="-285750">
              <a:spcAft>
                <a:spcPts val="600"/>
              </a:spcAft>
              <a:buClr>
                <a:schemeClr val="tx2"/>
              </a:buClr>
              <a:buFont typeface="Arial" panose="020B0604020202020204" pitchFamily="34" charset="0"/>
              <a:buChar char="•"/>
            </a:pPr>
            <a:r>
              <a:rPr lang="en-GB" altLang="en-US" dirty="0">
                <a:solidFill>
                  <a:schemeClr val="tx2"/>
                </a:solidFill>
              </a:rPr>
              <a:t>Takes into account the TEB report containing the technical evaluation, marks, ranking and recommendations;</a:t>
            </a:r>
          </a:p>
          <a:p>
            <a:pPr marL="285750" indent="-285750">
              <a:spcAft>
                <a:spcPts val="600"/>
              </a:spcAft>
              <a:buClr>
                <a:schemeClr val="tx2"/>
              </a:buClr>
              <a:buFont typeface="Arial" panose="020B0604020202020204" pitchFamily="34" charset="0"/>
              <a:buChar char="•"/>
            </a:pPr>
            <a:r>
              <a:rPr lang="en-GB" altLang="en-US" dirty="0">
                <a:solidFill>
                  <a:schemeClr val="tx2"/>
                </a:solidFill>
              </a:rPr>
              <a:t>Considers the available budget, the programmatic priorities and national interests;</a:t>
            </a:r>
          </a:p>
          <a:p>
            <a:pPr marL="285750" indent="-285750">
              <a:spcAft>
                <a:spcPts val="600"/>
              </a:spcAft>
              <a:buClr>
                <a:schemeClr val="tx2"/>
              </a:buClr>
              <a:buFont typeface="Arial" panose="020B0604020202020204" pitchFamily="34" charset="0"/>
              <a:buChar char="•"/>
            </a:pPr>
            <a:r>
              <a:rPr lang="en-GB" altLang="en-US" dirty="0">
                <a:solidFill>
                  <a:schemeClr val="tx2"/>
                </a:solidFill>
              </a:rPr>
              <a:t>Recommends activities for implementation (subject to final approval by ESA boards);</a:t>
            </a:r>
          </a:p>
          <a:p>
            <a:pPr marL="285750" indent="-285750">
              <a:spcAft>
                <a:spcPts val="600"/>
              </a:spcAft>
              <a:buClr>
                <a:schemeClr val="tx2"/>
              </a:buClr>
              <a:buFont typeface="Arial" panose="020B0604020202020204" pitchFamily="34" charset="0"/>
              <a:buChar char="•"/>
            </a:pPr>
            <a:r>
              <a:rPr lang="en-GB" altLang="en-US" dirty="0">
                <a:solidFill>
                  <a:schemeClr val="tx2"/>
                </a:solidFill>
              </a:rPr>
              <a:t>This meeting is planned in </a:t>
            </a:r>
            <a:r>
              <a:rPr lang="en-GB" altLang="en-US" dirty="0">
                <a:solidFill>
                  <a:schemeClr val="accent2"/>
                </a:solidFill>
              </a:rPr>
              <a:t>March 2026</a:t>
            </a:r>
            <a:r>
              <a:rPr lang="en-GB" altLang="en-US" dirty="0">
                <a:solidFill>
                  <a:schemeClr val="tx2"/>
                </a:solidFill>
              </a:rPr>
              <a:t>.</a:t>
            </a:r>
          </a:p>
        </p:txBody>
      </p:sp>
    </p:spTree>
    <p:extLst>
      <p:ext uri="{BB962C8B-B14F-4D97-AF65-F5344CB8AC3E}">
        <p14:creationId xmlns:p14="http://schemas.microsoft.com/office/powerpoint/2010/main" val="5809202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descr="Handshake outline">
            <a:extLst>
              <a:ext uri="{FF2B5EF4-FFF2-40B4-BE49-F238E27FC236}">
                <a16:creationId xmlns:a16="http://schemas.microsoft.com/office/drawing/2014/main" id="{C6DF02A7-30AC-4F9A-BEDA-D5F1FBF28F0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12669" y="4200750"/>
            <a:ext cx="1800000" cy="1800000"/>
          </a:xfrm>
          <a:prstGeom prst="rect">
            <a:avLst/>
          </a:prstGeom>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CE61ECEC-2E14-4708-932B-F794A5BDAF6F}"/>
              </a:ext>
            </a:extLst>
          </p:cNvPr>
          <p:cNvSpPr>
            <a:spLocks noGrp="1"/>
          </p:cNvSpPr>
          <p:nvPr>
            <p:ph type="title"/>
          </p:nvPr>
        </p:nvSpPr>
        <p:spPr>
          <a:xfrm>
            <a:off x="1058069" y="3152001"/>
            <a:ext cx="10109200" cy="553998"/>
          </a:xfrm>
          <a:solidFill>
            <a:srgbClr val="335E6F">
              <a:alpha val="50000"/>
            </a:srgbClr>
          </a:solidFill>
        </p:spPr>
        <p:txBody>
          <a:bodyPr/>
          <a:lstStyle/>
          <a:p>
            <a:pPr algn="ctr"/>
            <a:r>
              <a:rPr lang="en-GB"/>
              <a:t>3. The Negotiation Period</a:t>
            </a:r>
          </a:p>
        </p:txBody>
      </p:sp>
    </p:spTree>
    <p:extLst>
      <p:ext uri="{BB962C8B-B14F-4D97-AF65-F5344CB8AC3E}">
        <p14:creationId xmlns:p14="http://schemas.microsoft.com/office/powerpoint/2010/main" val="13080876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6A18F-A369-4BAA-A7CD-5AFF957D48ED}"/>
              </a:ext>
            </a:extLst>
          </p:cNvPr>
          <p:cNvSpPr>
            <a:spLocks noGrp="1"/>
          </p:cNvSpPr>
          <p:nvPr>
            <p:ph type="title"/>
          </p:nvPr>
        </p:nvSpPr>
        <p:spPr>
          <a:xfrm>
            <a:off x="216000" y="175790"/>
            <a:ext cx="10108800" cy="523220"/>
          </a:xfrm>
        </p:spPr>
        <p:txBody>
          <a:bodyPr/>
          <a:lstStyle/>
          <a:p>
            <a:r>
              <a:rPr lang="en-GB" sz="2800"/>
              <a:t>3. The Negotiation Period</a:t>
            </a:r>
          </a:p>
        </p:txBody>
      </p:sp>
      <p:sp>
        <p:nvSpPr>
          <p:cNvPr id="3" name="Content Placeholder 2">
            <a:extLst>
              <a:ext uri="{FF2B5EF4-FFF2-40B4-BE49-F238E27FC236}">
                <a16:creationId xmlns:a16="http://schemas.microsoft.com/office/drawing/2014/main" id="{AA47038D-33B5-4032-894D-384326C7AFF5}"/>
              </a:ext>
            </a:extLst>
          </p:cNvPr>
          <p:cNvSpPr>
            <a:spLocks noGrp="1"/>
          </p:cNvSpPr>
          <p:nvPr>
            <p:ph idx="1"/>
          </p:nvPr>
        </p:nvSpPr>
        <p:spPr>
          <a:xfrm>
            <a:off x="219600" y="1936339"/>
            <a:ext cx="11764800" cy="4407311"/>
          </a:xfrm>
        </p:spPr>
        <p:txBody>
          <a:bodyPr/>
          <a:lstStyle/>
          <a:p>
            <a:pPr algn="just">
              <a:buClr>
                <a:schemeClr val="tx1"/>
              </a:buClr>
            </a:pPr>
            <a:r>
              <a:rPr lang="en-GB" dirty="0">
                <a:solidFill>
                  <a:schemeClr val="tx1"/>
                </a:solidFill>
              </a:rPr>
              <a:t>For approved proposals, the Agency will start the negotiation process to place a Co-Sponsored Agreement with the Tenderer on the basis of the submitted Proposal and the comments from the TEB and the </a:t>
            </a:r>
            <a:r>
              <a:rPr lang="en-GB" altLang="en-US" dirty="0">
                <a:solidFill>
                  <a:schemeClr val="tx2"/>
                </a:solidFill>
              </a:rPr>
              <a:t>National Delegation.</a:t>
            </a:r>
            <a:endParaRPr lang="en-GB" dirty="0">
              <a:solidFill>
                <a:schemeClr val="tx1"/>
              </a:solidFill>
            </a:endParaRPr>
          </a:p>
          <a:p>
            <a:endParaRPr lang="en-GB" dirty="0"/>
          </a:p>
        </p:txBody>
      </p:sp>
      <p:sp>
        <p:nvSpPr>
          <p:cNvPr id="5" name="Rectangle 4">
            <a:extLst>
              <a:ext uri="{FF2B5EF4-FFF2-40B4-BE49-F238E27FC236}">
                <a16:creationId xmlns:a16="http://schemas.microsoft.com/office/drawing/2014/main" id="{DC695CC2-C3AE-B7A6-B1E6-D198B2336A5A}"/>
              </a:ext>
            </a:extLst>
          </p:cNvPr>
          <p:cNvSpPr/>
          <p:nvPr/>
        </p:nvSpPr>
        <p:spPr>
          <a:xfrm>
            <a:off x="3889057" y="1128477"/>
            <a:ext cx="4447224" cy="400110"/>
          </a:xfrm>
          <a:prstGeom prst="rect">
            <a:avLst/>
          </a:prstGeom>
          <a:solidFill>
            <a:srgbClr val="D9D9D9"/>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003249"/>
                </a:solidFill>
                <a:effectLst/>
                <a:uLnTx/>
                <a:uFillTx/>
                <a:latin typeface="Arial" panose="020B0604020202020204"/>
                <a:ea typeface="+mn-ea"/>
                <a:cs typeface="+mn-cs"/>
              </a:rPr>
              <a:t>See Section 5 of the Cover Letter</a:t>
            </a:r>
          </a:p>
        </p:txBody>
      </p:sp>
    </p:spTree>
    <p:extLst>
      <p:ext uri="{BB962C8B-B14F-4D97-AF65-F5344CB8AC3E}">
        <p14:creationId xmlns:p14="http://schemas.microsoft.com/office/powerpoint/2010/main" val="38103501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4" descr="Customer review outline">
            <a:extLst>
              <a:ext uri="{FF2B5EF4-FFF2-40B4-BE49-F238E27FC236}">
                <a16:creationId xmlns:a16="http://schemas.microsoft.com/office/drawing/2014/main" id="{C25806C5-0B9A-462C-A787-A0AFDD3B79E7}"/>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12669" y="4200750"/>
            <a:ext cx="1800000" cy="1800000"/>
          </a:xfrm>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CE61ECEC-2E14-4708-932B-F794A5BDAF6F}"/>
              </a:ext>
            </a:extLst>
          </p:cNvPr>
          <p:cNvSpPr>
            <a:spLocks noGrp="1"/>
          </p:cNvSpPr>
          <p:nvPr>
            <p:ph type="title"/>
          </p:nvPr>
        </p:nvSpPr>
        <p:spPr>
          <a:xfrm>
            <a:off x="1058069" y="3152001"/>
            <a:ext cx="10109200" cy="553998"/>
          </a:xfrm>
          <a:solidFill>
            <a:srgbClr val="335E6F">
              <a:alpha val="50000"/>
            </a:srgbClr>
          </a:solidFill>
        </p:spPr>
        <p:txBody>
          <a:bodyPr/>
          <a:lstStyle/>
          <a:p>
            <a:pPr algn="ctr"/>
            <a:r>
              <a:rPr lang="en-US"/>
              <a:t>4. Debriefing</a:t>
            </a:r>
            <a:endParaRPr lang="en-GB"/>
          </a:p>
        </p:txBody>
      </p:sp>
    </p:spTree>
    <p:extLst>
      <p:ext uri="{BB962C8B-B14F-4D97-AF65-F5344CB8AC3E}">
        <p14:creationId xmlns:p14="http://schemas.microsoft.com/office/powerpoint/2010/main" val="40986029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descr="Box outline">
            <a:extLst>
              <a:ext uri="{FF2B5EF4-FFF2-40B4-BE49-F238E27FC236}">
                <a16:creationId xmlns:a16="http://schemas.microsoft.com/office/drawing/2014/main" id="{BA556ED6-B9D1-43D0-AFB6-EECDDE31EE46}"/>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12669" y="4200750"/>
            <a:ext cx="1800000" cy="1800000"/>
          </a:xfrm>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CE61ECEC-2E14-4708-932B-F794A5BDAF6F}"/>
              </a:ext>
            </a:extLst>
          </p:cNvPr>
          <p:cNvSpPr>
            <a:spLocks noGrp="1"/>
          </p:cNvSpPr>
          <p:nvPr>
            <p:ph type="title"/>
          </p:nvPr>
        </p:nvSpPr>
        <p:spPr>
          <a:xfrm>
            <a:off x="1058069" y="3152001"/>
            <a:ext cx="10109200" cy="553998"/>
          </a:xfrm>
          <a:solidFill>
            <a:srgbClr val="335E6F">
              <a:alpha val="50000"/>
            </a:srgbClr>
          </a:solidFill>
        </p:spPr>
        <p:txBody>
          <a:bodyPr/>
          <a:lstStyle/>
          <a:p>
            <a:pPr algn="ctr"/>
            <a:r>
              <a:rPr lang="en-GB">
                <a:latin typeface="Arial"/>
                <a:cs typeface="Arial"/>
              </a:rPr>
              <a:t>1. Tender Package for Call for Proposals</a:t>
            </a:r>
          </a:p>
        </p:txBody>
      </p:sp>
      <p:sp>
        <p:nvSpPr>
          <p:cNvPr id="3" name="TextBox 2">
            <a:extLst>
              <a:ext uri="{FF2B5EF4-FFF2-40B4-BE49-F238E27FC236}">
                <a16:creationId xmlns:a16="http://schemas.microsoft.com/office/drawing/2014/main" id="{05EDDE4A-0B56-43DE-81EA-822820A8413D}"/>
              </a:ext>
            </a:extLst>
          </p:cNvPr>
          <p:cNvSpPr txBox="1"/>
          <p:nvPr/>
        </p:nvSpPr>
        <p:spPr>
          <a:xfrm>
            <a:off x="5598025" y="5100750"/>
            <a:ext cx="450350" cy="432525"/>
          </a:xfrm>
          <a:prstGeom prst="rect">
            <a:avLst/>
          </a:prstGeom>
          <a:noFill/>
          <a:effectLst>
            <a:outerShdw blurRad="50800" dist="38100" dir="2700000" algn="tl" rotWithShape="0">
              <a:prstClr val="black">
                <a:alpha val="40000"/>
              </a:prstClr>
            </a:outerShdw>
          </a:effectLst>
        </p:spPr>
        <p:txBody>
          <a:bodyPr wrap="none" lIns="91440" tIns="45720" rIns="91440" bIns="45720" numCol="1" rtlCol="0" anchor="t">
            <a:prstTxWarp prst="textSlantDown">
              <a:avLst>
                <a:gd name="adj" fmla="val 37378"/>
              </a:avLst>
            </a:prstTxWarp>
            <a:spAutoFit/>
          </a:bodyPr>
          <a:lstStyle/>
          <a:p>
            <a:pPr algn="l"/>
            <a:r>
              <a:rPr lang="en-US" err="1">
                <a:solidFill>
                  <a:srgbClr val="8197A6"/>
                </a:solidFill>
                <a:latin typeface="Arial"/>
                <a:ea typeface="MS PGothic"/>
                <a:cs typeface="Arial"/>
              </a:rPr>
              <a:t>CfP</a:t>
            </a:r>
            <a:endParaRPr lang="en-GB" err="1">
              <a:solidFill>
                <a:srgbClr val="8197A6"/>
              </a:solidFill>
              <a:latin typeface="Arial" panose="020B0604020202020204" pitchFamily="34" charset="0"/>
              <a:ea typeface="MS PGothic" pitchFamily="34" charset="-128"/>
              <a:cs typeface="Arial" panose="020B0604020202020204" pitchFamily="34" charset="0"/>
            </a:endParaRPr>
          </a:p>
        </p:txBody>
      </p:sp>
    </p:spTree>
    <p:extLst>
      <p:ext uri="{BB962C8B-B14F-4D97-AF65-F5344CB8AC3E}">
        <p14:creationId xmlns:p14="http://schemas.microsoft.com/office/powerpoint/2010/main" val="14930982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2B4746A4-DE6A-44B5-8E22-3B16C7F77D40}"/>
              </a:ext>
            </a:extLst>
          </p:cNvPr>
          <p:cNvSpPr txBox="1">
            <a:spLocks/>
          </p:cNvSpPr>
          <p:nvPr/>
        </p:nvSpPr>
        <p:spPr bwMode="auto">
          <a:xfrm>
            <a:off x="219600" y="1936339"/>
            <a:ext cx="11764800" cy="4407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19000"/>
              </a:lnSpc>
              <a:spcBef>
                <a:spcPct val="20000"/>
              </a:spcBef>
              <a:spcAft>
                <a:spcPct val="0"/>
              </a:spcAft>
              <a:buClr>
                <a:srgbClr val="8197A6"/>
              </a:buClr>
              <a:buFont typeface="Arial" panose="020B0604020202020204" pitchFamily="34" charset="0"/>
              <a:defRPr lang="en-US" altLang="en-US" sz="1800">
                <a:solidFill>
                  <a:srgbClr val="8197A6"/>
                </a:solidFill>
                <a:latin typeface="Arial" panose="020B0604020202020204" pitchFamily="34" charset="0"/>
                <a:ea typeface="MS PGothic" pitchFamily="34" charset="-128"/>
                <a:cs typeface="Arial" panose="020B0604020202020204" pitchFamily="34" charset="0"/>
              </a:defRPr>
            </a:lvl1pPr>
            <a:lvl2pPr marL="781050" algn="l" rtl="0" eaLnBrk="0" fontAlgn="base" hangingPunct="0">
              <a:lnSpc>
                <a:spcPct val="119000"/>
              </a:lnSpc>
              <a:spcBef>
                <a:spcPct val="20000"/>
              </a:spcBef>
              <a:spcAft>
                <a:spcPct val="0"/>
              </a:spcAft>
              <a:buClr>
                <a:schemeClr val="accent1"/>
              </a:buClr>
              <a:buFont typeface="Verdana" panose="020B0604030504040204" pitchFamily="34" charset="0"/>
              <a:defRPr lang="en-US" altLang="en-US" sz="1800">
                <a:solidFill>
                  <a:srgbClr val="8197A6"/>
                </a:solidFill>
                <a:latin typeface="Arial" panose="020B0604020202020204" pitchFamily="34" charset="0"/>
                <a:ea typeface="MS PGothic" pitchFamily="34" charset="-128"/>
                <a:cs typeface="Arial" panose="020B0604020202020204" pitchFamily="34" charset="0"/>
              </a:defRPr>
            </a:lvl2pPr>
            <a:lvl3pPr marL="1357313" algn="l" rtl="0" eaLnBrk="0" fontAlgn="base" hangingPunct="0">
              <a:lnSpc>
                <a:spcPct val="119000"/>
              </a:lnSpc>
              <a:spcBef>
                <a:spcPct val="20000"/>
              </a:spcBef>
              <a:spcAft>
                <a:spcPct val="0"/>
              </a:spcAft>
              <a:buClr>
                <a:schemeClr val="accent1"/>
              </a:buClr>
              <a:buFont typeface="Verdana" panose="020B0604030504040204" pitchFamily="34" charset="0"/>
              <a:defRPr lang="en-US" altLang="en-US" sz="1800">
                <a:solidFill>
                  <a:srgbClr val="8197A6"/>
                </a:solidFill>
                <a:latin typeface="Arial" panose="020B0604020202020204" pitchFamily="34" charset="0"/>
                <a:ea typeface="MS PGothic" pitchFamily="34" charset="-128"/>
                <a:cs typeface="Arial" panose="020B0604020202020204" pitchFamily="34" charset="0"/>
              </a:defRPr>
            </a:lvl3pPr>
            <a:lvl4pPr marL="1933575" algn="l" rtl="0" eaLnBrk="0" fontAlgn="base" hangingPunct="0">
              <a:lnSpc>
                <a:spcPct val="119000"/>
              </a:lnSpc>
              <a:spcBef>
                <a:spcPct val="20000"/>
              </a:spcBef>
              <a:spcAft>
                <a:spcPct val="0"/>
              </a:spcAft>
              <a:buClr>
                <a:schemeClr val="accent1"/>
              </a:buClr>
              <a:buFont typeface="Verdana" panose="020B0604030504040204" pitchFamily="34" charset="0"/>
              <a:defRPr lang="en-US" altLang="en-US" sz="1800">
                <a:solidFill>
                  <a:srgbClr val="8197A6"/>
                </a:solidFill>
                <a:latin typeface="Arial" charset="0"/>
                <a:ea typeface="MS PGothic" pitchFamily="34" charset="-128"/>
                <a:cs typeface="Arial" charset="0"/>
              </a:defRPr>
            </a:lvl4pPr>
            <a:lvl5pPr marL="2509838" algn="l" rtl="0" eaLnBrk="0" fontAlgn="base" hangingPunct="0">
              <a:lnSpc>
                <a:spcPct val="119000"/>
              </a:lnSpc>
              <a:spcBef>
                <a:spcPct val="20000"/>
              </a:spcBef>
              <a:spcAft>
                <a:spcPct val="0"/>
              </a:spcAft>
              <a:buClr>
                <a:schemeClr val="accent1"/>
              </a:buClr>
              <a:buFont typeface="Verdana" panose="020B0604030504040204" pitchFamily="34" charset="0"/>
              <a:defRPr lang="en-GB" altLang="en-US" sz="1800">
                <a:solidFill>
                  <a:srgbClr val="8197A6"/>
                </a:solidFill>
                <a:latin typeface="Arial" charset="0"/>
                <a:ea typeface="MS PGothic" pitchFamily="34" charset="-128"/>
                <a:cs typeface="Arial" charset="0"/>
              </a:defRPr>
            </a:lvl5pPr>
            <a:lvl6pPr marL="3356615"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pPr marR="0" lvl="0" algn="just" defTabSz="914400" rtl="0" eaLnBrk="0" fontAlgn="base" latinLnBrk="0" hangingPunct="0">
              <a:lnSpc>
                <a:spcPct val="119000"/>
              </a:lnSpc>
              <a:spcBef>
                <a:spcPct val="20000"/>
              </a:spcBef>
              <a:spcAft>
                <a:spcPct val="0"/>
              </a:spcAft>
              <a:buClr>
                <a:srgbClr val="003249"/>
              </a:buClr>
              <a:buSzTx/>
              <a:tabLst/>
              <a:defRPr/>
            </a:pPr>
            <a:r>
              <a:rPr kumimoji="0" lang="en-GB" altLang="en-US" sz="1800" b="0" i="0" u="none" strike="noStrike" kern="0" cap="none" spc="0" normalizeH="0" baseline="0" noProof="0" dirty="0">
                <a:ln>
                  <a:noFill/>
                </a:ln>
                <a:solidFill>
                  <a:schemeClr val="tx1"/>
                </a:solidFill>
                <a:effectLst/>
                <a:uLnTx/>
                <a:uFillTx/>
                <a:latin typeface="Arial" panose="020B0604020202020204" pitchFamily="34" charset="0"/>
                <a:ea typeface="MS PGothic" pitchFamily="34" charset="-128"/>
                <a:cs typeface="Arial" panose="020B0604020202020204" pitchFamily="34" charset="0"/>
              </a:rPr>
              <a:t>The contact person of the Prime Contractor mentioned in the proposal </a:t>
            </a:r>
            <a:r>
              <a:rPr kumimoji="0" lang="en-GB" altLang="en-US" sz="1800" b="0" i="1" u="none" strike="noStrike" kern="0" cap="none" spc="0" normalizeH="0" baseline="0" noProof="0" dirty="0">
                <a:ln>
                  <a:noFill/>
                </a:ln>
                <a:solidFill>
                  <a:schemeClr val="tx2"/>
                </a:solidFill>
                <a:effectLst/>
                <a:uLnTx/>
                <a:uFillTx/>
                <a:latin typeface="Arial" panose="020B0604020202020204" pitchFamily="34" charset="0"/>
                <a:ea typeface="MS PGothic" pitchFamily="34" charset="-128"/>
                <a:cs typeface="Arial" panose="020B0604020202020204" pitchFamily="34" charset="0"/>
              </a:rPr>
              <a:t>(see point 4 in the Cover Letter of the Proposal Template)</a:t>
            </a:r>
            <a:r>
              <a:rPr kumimoji="0" lang="en-GB" altLang="en-US" sz="1800" b="0" i="0" u="none" strike="noStrike" kern="0" cap="none" spc="0" normalizeH="0" baseline="0" noProof="0" dirty="0">
                <a:ln>
                  <a:noFill/>
                </a:ln>
                <a:solidFill>
                  <a:schemeClr val="tx1"/>
                </a:solidFill>
                <a:effectLst/>
                <a:uLnTx/>
                <a:uFillTx/>
                <a:latin typeface="Arial" panose="020B0604020202020204" pitchFamily="34" charset="0"/>
                <a:ea typeface="MS PGothic" pitchFamily="34" charset="-128"/>
                <a:cs typeface="Arial" panose="020B0604020202020204" pitchFamily="34" charset="0"/>
              </a:rPr>
              <a:t> will be informed in writing of the result of the </a:t>
            </a:r>
            <a:r>
              <a:rPr kumimoji="0" lang="en-GB" altLang="en-US" sz="1800" b="0" i="0" u="none" strike="noStrike" kern="0" cap="none" spc="0" normalizeH="0" baseline="0" noProof="0" dirty="0" err="1">
                <a:ln>
                  <a:noFill/>
                </a:ln>
                <a:solidFill>
                  <a:schemeClr val="tx1"/>
                </a:solidFill>
                <a:effectLst/>
                <a:uLnTx/>
                <a:uFillTx/>
                <a:latin typeface="Arial" panose="020B0604020202020204" pitchFamily="34" charset="0"/>
                <a:ea typeface="MS PGothic" pitchFamily="34" charset="-128"/>
                <a:cs typeface="Arial" panose="020B0604020202020204" pitchFamily="34" charset="0"/>
              </a:rPr>
              <a:t>CfP</a:t>
            </a:r>
            <a:r>
              <a:rPr kumimoji="0" lang="en-GB" altLang="en-US" sz="1800" b="0" i="0" u="none" strike="noStrike" kern="0" cap="none" spc="0" normalizeH="0" baseline="0" noProof="0" dirty="0">
                <a:ln>
                  <a:noFill/>
                </a:ln>
                <a:solidFill>
                  <a:schemeClr val="tx1"/>
                </a:solidFill>
                <a:effectLst/>
                <a:uLnTx/>
                <a:uFillTx/>
                <a:latin typeface="Arial" panose="020B0604020202020204" pitchFamily="34" charset="0"/>
                <a:ea typeface="MS PGothic" pitchFamily="34" charset="-128"/>
                <a:cs typeface="Arial" panose="020B0604020202020204" pitchFamily="34" charset="0"/>
              </a:rPr>
              <a:t> after a decision has been taken. If the proposal has been unsuccessful, the Tenderer may request the nominated the Agency’s Contracts Officer to advise them of the reasons why the proposal has not been retained in a </a:t>
            </a:r>
            <a:r>
              <a:rPr kumimoji="0" lang="en-GB" altLang="en-US" sz="1800" b="1" i="0" u="none" strike="noStrike" kern="0" cap="none" spc="0" normalizeH="0" baseline="0" noProof="0" dirty="0">
                <a:ln>
                  <a:noFill/>
                </a:ln>
                <a:solidFill>
                  <a:schemeClr val="accent2"/>
                </a:solidFill>
                <a:effectLst/>
                <a:uLnTx/>
                <a:uFillTx/>
                <a:latin typeface="Arial" panose="020B0604020202020204" pitchFamily="34" charset="0"/>
                <a:ea typeface="MS PGothic" pitchFamily="34" charset="-128"/>
                <a:cs typeface="Arial" panose="020B0604020202020204" pitchFamily="34" charset="0"/>
              </a:rPr>
              <a:t>verbal debriefing</a:t>
            </a:r>
            <a:r>
              <a:rPr kumimoji="0" lang="en-GB" altLang="en-US" sz="1800" b="0" i="0" u="none" strike="noStrike" kern="0" cap="none" spc="0" normalizeH="0" baseline="0" noProof="0" dirty="0">
                <a:ln>
                  <a:noFill/>
                </a:ln>
                <a:solidFill>
                  <a:schemeClr val="accent2"/>
                </a:solidFill>
                <a:effectLst/>
                <a:uLnTx/>
                <a:uFillTx/>
                <a:latin typeface="Arial" panose="020B0604020202020204" pitchFamily="34" charset="0"/>
                <a:ea typeface="MS PGothic" pitchFamily="34" charset="-128"/>
                <a:cs typeface="Arial" panose="020B0604020202020204" pitchFamily="34" charset="0"/>
              </a:rPr>
              <a:t>. </a:t>
            </a:r>
            <a:r>
              <a:rPr kumimoji="0" lang="en-GB" altLang="en-US" sz="1800" b="0" i="0" u="none" strike="noStrike" kern="0" cap="none" spc="0" normalizeH="0" baseline="0" noProof="0" dirty="0">
                <a:ln>
                  <a:noFill/>
                </a:ln>
                <a:solidFill>
                  <a:schemeClr val="tx1"/>
                </a:solidFill>
                <a:effectLst/>
                <a:uLnTx/>
                <a:uFillTx/>
                <a:latin typeface="Arial" panose="020B0604020202020204" pitchFamily="34" charset="0"/>
                <a:ea typeface="MS PGothic" pitchFamily="34" charset="-128"/>
                <a:cs typeface="Arial" panose="020B0604020202020204" pitchFamily="34" charset="0"/>
              </a:rPr>
              <a:t>Any information will be limited to the Tenderer’s own proposal.</a:t>
            </a:r>
          </a:p>
          <a:p>
            <a:pPr marL="0" marR="0" lvl="0" indent="0" algn="l" defTabSz="914400" rtl="0" eaLnBrk="0" fontAlgn="base" latinLnBrk="0" hangingPunct="0">
              <a:lnSpc>
                <a:spcPct val="119000"/>
              </a:lnSpc>
              <a:spcBef>
                <a:spcPct val="20000"/>
              </a:spcBef>
              <a:spcAft>
                <a:spcPct val="0"/>
              </a:spcAft>
              <a:buClr>
                <a:srgbClr val="8197A6"/>
              </a:buClr>
              <a:buSzTx/>
              <a:buFont typeface="Arial" panose="020B0604020202020204" pitchFamily="34" charset="0"/>
              <a:buNone/>
              <a:tabLst/>
              <a:defRPr/>
            </a:pPr>
            <a:endParaRPr kumimoji="0" lang="en-GB" altLang="en-US" sz="1800" b="0" i="0" u="none" strike="noStrike" kern="0" cap="none" spc="0" normalizeH="0" baseline="0" noProof="0" dirty="0">
              <a:ln>
                <a:noFill/>
              </a:ln>
              <a:solidFill>
                <a:srgbClr val="8197A6"/>
              </a:solidFill>
              <a:effectLst/>
              <a:uLnTx/>
              <a:uFillTx/>
              <a:latin typeface="Arial" panose="020B0604020202020204" pitchFamily="34" charset="0"/>
              <a:ea typeface="MS PGothic" pitchFamily="34" charset="-128"/>
              <a:cs typeface="Arial" panose="020B0604020202020204" pitchFamily="34" charset="0"/>
            </a:endParaRPr>
          </a:p>
        </p:txBody>
      </p:sp>
      <p:sp>
        <p:nvSpPr>
          <p:cNvPr id="2" name="Title 1">
            <a:extLst>
              <a:ext uri="{FF2B5EF4-FFF2-40B4-BE49-F238E27FC236}">
                <a16:creationId xmlns:a16="http://schemas.microsoft.com/office/drawing/2014/main" id="{08D64A1B-00AF-4B3F-82B8-D6CD54E0FE0E}"/>
              </a:ext>
            </a:extLst>
          </p:cNvPr>
          <p:cNvSpPr>
            <a:spLocks noGrp="1"/>
          </p:cNvSpPr>
          <p:nvPr>
            <p:ph type="title"/>
          </p:nvPr>
        </p:nvSpPr>
        <p:spPr>
          <a:xfrm>
            <a:off x="215900" y="176540"/>
            <a:ext cx="10109200" cy="523220"/>
          </a:xfrm>
        </p:spPr>
        <p:txBody>
          <a:bodyPr/>
          <a:lstStyle/>
          <a:p>
            <a:r>
              <a:rPr lang="en-GB" sz="2800"/>
              <a:t>4. Debriefing</a:t>
            </a:r>
          </a:p>
        </p:txBody>
      </p:sp>
      <p:grpSp>
        <p:nvGrpSpPr>
          <p:cNvPr id="15" name="Group 14">
            <a:extLst>
              <a:ext uri="{FF2B5EF4-FFF2-40B4-BE49-F238E27FC236}">
                <a16:creationId xmlns:a16="http://schemas.microsoft.com/office/drawing/2014/main" id="{119E67A3-5BF4-40F8-8865-E347D0B63B7E}"/>
              </a:ext>
            </a:extLst>
          </p:cNvPr>
          <p:cNvGrpSpPr/>
          <p:nvPr/>
        </p:nvGrpSpPr>
        <p:grpSpPr>
          <a:xfrm>
            <a:off x="2447926" y="4102922"/>
            <a:ext cx="7329486" cy="914400"/>
            <a:chOff x="2867024" y="4169164"/>
            <a:chExt cx="7329486" cy="914400"/>
          </a:xfrm>
        </p:grpSpPr>
        <p:sp>
          <p:nvSpPr>
            <p:cNvPr id="10" name="Rectangle 9">
              <a:extLst>
                <a:ext uri="{FF2B5EF4-FFF2-40B4-BE49-F238E27FC236}">
                  <a16:creationId xmlns:a16="http://schemas.microsoft.com/office/drawing/2014/main" id="{B7B522F8-495F-4D7F-B3BD-8558266106AF}"/>
                </a:ext>
              </a:extLst>
            </p:cNvPr>
            <p:cNvSpPr/>
            <p:nvPr/>
          </p:nvSpPr>
          <p:spPr>
            <a:xfrm>
              <a:off x="2867024" y="4169164"/>
              <a:ext cx="914400" cy="914400"/>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600" b="0" i="0" u="none" strike="noStrike" kern="1200" cap="none" spc="0" normalizeH="0" baseline="0" noProof="0">
                <a:ln>
                  <a:noFill/>
                </a:ln>
                <a:solidFill>
                  <a:srgbClr val="E7E8E3"/>
                </a:solidFill>
                <a:effectLst/>
                <a:uLnTx/>
                <a:uFillTx/>
                <a:latin typeface="Arial" panose="020B0604020202020204"/>
                <a:ea typeface="+mn-ea"/>
                <a:cs typeface="+mn-cs"/>
              </a:endParaRPr>
            </a:p>
          </p:txBody>
        </p:sp>
        <p:sp>
          <p:nvSpPr>
            <p:cNvPr id="7" name="Rectangle 6">
              <a:extLst>
                <a:ext uri="{FF2B5EF4-FFF2-40B4-BE49-F238E27FC236}">
                  <a16:creationId xmlns:a16="http://schemas.microsoft.com/office/drawing/2014/main" id="{DB71DE46-B21C-45C6-97D4-09DE9C7DE105}"/>
                </a:ext>
              </a:extLst>
            </p:cNvPr>
            <p:cNvSpPr/>
            <p:nvPr/>
          </p:nvSpPr>
          <p:spPr>
            <a:xfrm>
              <a:off x="3781425" y="4169164"/>
              <a:ext cx="6415085" cy="914400"/>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600" b="1" i="0" u="none" strike="noStrike" kern="1200" cap="none" spc="0" normalizeH="0" baseline="0" noProof="0">
                  <a:ln>
                    <a:noFill/>
                  </a:ln>
                  <a:solidFill>
                    <a:srgbClr val="F06669"/>
                  </a:solidFill>
                  <a:effectLst/>
                  <a:uLnTx/>
                  <a:uFillTx/>
                  <a:latin typeface="Arial" panose="020B0604020202020204"/>
                  <a:ea typeface="+mn-ea"/>
                  <a:cs typeface="+mn-cs"/>
                </a:rPr>
                <a:t>Important</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600" b="0" i="0" u="sng" strike="noStrike" kern="1200" cap="none" spc="0" normalizeH="0" baseline="0" noProof="0">
                  <a:ln>
                    <a:noFill/>
                  </a:ln>
                  <a:solidFill>
                    <a:srgbClr val="E7E8E3"/>
                  </a:solidFill>
                  <a:effectLst/>
                  <a:uLnTx/>
                  <a:uFillTx/>
                  <a:latin typeface="Arial" panose="020B0604020202020204"/>
                  <a:ea typeface="+mn-ea"/>
                  <a:cs typeface="+mn-cs"/>
                </a:rPr>
                <a:t>Ask for a debriefing!</a:t>
              </a:r>
              <a:r>
                <a:rPr kumimoji="0" lang="en-GB" sz="1600" b="0" i="0" u="none" strike="noStrike" kern="1200" cap="none" spc="0" normalizeH="0" baseline="0" noProof="0">
                  <a:ln>
                    <a:noFill/>
                  </a:ln>
                  <a:solidFill>
                    <a:srgbClr val="E7E8E3"/>
                  </a:solidFill>
                  <a:effectLst/>
                  <a:uLnTx/>
                  <a:uFillTx/>
                  <a:latin typeface="Arial" panose="020B0604020202020204"/>
                  <a:ea typeface="+mn-ea"/>
                  <a:cs typeface="+mn-cs"/>
                </a:rPr>
                <a:t> It is the best way of learning why your proposal was not recommended and what you need to improve!</a:t>
              </a:r>
            </a:p>
          </p:txBody>
        </p:sp>
        <p:pic>
          <p:nvPicPr>
            <p:cNvPr id="9" name="Graphic 8" descr="Exclamation mark with solid fill">
              <a:extLst>
                <a:ext uri="{FF2B5EF4-FFF2-40B4-BE49-F238E27FC236}">
                  <a16:creationId xmlns:a16="http://schemas.microsoft.com/office/drawing/2014/main" id="{D42DCF8E-08AC-47FA-9828-FB98E060749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867024" y="4169164"/>
              <a:ext cx="914400" cy="914400"/>
            </a:xfrm>
            <a:prstGeom prst="rect">
              <a:avLst/>
            </a:prstGeom>
          </p:spPr>
        </p:pic>
      </p:grpSp>
      <p:grpSp>
        <p:nvGrpSpPr>
          <p:cNvPr id="16" name="Group 15">
            <a:extLst>
              <a:ext uri="{FF2B5EF4-FFF2-40B4-BE49-F238E27FC236}">
                <a16:creationId xmlns:a16="http://schemas.microsoft.com/office/drawing/2014/main" id="{A7CC9326-1F57-413C-8352-1712729293F2}"/>
              </a:ext>
            </a:extLst>
          </p:cNvPr>
          <p:cNvGrpSpPr/>
          <p:nvPr/>
        </p:nvGrpSpPr>
        <p:grpSpPr>
          <a:xfrm>
            <a:off x="2447926" y="5272323"/>
            <a:ext cx="7329486" cy="914400"/>
            <a:chOff x="2867024" y="5404261"/>
            <a:chExt cx="7329486" cy="914400"/>
          </a:xfrm>
        </p:grpSpPr>
        <p:sp>
          <p:nvSpPr>
            <p:cNvPr id="12" name="Rectangle 11">
              <a:extLst>
                <a:ext uri="{FF2B5EF4-FFF2-40B4-BE49-F238E27FC236}">
                  <a16:creationId xmlns:a16="http://schemas.microsoft.com/office/drawing/2014/main" id="{4016C8CE-5D5F-486D-B25D-69CDF0CCB57B}"/>
                </a:ext>
              </a:extLst>
            </p:cNvPr>
            <p:cNvSpPr/>
            <p:nvPr/>
          </p:nvSpPr>
          <p:spPr>
            <a:xfrm>
              <a:off x="3781424" y="5404261"/>
              <a:ext cx="6415086" cy="914400"/>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600" b="1" i="0" u="none" strike="noStrike" kern="1200" cap="none" spc="0" normalizeH="0" baseline="0" noProof="0">
                  <a:ln>
                    <a:noFill/>
                  </a:ln>
                  <a:solidFill>
                    <a:srgbClr val="75C8AE"/>
                  </a:solidFill>
                  <a:effectLst/>
                  <a:uLnTx/>
                  <a:uFillTx/>
                  <a:latin typeface="Arial" panose="020B0604020202020204"/>
                  <a:ea typeface="+mn-ea"/>
                  <a:cs typeface="+mn-cs"/>
                </a:rPr>
                <a:t>Suggestion</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rgbClr val="E7E8E3"/>
                  </a:solidFill>
                  <a:effectLst/>
                  <a:uLnTx/>
                  <a:uFillTx/>
                  <a:latin typeface="Arial" panose="020B0604020202020204"/>
                  <a:ea typeface="+mn-ea"/>
                  <a:cs typeface="+mn-cs"/>
                </a:rPr>
                <a:t>Even if your proposal was recommended, ask for a debriefing during the negotiation.</a:t>
              </a:r>
            </a:p>
          </p:txBody>
        </p:sp>
        <p:sp>
          <p:nvSpPr>
            <p:cNvPr id="13" name="Rectangle 12">
              <a:extLst>
                <a:ext uri="{FF2B5EF4-FFF2-40B4-BE49-F238E27FC236}">
                  <a16:creationId xmlns:a16="http://schemas.microsoft.com/office/drawing/2014/main" id="{5373FD93-0696-488D-BEE8-92B1AB7F676B}"/>
                </a:ext>
              </a:extLst>
            </p:cNvPr>
            <p:cNvSpPr/>
            <p:nvPr/>
          </p:nvSpPr>
          <p:spPr>
            <a:xfrm>
              <a:off x="2867024" y="5404261"/>
              <a:ext cx="914400" cy="914400"/>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600" b="0" i="0" u="none" strike="noStrike" kern="1200" cap="none" spc="0" normalizeH="0" baseline="0" noProof="0">
                <a:ln>
                  <a:noFill/>
                </a:ln>
                <a:solidFill>
                  <a:srgbClr val="E7E8E3"/>
                </a:solidFill>
                <a:effectLst/>
                <a:uLnTx/>
                <a:uFillTx/>
                <a:latin typeface="Arial" panose="020B0604020202020204"/>
                <a:ea typeface="+mn-ea"/>
                <a:cs typeface="+mn-cs"/>
              </a:endParaRPr>
            </a:p>
          </p:txBody>
        </p:sp>
        <p:pic>
          <p:nvPicPr>
            <p:cNvPr id="6" name="Graphic 5" descr="Right pointing backhand index outline">
              <a:extLst>
                <a:ext uri="{FF2B5EF4-FFF2-40B4-BE49-F238E27FC236}">
                  <a16:creationId xmlns:a16="http://schemas.microsoft.com/office/drawing/2014/main" id="{0C522449-E969-44B2-AD20-96EF35121F3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2867024" y="5404261"/>
              <a:ext cx="914400" cy="914400"/>
            </a:xfrm>
            <a:prstGeom prst="rect">
              <a:avLst/>
            </a:prstGeom>
          </p:spPr>
        </p:pic>
      </p:grpSp>
      <p:sp>
        <p:nvSpPr>
          <p:cNvPr id="3" name="Rectangle 2">
            <a:extLst>
              <a:ext uri="{FF2B5EF4-FFF2-40B4-BE49-F238E27FC236}">
                <a16:creationId xmlns:a16="http://schemas.microsoft.com/office/drawing/2014/main" id="{61C49B4A-B817-1D6C-5E44-3A374052B985}"/>
              </a:ext>
            </a:extLst>
          </p:cNvPr>
          <p:cNvSpPr/>
          <p:nvPr/>
        </p:nvSpPr>
        <p:spPr>
          <a:xfrm>
            <a:off x="3889057" y="1128477"/>
            <a:ext cx="4447224" cy="400110"/>
          </a:xfrm>
          <a:prstGeom prst="rect">
            <a:avLst/>
          </a:prstGeom>
          <a:solidFill>
            <a:srgbClr val="D9D9D9"/>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003249"/>
                </a:solidFill>
                <a:effectLst/>
                <a:uLnTx/>
                <a:uFillTx/>
                <a:latin typeface="Arial" panose="020B0604020202020204"/>
                <a:ea typeface="+mn-ea"/>
                <a:cs typeface="+mn-cs"/>
              </a:rPr>
              <a:t>See Section 5 of the Cover Letter</a:t>
            </a:r>
          </a:p>
        </p:txBody>
      </p:sp>
    </p:spTree>
    <p:extLst>
      <p:ext uri="{BB962C8B-B14F-4D97-AF65-F5344CB8AC3E}">
        <p14:creationId xmlns:p14="http://schemas.microsoft.com/office/powerpoint/2010/main" val="5818148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descr="Monthly calendar outline">
            <a:extLst>
              <a:ext uri="{FF2B5EF4-FFF2-40B4-BE49-F238E27FC236}">
                <a16:creationId xmlns:a16="http://schemas.microsoft.com/office/drawing/2014/main" id="{6FBD9187-B6E6-442A-815A-757135561802}"/>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12669" y="4200750"/>
            <a:ext cx="1800000" cy="1800000"/>
          </a:xfrm>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CE61ECEC-2E14-4708-932B-F794A5BDAF6F}"/>
              </a:ext>
            </a:extLst>
          </p:cNvPr>
          <p:cNvSpPr>
            <a:spLocks noGrp="1"/>
          </p:cNvSpPr>
          <p:nvPr>
            <p:ph type="title"/>
          </p:nvPr>
        </p:nvSpPr>
        <p:spPr>
          <a:xfrm>
            <a:off x="1058069" y="3152001"/>
            <a:ext cx="10109200" cy="553998"/>
          </a:xfrm>
          <a:solidFill>
            <a:srgbClr val="335E6F">
              <a:alpha val="50000"/>
            </a:srgbClr>
          </a:solidFill>
        </p:spPr>
        <p:txBody>
          <a:bodyPr/>
          <a:lstStyle/>
          <a:p>
            <a:pPr algn="ctr"/>
            <a:r>
              <a:rPr lang="en-US"/>
              <a:t>5. Schedule</a:t>
            </a:r>
            <a:endParaRPr lang="en-GB"/>
          </a:p>
        </p:txBody>
      </p:sp>
    </p:spTree>
    <p:extLst>
      <p:ext uri="{BB962C8B-B14F-4D97-AF65-F5344CB8AC3E}">
        <p14:creationId xmlns:p14="http://schemas.microsoft.com/office/powerpoint/2010/main" val="7666078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8E5E5-F2BB-4462-A77D-5DB683B12A75}"/>
              </a:ext>
            </a:extLst>
          </p:cNvPr>
          <p:cNvSpPr>
            <a:spLocks noGrp="1"/>
          </p:cNvSpPr>
          <p:nvPr>
            <p:ph type="title"/>
          </p:nvPr>
        </p:nvSpPr>
        <p:spPr>
          <a:xfrm>
            <a:off x="215900" y="176540"/>
            <a:ext cx="10109200" cy="523220"/>
          </a:xfrm>
          <a:noFill/>
        </p:spPr>
        <p:txBody>
          <a:bodyPr/>
          <a:lstStyle/>
          <a:p>
            <a:r>
              <a:rPr lang="en-GB" sz="2800"/>
              <a:t>5. Schedule</a:t>
            </a:r>
          </a:p>
        </p:txBody>
      </p:sp>
      <p:graphicFrame>
        <p:nvGraphicFramePr>
          <p:cNvPr id="3" name="Table 4">
            <a:extLst>
              <a:ext uri="{FF2B5EF4-FFF2-40B4-BE49-F238E27FC236}">
                <a16:creationId xmlns:a16="http://schemas.microsoft.com/office/drawing/2014/main" id="{D3485708-F9BE-07E0-D1C6-DDB9FE6F5B60}"/>
              </a:ext>
            </a:extLst>
          </p:cNvPr>
          <p:cNvGraphicFramePr>
            <a:graphicFrameLocks noGrp="1"/>
          </p:cNvGraphicFramePr>
          <p:nvPr>
            <p:ph idx="1"/>
            <p:extLst>
              <p:ext uri="{D42A27DB-BD31-4B8C-83A1-F6EECF244321}">
                <p14:modId xmlns:p14="http://schemas.microsoft.com/office/powerpoint/2010/main" val="3855407552"/>
              </p:ext>
            </p:extLst>
          </p:nvPr>
        </p:nvGraphicFramePr>
        <p:xfrm>
          <a:off x="1215627" y="1622517"/>
          <a:ext cx="9794083" cy="3996562"/>
        </p:xfrm>
        <a:graphic>
          <a:graphicData uri="http://schemas.openxmlformats.org/drawingml/2006/table">
            <a:tbl>
              <a:tblPr firstRow="1" bandRow="1">
                <a:tableStyleId>{793D81CF-94F2-401A-BA57-92F5A7B2D0C5}</a:tableStyleId>
              </a:tblPr>
              <a:tblGrid>
                <a:gridCol w="4008223">
                  <a:extLst>
                    <a:ext uri="{9D8B030D-6E8A-4147-A177-3AD203B41FA5}">
                      <a16:colId xmlns:a16="http://schemas.microsoft.com/office/drawing/2014/main" val="2315895359"/>
                    </a:ext>
                  </a:extLst>
                </a:gridCol>
                <a:gridCol w="5785860">
                  <a:extLst>
                    <a:ext uri="{9D8B030D-6E8A-4147-A177-3AD203B41FA5}">
                      <a16:colId xmlns:a16="http://schemas.microsoft.com/office/drawing/2014/main" val="3536182936"/>
                    </a:ext>
                  </a:extLst>
                </a:gridCol>
              </a:tblGrid>
              <a:tr h="510721">
                <a:tc>
                  <a:txBody>
                    <a:bodyPr/>
                    <a:lstStyle/>
                    <a:p>
                      <a:pPr marL="0" algn="l" defTabSz="882030" rtl="0" eaLnBrk="1" latinLnBrk="0" hangingPunct="1">
                        <a:spcBef>
                          <a:spcPts val="0"/>
                        </a:spcBef>
                        <a:spcAft>
                          <a:spcPts val="0"/>
                        </a:spcAft>
                      </a:pPr>
                      <a:r>
                        <a:rPr lang="en-GB" sz="1600" b="1" kern="1200">
                          <a:solidFill>
                            <a:schemeClr val="bg1"/>
                          </a:solidFill>
                        </a:rPr>
                        <a:t>What</a:t>
                      </a:r>
                      <a:endParaRPr lang="en-GB" sz="1600" b="1" kern="120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882030" rtl="0" eaLnBrk="1" latinLnBrk="0" hangingPunct="1">
                        <a:spcBef>
                          <a:spcPts val="0"/>
                        </a:spcBef>
                        <a:spcAft>
                          <a:spcPts val="0"/>
                        </a:spcAft>
                      </a:pPr>
                      <a:r>
                        <a:rPr lang="en-GB" sz="1600" b="1" kern="1200" dirty="0">
                          <a:solidFill>
                            <a:schemeClr val="bg1"/>
                          </a:solidFill>
                        </a:rPr>
                        <a:t>When</a:t>
                      </a:r>
                      <a:endParaRPr lang="en-GB" sz="1600" b="1"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36087437"/>
                  </a:ext>
                </a:extLst>
              </a:tr>
              <a:tr h="510721">
                <a:tc>
                  <a:txBody>
                    <a:bodyPr/>
                    <a:lstStyle/>
                    <a:p>
                      <a:pPr algn="l">
                        <a:spcBef>
                          <a:spcPts val="0"/>
                        </a:spcBef>
                        <a:spcAft>
                          <a:spcPts val="0"/>
                        </a:spcAft>
                      </a:pPr>
                      <a:r>
                        <a:rPr lang="en-GB" sz="1600"/>
                        <a:t>Publication in esa-star Publication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0"/>
                        </a:spcBef>
                        <a:spcAft>
                          <a:spcPts val="0"/>
                        </a:spcAft>
                      </a:pPr>
                      <a:r>
                        <a:rPr lang="en-GB" sz="1600" b="1" dirty="0"/>
                        <a:t>24</a:t>
                      </a:r>
                      <a:r>
                        <a:rPr lang="en-GB" sz="1600" b="1" baseline="30000" dirty="0"/>
                        <a:t>th</a:t>
                      </a:r>
                      <a:r>
                        <a:rPr lang="en-GB" sz="1600" b="1" dirty="0"/>
                        <a:t> November 2025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46069514"/>
                  </a:ext>
                </a:extLst>
              </a:tr>
              <a:tr h="510721">
                <a:tc>
                  <a:txBody>
                    <a:bodyPr/>
                    <a:lstStyle/>
                    <a:p>
                      <a:pPr algn="l">
                        <a:spcBef>
                          <a:spcPts val="0"/>
                        </a:spcBef>
                        <a:spcAft>
                          <a:spcPts val="0"/>
                        </a:spcAft>
                      </a:pPr>
                      <a:r>
                        <a:rPr lang="en-GB" sz="1600"/>
                        <a:t>Deadline for submission of Proposals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0"/>
                        </a:spcBef>
                        <a:spcAft>
                          <a:spcPts val="0"/>
                        </a:spcAft>
                      </a:pPr>
                      <a:r>
                        <a:rPr lang="en-GB" sz="1600" b="1" dirty="0"/>
                        <a:t>23</a:t>
                      </a:r>
                      <a:r>
                        <a:rPr lang="en-GB" sz="1600" b="1" baseline="30000" dirty="0"/>
                        <a:t>rd </a:t>
                      </a:r>
                      <a:r>
                        <a:rPr lang="en-GB" sz="1600" b="1" dirty="0"/>
                        <a:t> January 2026, 13:00 hours </a:t>
                      </a:r>
                      <a:r>
                        <a:rPr lang="en-GB" sz="1600" dirty="0"/>
                        <a:t>(Amsterdam time zone)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67537591"/>
                  </a:ext>
                </a:extLst>
              </a:tr>
              <a:tr h="510721">
                <a:tc>
                  <a:txBody>
                    <a:bodyPr/>
                    <a:lstStyle/>
                    <a:p>
                      <a:pPr algn="l">
                        <a:spcBef>
                          <a:spcPts val="0"/>
                        </a:spcBef>
                        <a:spcAft>
                          <a:spcPts val="0"/>
                        </a:spcAft>
                      </a:pPr>
                      <a:r>
                        <a:rPr lang="en-GB" sz="1600"/>
                        <a:t>Tender Evaluation Board (TEB) meeting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0"/>
                        </a:spcBef>
                        <a:spcAft>
                          <a:spcPts val="0"/>
                        </a:spcAft>
                      </a:pPr>
                      <a:r>
                        <a:rPr lang="en-GB" sz="1600" dirty="0">
                          <a:solidFill>
                            <a:schemeClr val="tx1"/>
                          </a:solidFill>
                        </a:rPr>
                        <a:t>March 2026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11875841"/>
                  </a:ext>
                </a:extLst>
              </a:tr>
              <a:tr h="496401">
                <a:tc>
                  <a:txBody>
                    <a:bodyPr/>
                    <a:lstStyle/>
                    <a:p>
                      <a:pPr algn="l">
                        <a:spcBef>
                          <a:spcPts val="0"/>
                        </a:spcBef>
                        <a:spcAft>
                          <a:spcPts val="0"/>
                        </a:spcAft>
                      </a:pPr>
                      <a:r>
                        <a:rPr lang="en-GB" sz="1600"/>
                        <a:t>Programmatic review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0"/>
                        </a:spcBef>
                        <a:spcAft>
                          <a:spcPts val="0"/>
                        </a:spcAft>
                      </a:pPr>
                      <a:r>
                        <a:rPr lang="en-GB" sz="1600" dirty="0">
                          <a:solidFill>
                            <a:schemeClr val="tx1"/>
                          </a:solidFill>
                        </a:rPr>
                        <a:t>March 2026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70909145"/>
                  </a:ext>
                </a:extLst>
              </a:tr>
              <a:tr h="435835">
                <a:tc>
                  <a:txBody>
                    <a:bodyPr/>
                    <a:lstStyle/>
                    <a:p>
                      <a:pPr algn="l">
                        <a:spcBef>
                          <a:spcPts val="0"/>
                        </a:spcBef>
                        <a:spcAft>
                          <a:spcPts val="0"/>
                        </a:spcAft>
                      </a:pPr>
                      <a:r>
                        <a:rPr lang="en-GB" sz="1600"/>
                        <a:t>Industrial Policy Committee (IPC)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882030" rtl="0" eaLnBrk="1" fontAlgn="auto" latinLnBrk="0" hangingPunct="1">
                        <a:lnSpc>
                          <a:spcPct val="100000"/>
                        </a:lnSpc>
                        <a:spcBef>
                          <a:spcPts val="0"/>
                        </a:spcBef>
                        <a:spcAft>
                          <a:spcPts val="0"/>
                        </a:spcAft>
                        <a:buClrTx/>
                        <a:buSzTx/>
                        <a:buFontTx/>
                        <a:buNone/>
                        <a:tabLst/>
                        <a:defRPr/>
                      </a:pPr>
                      <a:r>
                        <a:rPr lang="en-GB" sz="1600" dirty="0">
                          <a:solidFill>
                            <a:schemeClr val="tx1"/>
                          </a:solidFill>
                        </a:rPr>
                        <a:t>April / May 2026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38769602"/>
                  </a:ext>
                </a:extLst>
              </a:tr>
              <a:tr h="510721">
                <a:tc>
                  <a:txBody>
                    <a:bodyPr/>
                    <a:lstStyle/>
                    <a:p>
                      <a:pPr algn="l">
                        <a:spcBef>
                          <a:spcPts val="0"/>
                        </a:spcBef>
                        <a:spcAft>
                          <a:spcPts val="0"/>
                        </a:spcAft>
                      </a:pPr>
                      <a:r>
                        <a:rPr lang="en-GB" sz="1600"/>
                        <a:t>First communication to Bidders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0"/>
                        </a:spcBef>
                        <a:spcAft>
                          <a:spcPts val="0"/>
                        </a:spcAft>
                      </a:pPr>
                      <a:r>
                        <a:rPr lang="en-GB" sz="1600"/>
                        <a:t>4-6 weeks after IPC approval</a:t>
                      </a:r>
                      <a:endParaRPr lang="en-GB" sz="1600" i="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41274107"/>
                  </a:ext>
                </a:extLst>
              </a:tr>
              <a:tr h="510721">
                <a:tc>
                  <a:txBody>
                    <a:bodyPr/>
                    <a:lstStyle/>
                    <a:p>
                      <a:pPr algn="l">
                        <a:spcBef>
                          <a:spcPts val="0"/>
                        </a:spcBef>
                        <a:spcAft>
                          <a:spcPts val="0"/>
                        </a:spcAft>
                      </a:pPr>
                      <a:r>
                        <a:rPr lang="en-GB" sz="1600"/>
                        <a:t>First contracts based on Proposals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0"/>
                        </a:spcBef>
                        <a:spcAft>
                          <a:spcPts val="0"/>
                        </a:spcAft>
                      </a:pPr>
                      <a:r>
                        <a:rPr lang="en-GB" sz="1600" dirty="0">
                          <a:solidFill>
                            <a:schemeClr val="tx1"/>
                          </a:solidFill>
                        </a:rPr>
                        <a:t>Q3 2026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54848763"/>
                  </a:ext>
                </a:extLst>
              </a:tr>
            </a:tbl>
          </a:graphicData>
        </a:graphic>
      </p:graphicFrame>
    </p:spTree>
    <p:extLst>
      <p:ext uri="{BB962C8B-B14F-4D97-AF65-F5344CB8AC3E}">
        <p14:creationId xmlns:p14="http://schemas.microsoft.com/office/powerpoint/2010/main" val="40253456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9F91F-DE95-4A0D-B3FC-1BA754B81BFE}"/>
              </a:ext>
            </a:extLst>
          </p:cNvPr>
          <p:cNvSpPr>
            <a:spLocks noGrp="1"/>
          </p:cNvSpPr>
          <p:nvPr>
            <p:ph type="title"/>
          </p:nvPr>
        </p:nvSpPr>
        <p:spPr>
          <a:xfrm>
            <a:off x="215900" y="176540"/>
            <a:ext cx="10109200" cy="523220"/>
          </a:xfrm>
        </p:spPr>
        <p:txBody>
          <a:bodyPr/>
          <a:lstStyle/>
          <a:p>
            <a:r>
              <a:rPr lang="en-GB" sz="2800" dirty="0">
                <a:solidFill>
                  <a:schemeClr val="bg1"/>
                </a:solidFill>
              </a:rPr>
              <a:t>6. Questions?</a:t>
            </a:r>
          </a:p>
        </p:txBody>
      </p:sp>
      <p:pic>
        <p:nvPicPr>
          <p:cNvPr id="4" name="Graphic 3" descr="Questions outline">
            <a:extLst>
              <a:ext uri="{FF2B5EF4-FFF2-40B4-BE49-F238E27FC236}">
                <a16:creationId xmlns:a16="http://schemas.microsoft.com/office/drawing/2014/main" id="{CECC65FC-D754-464C-986A-A496A6B9B28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12669" y="1917450"/>
            <a:ext cx="1800000" cy="1800000"/>
          </a:xfrm>
          <a:prstGeom prst="rect">
            <a:avLst/>
          </a:prstGeom>
          <a:effectLst>
            <a:outerShdw blurRad="50800" dist="38100" dir="2700000" algn="tl" rotWithShape="0">
              <a:prstClr val="black">
                <a:alpha val="40000"/>
              </a:prstClr>
            </a:outerShdw>
          </a:effectLst>
        </p:spPr>
      </p:pic>
      <p:sp>
        <p:nvSpPr>
          <p:cNvPr id="5" name="Title 1">
            <a:extLst>
              <a:ext uri="{FF2B5EF4-FFF2-40B4-BE49-F238E27FC236}">
                <a16:creationId xmlns:a16="http://schemas.microsoft.com/office/drawing/2014/main" id="{8D493E1D-63EC-4D48-95DC-00B50D18C57B}"/>
              </a:ext>
            </a:extLst>
          </p:cNvPr>
          <p:cNvSpPr txBox="1">
            <a:spLocks/>
          </p:cNvSpPr>
          <p:nvPr/>
        </p:nvSpPr>
        <p:spPr bwMode="auto">
          <a:xfrm>
            <a:off x="215900" y="1099669"/>
            <a:ext cx="11764800" cy="646331"/>
          </a:xfrm>
          <a:prstGeom prst="rect">
            <a:avLst/>
          </a:prstGeom>
          <a:solidFill>
            <a:schemeClr val="accent2">
              <a:alpha val="50000"/>
            </a:schemeClr>
          </a:solidFill>
          <a:ln>
            <a:noFill/>
          </a:ln>
        </p:spPr>
        <p:txBody>
          <a:bodyPr vert="horz" wrap="square" lIns="91440" tIns="45720" rIns="91440" bIns="45720" numCol="1" anchor="ctr" anchorCtr="0" compatLnSpc="1">
            <a:prstTxWarp prst="textNoShape">
              <a:avLst/>
            </a:prstTxWarp>
            <a:spAutoFit/>
          </a:bodyPr>
          <a:lstStyle>
            <a:lvl1pPr algn="l" rtl="0" eaLnBrk="1" fontAlgn="base" hangingPunct="1">
              <a:spcBef>
                <a:spcPct val="0"/>
              </a:spcBef>
              <a:spcAft>
                <a:spcPct val="0"/>
              </a:spcAft>
              <a:defRPr lang="en-GB" sz="3000" b="1" dirty="0">
                <a:solidFill>
                  <a:schemeClr val="bg1"/>
                </a:solidFill>
                <a:latin typeface="Arial" panose="020B0604020202020204" pitchFamily="34" charset="0"/>
                <a:ea typeface="+mj-ea"/>
                <a:cs typeface="Arial" panose="020B0604020202020204" pitchFamily="34" charset="0"/>
              </a:defRPr>
            </a:lvl1pPr>
            <a:lvl2pPr algn="l" rtl="0" eaLnBrk="1" fontAlgn="base" hangingPunct="1">
              <a:spcBef>
                <a:spcPct val="0"/>
              </a:spcBef>
              <a:spcAft>
                <a:spcPct val="0"/>
              </a:spcAft>
              <a:defRPr sz="3000" b="1">
                <a:solidFill>
                  <a:schemeClr val="bg1"/>
                </a:solidFill>
                <a:latin typeface="Arial" panose="020B0604020202020204" pitchFamily="34" charset="0"/>
                <a:cs typeface="Arial" panose="020B0604020202020204" pitchFamily="34" charset="0"/>
              </a:defRPr>
            </a:lvl2pPr>
            <a:lvl3pPr algn="l" rtl="0" eaLnBrk="1" fontAlgn="base" hangingPunct="1">
              <a:spcBef>
                <a:spcPct val="0"/>
              </a:spcBef>
              <a:spcAft>
                <a:spcPct val="0"/>
              </a:spcAft>
              <a:defRPr sz="3000" b="1">
                <a:solidFill>
                  <a:schemeClr val="bg1"/>
                </a:solidFill>
                <a:latin typeface="Arial" panose="020B0604020202020204" pitchFamily="34" charset="0"/>
                <a:cs typeface="Arial" panose="020B0604020202020204" pitchFamily="34" charset="0"/>
              </a:defRPr>
            </a:lvl3pPr>
            <a:lvl4pPr algn="l" rtl="0" eaLnBrk="1" fontAlgn="base" hangingPunct="1">
              <a:spcBef>
                <a:spcPct val="0"/>
              </a:spcBef>
              <a:spcAft>
                <a:spcPct val="0"/>
              </a:spcAft>
              <a:defRPr sz="3000" b="1">
                <a:solidFill>
                  <a:schemeClr val="bg1"/>
                </a:solidFill>
                <a:latin typeface="Arial" panose="020B0604020202020204" pitchFamily="34" charset="0"/>
                <a:cs typeface="Arial" panose="020B0604020202020204" pitchFamily="34" charset="0"/>
              </a:defRPr>
            </a:lvl4pPr>
            <a:lvl5pPr algn="l" rtl="0" eaLnBrk="1" fontAlgn="base" hangingPunct="1">
              <a:spcBef>
                <a:spcPct val="0"/>
              </a:spcBef>
              <a:spcAft>
                <a:spcPct val="0"/>
              </a:spcAft>
              <a:defRPr sz="3000" b="1">
                <a:solidFill>
                  <a:schemeClr val="bg1"/>
                </a:solidFill>
                <a:latin typeface="Arial" panose="020B0604020202020204" pitchFamily="34" charset="0"/>
                <a:cs typeface="Arial" panose="020B0604020202020204" pitchFamily="34" charset="0"/>
              </a:defRPr>
            </a:lvl5pPr>
            <a:lvl6pPr marL="441015" algn="l" rtl="0" eaLnBrk="1" fontAlgn="base" hangingPunct="1">
              <a:spcBef>
                <a:spcPct val="0"/>
              </a:spcBef>
              <a:spcAft>
                <a:spcPct val="0"/>
              </a:spcAft>
              <a:defRPr sz="2122" b="1">
                <a:solidFill>
                  <a:schemeClr val="bg1"/>
                </a:solidFill>
                <a:latin typeface="Verdana" pitchFamily="34" charset="0"/>
              </a:defRPr>
            </a:lvl6pPr>
            <a:lvl7pPr marL="882030" algn="l" rtl="0" eaLnBrk="1" fontAlgn="base" hangingPunct="1">
              <a:spcBef>
                <a:spcPct val="0"/>
              </a:spcBef>
              <a:spcAft>
                <a:spcPct val="0"/>
              </a:spcAft>
              <a:defRPr sz="2122" b="1">
                <a:solidFill>
                  <a:schemeClr val="bg1"/>
                </a:solidFill>
                <a:latin typeface="Verdana" pitchFamily="34" charset="0"/>
              </a:defRPr>
            </a:lvl7pPr>
            <a:lvl8pPr marL="1323045" algn="l" rtl="0" eaLnBrk="1" fontAlgn="base" hangingPunct="1">
              <a:spcBef>
                <a:spcPct val="0"/>
              </a:spcBef>
              <a:spcAft>
                <a:spcPct val="0"/>
              </a:spcAft>
              <a:defRPr sz="2122" b="1">
                <a:solidFill>
                  <a:schemeClr val="bg1"/>
                </a:solidFill>
                <a:latin typeface="Verdana" pitchFamily="34" charset="0"/>
              </a:defRPr>
            </a:lvl8pPr>
            <a:lvl9pPr marL="1764060" algn="l" rtl="0" eaLnBrk="1" fontAlgn="base" hangingPunct="1">
              <a:spcBef>
                <a:spcPct val="0"/>
              </a:spcBef>
              <a:spcAft>
                <a:spcPct val="0"/>
              </a:spcAft>
              <a:defRPr sz="2122" b="1">
                <a:solidFill>
                  <a:schemeClr val="bg1"/>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FEFFFF"/>
                </a:solidFill>
                <a:effectLst/>
                <a:uLnTx/>
                <a:uFillTx/>
                <a:latin typeface="Arial" panose="020B0604020202020204" pitchFamily="34" charset="0"/>
                <a:ea typeface="+mj-ea"/>
                <a:cs typeface="Arial" panose="020B0604020202020204" pitchFamily="34" charset="0"/>
              </a:rPr>
              <a:t>For questions related to specific projects or issues use the one-on-one sessions.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FEFFFF"/>
                </a:solidFill>
                <a:effectLst/>
                <a:uLnTx/>
                <a:uFillTx/>
                <a:latin typeface="Arial" panose="020B0604020202020204" pitchFamily="34" charset="0"/>
                <a:ea typeface="+mj-ea"/>
                <a:cs typeface="Arial" panose="020B0604020202020204" pitchFamily="34" charset="0"/>
              </a:rPr>
              <a:t>In the one-on-one sessions please </a:t>
            </a:r>
            <a:r>
              <a:rPr kumimoji="0" lang="en-GB" sz="1800" b="1" i="0" u="none" strike="noStrike" kern="1200" cap="none" spc="0" normalizeH="0" baseline="0" noProof="0" dirty="0">
                <a:ln>
                  <a:noFill/>
                </a:ln>
                <a:solidFill>
                  <a:srgbClr val="FEFFFF"/>
                </a:solidFill>
                <a:effectLst/>
                <a:uLnTx/>
                <a:uFillTx/>
                <a:latin typeface="Arial" panose="020B0604020202020204" pitchFamily="34" charset="0"/>
                <a:ea typeface="+mj-ea"/>
                <a:cs typeface="Arial" panose="020B0604020202020204" pitchFamily="34" charset="0"/>
              </a:rPr>
              <a:t>do not ask general questions </a:t>
            </a:r>
            <a:r>
              <a:rPr kumimoji="0" lang="en-GB" sz="1800" b="0" i="0" u="none" strike="noStrike" kern="1200" cap="none" spc="0" normalizeH="0" baseline="0" noProof="0" dirty="0">
                <a:ln>
                  <a:noFill/>
                </a:ln>
                <a:solidFill>
                  <a:srgbClr val="FEFFFF"/>
                </a:solidFill>
                <a:effectLst/>
                <a:uLnTx/>
                <a:uFillTx/>
                <a:latin typeface="Arial" panose="020B0604020202020204" pitchFamily="34" charset="0"/>
                <a:ea typeface="+mj-ea"/>
                <a:cs typeface="Arial" panose="020B0604020202020204" pitchFamily="34" charset="0"/>
              </a:rPr>
              <a:t>– they are very limited in time.</a:t>
            </a:r>
          </a:p>
        </p:txBody>
      </p:sp>
      <p:sp>
        <p:nvSpPr>
          <p:cNvPr id="3" name="Rectangle 2">
            <a:extLst>
              <a:ext uri="{FF2B5EF4-FFF2-40B4-BE49-F238E27FC236}">
                <a16:creationId xmlns:a16="http://schemas.microsoft.com/office/drawing/2014/main" id="{B7F41137-92B4-96FF-06BC-FBD304853DF6}"/>
              </a:ext>
            </a:extLst>
          </p:cNvPr>
          <p:cNvSpPr/>
          <p:nvPr/>
        </p:nvSpPr>
        <p:spPr>
          <a:xfrm>
            <a:off x="2305069" y="3888900"/>
            <a:ext cx="7586662" cy="1074420"/>
          </a:xfrm>
          <a:prstGeom prst="rect">
            <a:avLst/>
          </a:prstGeom>
          <a:solidFill>
            <a:schemeClr val="tx2">
              <a:alpha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base" latinLnBrk="0" hangingPunct="1">
              <a:lnSpc>
                <a:spcPct val="80000"/>
              </a:lnSpc>
              <a:spcBef>
                <a:spcPct val="0"/>
              </a:spcBef>
              <a:spcAft>
                <a:spcPct val="0"/>
              </a:spcAft>
              <a:buClrTx/>
              <a:buSzTx/>
              <a:buFontTx/>
              <a:buNone/>
              <a:tabLst/>
              <a:defRPr/>
            </a:pPr>
            <a:r>
              <a:rPr kumimoji="0" lang="en-GB" altLang="en-US" sz="1600" b="0" i="0" u="none" strike="noStrike" kern="1200" cap="none" spc="0" normalizeH="0" baseline="0" noProof="0" dirty="0">
                <a:ln>
                  <a:noFill/>
                </a:ln>
                <a:solidFill>
                  <a:srgbClr val="FEFFFF"/>
                </a:solidFill>
                <a:effectLst/>
                <a:uLnTx/>
                <a:uFillTx/>
                <a:latin typeface="Arial" panose="020B0604020202020204"/>
                <a:ea typeface="+mn-ea"/>
                <a:cs typeface="+mn-cs"/>
              </a:rPr>
              <a:t>For issues </a:t>
            </a:r>
            <a:r>
              <a:rPr kumimoji="0" lang="en-GB" altLang="en-US" sz="1600" b="1" i="0" u="none" strike="noStrike" kern="1200" cap="none" spc="0" normalizeH="0" baseline="0" noProof="0" dirty="0">
                <a:ln>
                  <a:noFill/>
                </a:ln>
                <a:solidFill>
                  <a:srgbClr val="FEFFFF"/>
                </a:solidFill>
                <a:effectLst/>
                <a:uLnTx/>
                <a:uFillTx/>
                <a:latin typeface="Arial" panose="020B0604020202020204"/>
                <a:ea typeface="+mn-ea"/>
                <a:cs typeface="+mn-cs"/>
              </a:rPr>
              <a:t>DIRECTLY</a:t>
            </a:r>
            <a:r>
              <a:rPr kumimoji="0" lang="en-GB" altLang="en-US" sz="1600" b="0" i="0" u="none" strike="noStrike" kern="1200" cap="none" spc="0" normalizeH="0" baseline="0" noProof="0" dirty="0">
                <a:ln>
                  <a:noFill/>
                </a:ln>
                <a:solidFill>
                  <a:srgbClr val="FEFFFF"/>
                </a:solidFill>
                <a:effectLst/>
                <a:uLnTx/>
                <a:uFillTx/>
                <a:latin typeface="Arial" panose="020B0604020202020204"/>
                <a:ea typeface="+mn-ea"/>
                <a:cs typeface="+mn-cs"/>
              </a:rPr>
              <a:t> related to this Call, contact the </a:t>
            </a:r>
            <a:r>
              <a:rPr kumimoji="0" lang="en-GB" altLang="en-US" sz="1600" b="1" i="0" u="none" strike="noStrike" kern="1200" cap="none" spc="0" normalizeH="0" baseline="0" noProof="0" dirty="0">
                <a:ln>
                  <a:noFill/>
                </a:ln>
                <a:solidFill>
                  <a:srgbClr val="FEFFFF"/>
                </a:solidFill>
                <a:effectLst/>
                <a:uLnTx/>
                <a:uFillTx/>
                <a:latin typeface="Arial" panose="020B0604020202020204"/>
                <a:ea typeface="+mn-ea"/>
                <a:cs typeface="+mn-cs"/>
              </a:rPr>
              <a:t>Contract Officer</a:t>
            </a:r>
            <a:r>
              <a:rPr kumimoji="0" lang="en-GB" altLang="en-US" sz="1600" b="0" i="0" u="none" strike="noStrike" kern="1200" cap="none" spc="0" normalizeH="0" baseline="0" noProof="0" dirty="0">
                <a:ln>
                  <a:noFill/>
                </a:ln>
                <a:solidFill>
                  <a:srgbClr val="FEFFFF"/>
                </a:solidFill>
                <a:effectLst/>
                <a:uLnTx/>
                <a:uFillTx/>
                <a:latin typeface="Arial" panose="020B0604020202020204"/>
                <a:ea typeface="+mn-ea"/>
                <a:cs typeface="+mn-cs"/>
              </a:rPr>
              <a:t>:</a:t>
            </a:r>
          </a:p>
          <a:p>
            <a:pPr marL="0" marR="0" lvl="0" indent="0" algn="ctr" defTabSz="914400" rtl="0" eaLnBrk="1" fontAlgn="base" latinLnBrk="0" hangingPunct="1">
              <a:lnSpc>
                <a:spcPct val="80000"/>
              </a:lnSpc>
              <a:spcBef>
                <a:spcPct val="0"/>
              </a:spcBef>
              <a:spcAft>
                <a:spcPct val="0"/>
              </a:spcAft>
              <a:buClrTx/>
              <a:buSzTx/>
              <a:buFontTx/>
              <a:buNone/>
              <a:tabLst/>
              <a:defRPr/>
            </a:pPr>
            <a:endParaRPr kumimoji="0" lang="en-GB" altLang="en-US" sz="1600" b="0" i="0" u="none" strike="noStrike" kern="1200" cap="none" spc="0" normalizeH="0" baseline="0" noProof="0" dirty="0">
              <a:ln>
                <a:noFill/>
              </a:ln>
              <a:solidFill>
                <a:srgbClr val="335E6E"/>
              </a:solidFill>
              <a:effectLst/>
              <a:uLnTx/>
              <a:uFillTx/>
              <a:latin typeface="Arial" panose="020B0604020202020204"/>
              <a:ea typeface="+mn-ea"/>
              <a:cs typeface="+mn-cs"/>
            </a:endParaRPr>
          </a:p>
          <a:p>
            <a:pPr marL="0" marR="0" lvl="0" indent="0" algn="ctr" defTabSz="914400" rtl="0" eaLnBrk="1" fontAlgn="base" latinLnBrk="0" hangingPunct="1">
              <a:lnSpc>
                <a:spcPct val="80000"/>
              </a:lnSpc>
              <a:spcBef>
                <a:spcPct val="0"/>
              </a:spcBef>
              <a:spcAft>
                <a:spcPct val="0"/>
              </a:spcAft>
              <a:buClrTx/>
              <a:buSzTx/>
              <a:buFontTx/>
              <a:buNone/>
              <a:tabLst/>
              <a:defRPr/>
            </a:pPr>
            <a:r>
              <a:rPr kumimoji="0" lang="en-GB" altLang="en-US" sz="1600" b="1" i="0" u="none" strike="noStrike" kern="1200" cap="none" spc="0" normalizeH="0" baseline="0" noProof="0" dirty="0">
                <a:ln>
                  <a:noFill/>
                </a:ln>
                <a:solidFill>
                  <a:srgbClr val="E7E8E3"/>
                </a:solidFill>
                <a:effectLst/>
                <a:uLnTx/>
                <a:uFillTx/>
                <a:latin typeface="Arial" panose="020B0604020202020204"/>
                <a:ea typeface="+mn-ea"/>
                <a:cs typeface="+mn-cs"/>
              </a:rPr>
              <a:t>Email:</a:t>
            </a:r>
            <a:r>
              <a:rPr kumimoji="0" lang="en-GB" altLang="en-US" sz="1600" b="0" i="0" u="none" strike="noStrike" kern="1200" cap="none" spc="0" normalizeH="0" baseline="0" noProof="0" dirty="0">
                <a:ln>
                  <a:noFill/>
                </a:ln>
                <a:solidFill>
                  <a:srgbClr val="E7E8E3"/>
                </a:solidFill>
                <a:effectLst/>
                <a:uLnTx/>
                <a:uFillTx/>
                <a:latin typeface="Arial" panose="020B0604020202020204"/>
                <a:ea typeface="+mn-ea"/>
                <a:cs typeface="+mn-cs"/>
              </a:rPr>
              <a:t> </a:t>
            </a:r>
            <a:r>
              <a:rPr lang="en-GB" altLang="en-US" sz="1600" dirty="0" err="1">
                <a:solidFill>
                  <a:srgbClr val="E7E8E3"/>
                </a:solidFill>
                <a:latin typeface="Arial" panose="020B0604020202020204"/>
              </a:rPr>
              <a:t>Ysee.Douenne</a:t>
            </a:r>
            <a:r>
              <a:rPr kumimoji="0" lang="en-GB" altLang="en-US" sz="1600" b="0" i="0" u="none" strike="noStrike" kern="1200" cap="none" spc="0" normalizeH="0" baseline="0" noProof="0" dirty="0">
                <a:ln>
                  <a:noFill/>
                </a:ln>
                <a:solidFill>
                  <a:srgbClr val="E7E8E3"/>
                </a:solidFill>
                <a:effectLst/>
                <a:uLnTx/>
                <a:uFillTx/>
                <a:latin typeface="Arial" panose="020B0604020202020204"/>
                <a:ea typeface="+mn-ea"/>
                <a:cs typeface="+mn-cs"/>
              </a:rPr>
              <a:t>@</a:t>
            </a:r>
            <a:r>
              <a:rPr kumimoji="0" lang="en-GB" altLang="en-US" sz="1600" b="0" i="0" u="none" strike="noStrike" kern="1200" cap="none" spc="0" normalizeH="0" baseline="0" noProof="0" dirty="0" err="1">
                <a:ln>
                  <a:noFill/>
                </a:ln>
                <a:solidFill>
                  <a:srgbClr val="E7E8E3"/>
                </a:solidFill>
                <a:effectLst/>
                <a:uLnTx/>
                <a:uFillTx/>
                <a:latin typeface="Arial" panose="020B0604020202020204"/>
                <a:ea typeface="+mn-ea"/>
                <a:cs typeface="+mn-cs"/>
              </a:rPr>
              <a:t>ext.esa.int</a:t>
            </a:r>
            <a:r>
              <a:rPr kumimoji="0" lang="en-GB" altLang="en-US" sz="1600" b="0" i="0" u="none" strike="noStrike" kern="1200" cap="none" spc="0" normalizeH="0" baseline="0" noProof="0" dirty="0">
                <a:ln>
                  <a:noFill/>
                </a:ln>
                <a:solidFill>
                  <a:srgbClr val="E7E8E3"/>
                </a:solidFill>
                <a:effectLst/>
                <a:uLnTx/>
                <a:uFillTx/>
                <a:latin typeface="Arial" panose="020B0604020202020204"/>
                <a:ea typeface="+mn-ea"/>
                <a:cs typeface="+mn-cs"/>
              </a:rPr>
              <a:t>	</a:t>
            </a:r>
            <a:r>
              <a:rPr kumimoji="0" lang="en-GB" altLang="en-US" sz="1600" b="1" i="0" u="none" strike="noStrike" kern="1200" cap="none" spc="0" normalizeH="0" baseline="0" noProof="0" dirty="0">
                <a:ln>
                  <a:noFill/>
                </a:ln>
                <a:solidFill>
                  <a:srgbClr val="E7E8E3"/>
                </a:solidFill>
                <a:effectLst/>
                <a:uLnTx/>
                <a:uFillTx/>
                <a:latin typeface="Arial" panose="020B0604020202020204"/>
                <a:ea typeface="+mn-ea"/>
                <a:cs typeface="+mn-cs"/>
              </a:rPr>
              <a:t>Phone:</a:t>
            </a:r>
            <a:r>
              <a:rPr kumimoji="0" lang="en-GB" altLang="en-US" sz="1600" b="0" i="0" u="none" strike="noStrike" kern="1200" cap="none" spc="0" normalizeH="0" baseline="0" noProof="0" dirty="0">
                <a:ln>
                  <a:noFill/>
                </a:ln>
                <a:solidFill>
                  <a:srgbClr val="E7E8E3"/>
                </a:solidFill>
                <a:effectLst/>
                <a:uLnTx/>
                <a:uFillTx/>
                <a:latin typeface="Arial" panose="020B0604020202020204"/>
                <a:ea typeface="+mn-ea"/>
                <a:cs typeface="+mn-cs"/>
              </a:rPr>
              <a:t> +31715658861</a:t>
            </a:r>
          </a:p>
        </p:txBody>
      </p:sp>
      <p:sp>
        <p:nvSpPr>
          <p:cNvPr id="8" name="Rectangle 7">
            <a:extLst>
              <a:ext uri="{FF2B5EF4-FFF2-40B4-BE49-F238E27FC236}">
                <a16:creationId xmlns:a16="http://schemas.microsoft.com/office/drawing/2014/main" id="{9C8E4FA7-D53E-B8B6-8DE5-C2C8859CE707}"/>
              </a:ext>
            </a:extLst>
          </p:cNvPr>
          <p:cNvSpPr/>
          <p:nvPr/>
        </p:nvSpPr>
        <p:spPr>
          <a:xfrm>
            <a:off x="2319338" y="5134770"/>
            <a:ext cx="7586662" cy="1074420"/>
          </a:xfrm>
          <a:prstGeom prst="rect">
            <a:avLst/>
          </a:prstGeom>
          <a:solidFill>
            <a:schemeClr val="tx2">
              <a:alpha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lIns="91440" tIns="45720" rIns="91440" bIns="45720" rtlCol="0" anchor="ctr"/>
          <a:lstStyle/>
          <a:p>
            <a:pPr marL="0" marR="0" lvl="0" indent="0" algn="ctr" defTabSz="914400" rtl="0" eaLnBrk="1" fontAlgn="base" latinLnBrk="0" hangingPunct="1">
              <a:lnSpc>
                <a:spcPct val="80000"/>
              </a:lnSpc>
              <a:spcBef>
                <a:spcPct val="0"/>
              </a:spcBef>
              <a:spcAft>
                <a:spcPct val="0"/>
              </a:spcAft>
              <a:buClrTx/>
              <a:buSzTx/>
              <a:buFontTx/>
              <a:buNone/>
              <a:tabLst/>
              <a:defRPr/>
            </a:pPr>
            <a:r>
              <a:rPr kumimoji="0" lang="en-GB" altLang="en-US" sz="1600" b="0" i="0" u="none" strike="noStrike" kern="1200" cap="none" spc="0" normalizeH="0" baseline="0" noProof="0" dirty="0">
                <a:ln>
                  <a:noFill/>
                </a:ln>
                <a:solidFill>
                  <a:srgbClr val="FEFFFF"/>
                </a:solidFill>
                <a:effectLst/>
                <a:uLnTx/>
                <a:uFillTx/>
                <a:latin typeface="Arial" panose="020B0604020202020204"/>
                <a:ea typeface="+mn-ea"/>
                <a:cs typeface="+mn-cs"/>
              </a:rPr>
              <a:t>For issues </a:t>
            </a:r>
            <a:r>
              <a:rPr kumimoji="0" lang="en-GB" altLang="en-US" sz="1600" b="1" i="0" u="none" strike="noStrike" kern="1200" cap="none" spc="0" normalizeH="0" baseline="0" noProof="0" dirty="0">
                <a:ln>
                  <a:noFill/>
                </a:ln>
                <a:solidFill>
                  <a:srgbClr val="FEFFFF"/>
                </a:solidFill>
                <a:effectLst/>
                <a:uLnTx/>
                <a:uFillTx/>
                <a:latin typeface="Arial" panose="020B0604020202020204"/>
                <a:ea typeface="+mn-ea"/>
                <a:cs typeface="+mn-cs"/>
              </a:rPr>
              <a:t>NOT</a:t>
            </a:r>
            <a:r>
              <a:rPr kumimoji="0" lang="en-GB" altLang="en-US" sz="1600" b="0" i="0" u="none" strike="noStrike" kern="1200" cap="none" spc="0" normalizeH="0" baseline="0" noProof="0" dirty="0">
                <a:ln>
                  <a:noFill/>
                </a:ln>
                <a:solidFill>
                  <a:srgbClr val="FEFFFF"/>
                </a:solidFill>
                <a:effectLst/>
                <a:uLnTx/>
                <a:uFillTx/>
                <a:latin typeface="Arial" panose="020B0604020202020204"/>
                <a:ea typeface="+mn-ea"/>
                <a:cs typeface="+mn-cs"/>
              </a:rPr>
              <a:t> related to this Call, feel free to contact:</a:t>
            </a:r>
          </a:p>
          <a:p>
            <a:pPr marL="0" marR="0" lvl="0" indent="0" algn="ctr" defTabSz="914400" rtl="0" eaLnBrk="1" fontAlgn="base" latinLnBrk="0" hangingPunct="1">
              <a:lnSpc>
                <a:spcPct val="80000"/>
              </a:lnSpc>
              <a:spcBef>
                <a:spcPct val="0"/>
              </a:spcBef>
              <a:spcAft>
                <a:spcPct val="0"/>
              </a:spcAft>
              <a:buClrTx/>
              <a:buSzTx/>
              <a:buFontTx/>
              <a:buNone/>
              <a:tabLst/>
              <a:defRPr/>
            </a:pPr>
            <a:endParaRPr kumimoji="0" lang="en-GB" altLang="en-US" sz="1600" b="0" i="0" u="none" strike="noStrike" kern="1200" cap="none" spc="0" normalizeH="0" baseline="0" noProof="0" dirty="0">
              <a:ln>
                <a:noFill/>
              </a:ln>
              <a:solidFill>
                <a:srgbClr val="FEFFFF"/>
              </a:solidFill>
              <a:effectLst/>
              <a:uLnTx/>
              <a:uFillTx/>
              <a:latin typeface="Arial" panose="020B0604020202020204"/>
              <a:ea typeface="+mn-ea"/>
              <a:cs typeface="+mn-cs"/>
            </a:endParaRPr>
          </a:p>
          <a:p>
            <a:pPr algn="ctr">
              <a:lnSpc>
                <a:spcPct val="80000"/>
              </a:lnSpc>
              <a:defRPr/>
            </a:pPr>
            <a:r>
              <a:rPr kumimoji="0" lang="en-GB" altLang="en-US" sz="1600" b="1" i="0" u="none" strike="noStrike" kern="1200" cap="none" spc="0" normalizeH="0" baseline="0" noProof="0" dirty="0">
                <a:ln>
                  <a:noFill/>
                </a:ln>
                <a:solidFill>
                  <a:srgbClr val="E7E8E3"/>
                </a:solidFill>
                <a:effectLst/>
                <a:uLnTx/>
                <a:uFillTx/>
                <a:latin typeface="Arial" panose="020B0604020202020204"/>
                <a:ea typeface="+mn-ea"/>
                <a:cs typeface="+mn-cs"/>
              </a:rPr>
              <a:t>Email:</a:t>
            </a:r>
            <a:r>
              <a:rPr kumimoji="0" lang="en-GB" altLang="en-US" sz="1600" b="0" i="0" u="none" strike="noStrike" kern="1200" cap="none" spc="0" normalizeH="0" baseline="0" noProof="0" dirty="0">
                <a:ln>
                  <a:noFill/>
                </a:ln>
                <a:solidFill>
                  <a:srgbClr val="E7E8E3"/>
                </a:solidFill>
                <a:effectLst/>
                <a:uLnTx/>
                <a:uFillTx/>
                <a:latin typeface="Arial" panose="020B0604020202020204"/>
                <a:ea typeface="+mn-ea"/>
                <a:cs typeface="+mn-cs"/>
              </a:rPr>
              <a:t> </a:t>
            </a:r>
            <a:r>
              <a:rPr kumimoji="0" lang="en-GB" altLang="en-US" sz="1600" b="0" i="0" u="none" strike="noStrike" kern="1200" cap="none" spc="0" normalizeH="0" baseline="0" noProof="0" dirty="0" err="1">
                <a:ln>
                  <a:noFill/>
                </a:ln>
                <a:solidFill>
                  <a:srgbClr val="E7E8E3"/>
                </a:solidFill>
                <a:effectLst/>
                <a:uLnTx/>
                <a:uFillTx/>
                <a:latin typeface="Arial" panose="020B0604020202020204"/>
                <a:ea typeface="+mn-ea"/>
                <a:cs typeface="+mn-cs"/>
              </a:rPr>
              <a:t>Jennifer.Ngo-Anh@esa.int</a:t>
            </a:r>
            <a:r>
              <a:rPr kumimoji="0" lang="en-GB" altLang="en-US" sz="1600" b="0" i="0" u="none" strike="noStrike" kern="1200" cap="none" spc="0" normalizeH="0" baseline="0" noProof="0" dirty="0">
                <a:ln>
                  <a:noFill/>
                </a:ln>
                <a:solidFill>
                  <a:srgbClr val="E7E8E3"/>
                </a:solidFill>
                <a:effectLst/>
                <a:uLnTx/>
                <a:uFillTx/>
                <a:latin typeface="Arial" panose="020B0604020202020204"/>
                <a:ea typeface="+mn-ea"/>
                <a:cs typeface="+mn-cs"/>
              </a:rPr>
              <a:t>	</a:t>
            </a:r>
            <a:r>
              <a:rPr kumimoji="0" lang="en-GB" altLang="en-US" sz="1600" b="1" i="0" u="none" strike="noStrike" kern="1200" cap="none" spc="0" normalizeH="0" baseline="0" noProof="0" dirty="0">
                <a:ln>
                  <a:noFill/>
                </a:ln>
                <a:solidFill>
                  <a:srgbClr val="E7E8E3"/>
                </a:solidFill>
                <a:effectLst/>
                <a:uLnTx/>
                <a:uFillTx/>
                <a:latin typeface="Arial" panose="020B0604020202020204"/>
                <a:ea typeface="+mn-ea"/>
                <a:cs typeface="+mn-cs"/>
              </a:rPr>
              <a:t>Phone:</a:t>
            </a:r>
            <a:r>
              <a:rPr kumimoji="0" lang="en-GB" altLang="en-US" sz="1600" b="0" i="0" u="none" strike="noStrike" kern="1200" cap="none" spc="0" normalizeH="0" baseline="0" noProof="0" dirty="0">
                <a:ln>
                  <a:noFill/>
                </a:ln>
                <a:solidFill>
                  <a:srgbClr val="E7E8E3"/>
                </a:solidFill>
                <a:effectLst/>
                <a:uLnTx/>
                <a:uFillTx/>
                <a:latin typeface="Arial" panose="020B0604020202020204"/>
                <a:ea typeface="+mn-ea"/>
                <a:cs typeface="+mn-cs"/>
              </a:rPr>
              <a:t> +31715658609</a:t>
            </a:r>
            <a:endParaRPr kumimoji="0" lang="en-GB" altLang="en-US" sz="1600" b="0" i="0" u="none" strike="noStrike" kern="1200" cap="none" spc="0" normalizeH="0" baseline="0" noProof="0" dirty="0">
              <a:ln>
                <a:noFill/>
              </a:ln>
              <a:solidFill>
                <a:srgbClr val="E7E8E3"/>
              </a:solidFill>
              <a:effectLst/>
              <a:highlight>
                <a:srgbClr val="FFCC4E"/>
              </a:highlight>
              <a:uLnTx/>
              <a:uFillTx/>
              <a:latin typeface="Arial" panose="020B0604020202020204"/>
              <a:ea typeface="+mn-ea"/>
              <a:cs typeface="+mn-cs"/>
            </a:endParaRPr>
          </a:p>
        </p:txBody>
      </p:sp>
    </p:spTree>
    <p:extLst>
      <p:ext uri="{BB962C8B-B14F-4D97-AF65-F5344CB8AC3E}">
        <p14:creationId xmlns:p14="http://schemas.microsoft.com/office/powerpoint/2010/main" val="5928301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128F3-209A-4DB6-9A95-DEC99BBE6AF4}"/>
              </a:ext>
            </a:extLst>
          </p:cNvPr>
          <p:cNvSpPr>
            <a:spLocks noGrp="1"/>
          </p:cNvSpPr>
          <p:nvPr>
            <p:ph type="title"/>
          </p:nvPr>
        </p:nvSpPr>
        <p:spPr>
          <a:xfrm>
            <a:off x="215900" y="176540"/>
            <a:ext cx="10109200" cy="523220"/>
          </a:xfrm>
        </p:spPr>
        <p:txBody>
          <a:bodyPr/>
          <a:lstStyle/>
          <a:p>
            <a:r>
              <a:rPr lang="en-GB" sz="2800" dirty="0"/>
              <a:t>1. Tender Package – </a:t>
            </a:r>
            <a:r>
              <a:rPr lang="en-GB" sz="2800" dirty="0">
                <a:solidFill>
                  <a:schemeClr val="accent5"/>
                </a:solidFill>
              </a:rPr>
              <a:t>Call Overview</a:t>
            </a:r>
            <a:endParaRPr lang="en-GB" sz="2800" dirty="0">
              <a:solidFill>
                <a:schemeClr val="accent5"/>
              </a:solidFill>
              <a:highlight>
                <a:srgbClr val="F1666A"/>
              </a:highlight>
            </a:endParaRPr>
          </a:p>
        </p:txBody>
      </p:sp>
      <p:sp>
        <p:nvSpPr>
          <p:cNvPr id="3" name="Content Placeholder 2">
            <a:extLst>
              <a:ext uri="{FF2B5EF4-FFF2-40B4-BE49-F238E27FC236}">
                <a16:creationId xmlns:a16="http://schemas.microsoft.com/office/drawing/2014/main" id="{A582FF50-FA90-4B1B-84A2-B2C8FCCE9867}"/>
              </a:ext>
            </a:extLst>
          </p:cNvPr>
          <p:cNvSpPr>
            <a:spLocks noGrp="1"/>
          </p:cNvSpPr>
          <p:nvPr>
            <p:ph idx="1"/>
          </p:nvPr>
        </p:nvSpPr>
        <p:spPr/>
        <p:txBody>
          <a:bodyPr/>
          <a:lstStyle/>
          <a:p>
            <a:pPr>
              <a:spcAft>
                <a:spcPts val="600"/>
              </a:spcAft>
            </a:pPr>
            <a:r>
              <a:rPr lang="en-GB" sz="2000" b="1" dirty="0">
                <a:solidFill>
                  <a:schemeClr val="tx1"/>
                </a:solidFill>
              </a:rPr>
              <a:t>Call overview</a:t>
            </a:r>
            <a:endParaRPr lang="en-US" dirty="0"/>
          </a:p>
          <a:p>
            <a:pPr marL="285750" indent="-285750">
              <a:spcAft>
                <a:spcPts val="600"/>
              </a:spcAft>
              <a:buClr>
                <a:schemeClr val="tx2"/>
              </a:buClr>
              <a:buFont typeface="Arial" panose="020B0604020202020204" pitchFamily="34" charset="0"/>
              <a:buChar char="•"/>
            </a:pPr>
            <a:r>
              <a:rPr lang="en-GB" dirty="0">
                <a:solidFill>
                  <a:schemeClr val="tx2"/>
                </a:solidFill>
                <a:latin typeface="Arial"/>
                <a:ea typeface="MS PGothic"/>
                <a:cs typeface="Arial"/>
              </a:rPr>
              <a:t>Call for Proposal (</a:t>
            </a:r>
            <a:r>
              <a:rPr lang="en-GB" dirty="0" err="1">
                <a:solidFill>
                  <a:schemeClr val="tx2"/>
                </a:solidFill>
                <a:latin typeface="Arial"/>
                <a:ea typeface="MS PGothic"/>
                <a:cs typeface="Arial"/>
              </a:rPr>
              <a:t>CfP</a:t>
            </a:r>
            <a:r>
              <a:rPr lang="en-GB" dirty="0">
                <a:solidFill>
                  <a:schemeClr val="tx2"/>
                </a:solidFill>
                <a:latin typeface="Arial"/>
                <a:ea typeface="MS PGothic"/>
                <a:cs typeface="Arial"/>
              </a:rPr>
              <a:t>) reference is </a:t>
            </a:r>
            <a:r>
              <a:rPr lang="en-GB" b="1" dirty="0" err="1">
                <a:solidFill>
                  <a:schemeClr val="tx1"/>
                </a:solidFill>
                <a:latin typeface="Arial"/>
                <a:ea typeface="MS PGothic"/>
                <a:cs typeface="Arial"/>
              </a:rPr>
              <a:t>CfP</a:t>
            </a:r>
            <a:r>
              <a:rPr lang="en-GB" b="1" dirty="0">
                <a:solidFill>
                  <a:schemeClr val="tx1"/>
                </a:solidFill>
                <a:latin typeface="Arial"/>
                <a:ea typeface="MS PGothic"/>
                <a:cs typeface="Arial"/>
              </a:rPr>
              <a:t>/5-50158/25/NL/MH/yd </a:t>
            </a:r>
            <a:endParaRPr lang="en-GB" b="1" dirty="0">
              <a:solidFill>
                <a:schemeClr val="tx1"/>
              </a:solidFill>
              <a:highlight>
                <a:srgbClr val="FFCC4E"/>
              </a:highlight>
              <a:latin typeface="Arial"/>
              <a:ea typeface="MS PGothic"/>
              <a:cs typeface="Arial"/>
            </a:endParaRPr>
          </a:p>
          <a:p>
            <a:pPr marL="285750" indent="-285750">
              <a:spcAft>
                <a:spcPts val="600"/>
              </a:spcAft>
              <a:buClr>
                <a:schemeClr val="tx2"/>
              </a:buClr>
              <a:buFont typeface="Arial" panose="020B0604020202020204" pitchFamily="34" charset="0"/>
              <a:buChar char="•"/>
            </a:pPr>
            <a:r>
              <a:rPr lang="en-GB" dirty="0">
                <a:solidFill>
                  <a:schemeClr val="accent2"/>
                </a:solidFill>
              </a:rPr>
              <a:t>This is NOT a permanently open call!</a:t>
            </a:r>
          </a:p>
          <a:p>
            <a:pPr marL="285750" indent="-285750">
              <a:buFont typeface="Arial" panose="020B0604020202020204" pitchFamily="34" charset="0"/>
              <a:buChar char="•"/>
            </a:pPr>
            <a:endParaRPr lang="en-GB" dirty="0"/>
          </a:p>
          <a:p>
            <a:endParaRPr lang="en-GB" dirty="0"/>
          </a:p>
          <a:p>
            <a:endParaRPr lang="en-GB" dirty="0"/>
          </a:p>
        </p:txBody>
      </p:sp>
      <p:graphicFrame>
        <p:nvGraphicFramePr>
          <p:cNvPr id="6" name="Diagram 5">
            <a:extLst>
              <a:ext uri="{FF2B5EF4-FFF2-40B4-BE49-F238E27FC236}">
                <a16:creationId xmlns:a16="http://schemas.microsoft.com/office/drawing/2014/main" id="{0FCF31D9-2AE2-44B8-BC6A-6FC62D11029C}"/>
              </a:ext>
            </a:extLst>
          </p:cNvPr>
          <p:cNvGraphicFramePr/>
          <p:nvPr/>
        </p:nvGraphicFramePr>
        <p:xfrm>
          <a:off x="493000" y="2879574"/>
          <a:ext cx="6358469" cy="28500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1">
            <a:extLst>
              <a:ext uri="{FF2B5EF4-FFF2-40B4-BE49-F238E27FC236}">
                <a16:creationId xmlns:a16="http://schemas.microsoft.com/office/drawing/2014/main" id="{504C26E9-E07B-90ED-7720-B2001DCC1C4E}"/>
              </a:ext>
            </a:extLst>
          </p:cNvPr>
          <p:cNvSpPr txBox="1">
            <a:spLocks noChangeArrowheads="1"/>
          </p:cNvSpPr>
          <p:nvPr/>
        </p:nvSpPr>
        <p:spPr bwMode="auto">
          <a:xfrm>
            <a:off x="7356322" y="2879574"/>
            <a:ext cx="4123224" cy="2850011"/>
          </a:xfrm>
          <a:prstGeom prst="rect">
            <a:avLst/>
          </a:prstGeom>
          <a:solidFill>
            <a:schemeClr val="bg2"/>
          </a:solidFill>
          <a:ln w="28575">
            <a:solidFill>
              <a:schemeClr val="tx1"/>
            </a:solidFill>
          </a:ln>
          <a:effectLst>
            <a:outerShdw blurRad="40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wrap="square" anchor="ctr">
            <a:spAutoFit/>
          </a:bodyPr>
          <a:lstStyle>
            <a:lvl1pPr>
              <a:lnSpc>
                <a:spcPct val="119000"/>
              </a:lnSpc>
              <a:spcBef>
                <a:spcPct val="20000"/>
              </a:spcBef>
              <a:buClr>
                <a:schemeClr val="accent1"/>
              </a:buClr>
              <a:buFont typeface="Verdana" pitchFamily="34" charset="0"/>
              <a:buAutoNum type="arabicPeriod"/>
              <a:defRPr sz="1600">
                <a:solidFill>
                  <a:schemeClr val="bg2"/>
                </a:solidFill>
                <a:latin typeface="Verdana" pitchFamily="34" charset="0"/>
                <a:ea typeface="MS PGothic" pitchFamily="34" charset="-128"/>
              </a:defRPr>
            </a:lvl1pPr>
            <a:lvl2pPr marL="742950" indent="-285750">
              <a:lnSpc>
                <a:spcPct val="119000"/>
              </a:lnSpc>
              <a:spcBef>
                <a:spcPct val="20000"/>
              </a:spcBef>
              <a:buClr>
                <a:schemeClr val="accent1"/>
              </a:buClr>
              <a:buFont typeface="Verdana" pitchFamily="34" charset="0"/>
              <a:buAutoNum type="alphaLcPeriod"/>
              <a:defRPr sz="1600">
                <a:solidFill>
                  <a:schemeClr val="bg2"/>
                </a:solidFill>
                <a:latin typeface="Verdana" pitchFamily="34" charset="0"/>
                <a:ea typeface="MS PGothic" pitchFamily="34" charset="-128"/>
              </a:defRPr>
            </a:lvl2pPr>
            <a:lvl3pPr marL="1143000" indent="-228600">
              <a:lnSpc>
                <a:spcPct val="119000"/>
              </a:lnSpc>
              <a:spcBef>
                <a:spcPct val="20000"/>
              </a:spcBef>
              <a:buClr>
                <a:schemeClr val="accent1"/>
              </a:buClr>
              <a:buFont typeface="Verdana" pitchFamily="34" charset="0"/>
              <a:buChar char="–"/>
              <a:defRPr sz="1600">
                <a:solidFill>
                  <a:schemeClr val="bg2"/>
                </a:solidFill>
                <a:latin typeface="Verdana" pitchFamily="34" charset="0"/>
                <a:ea typeface="MS PGothic" pitchFamily="34" charset="-128"/>
              </a:defRPr>
            </a:lvl3pPr>
            <a:lvl4pPr marL="1600200" indent="-228600">
              <a:lnSpc>
                <a:spcPct val="119000"/>
              </a:lnSpc>
              <a:spcBef>
                <a:spcPct val="20000"/>
              </a:spcBef>
              <a:buClr>
                <a:schemeClr val="accent1"/>
              </a:buClr>
              <a:buFont typeface="Verdana" pitchFamily="34" charset="0"/>
              <a:buChar char="–"/>
              <a:defRPr sz="1600">
                <a:solidFill>
                  <a:schemeClr val="bg2"/>
                </a:solidFill>
                <a:latin typeface="Verdana" pitchFamily="34" charset="0"/>
                <a:ea typeface="MS PGothic" pitchFamily="34" charset="-128"/>
              </a:defRPr>
            </a:lvl4pPr>
            <a:lvl5pPr marL="2057400" indent="-228600">
              <a:lnSpc>
                <a:spcPct val="119000"/>
              </a:lnSpc>
              <a:spcBef>
                <a:spcPct val="20000"/>
              </a:spcBef>
              <a:buClr>
                <a:schemeClr val="accent1"/>
              </a:buClr>
              <a:buFont typeface="Verdana" pitchFamily="34" charset="0"/>
              <a:buChar char="–"/>
              <a:defRPr sz="1600">
                <a:solidFill>
                  <a:schemeClr val="bg2"/>
                </a:solidFill>
                <a:latin typeface="Verdana" pitchFamily="34" charset="0"/>
                <a:ea typeface="MS PGothic" pitchFamily="34" charset="-128"/>
              </a:defRPr>
            </a:lvl5pPr>
            <a:lvl6pPr marL="2514600" indent="-228600" eaLnBrk="0" fontAlgn="base" hangingPunct="0">
              <a:lnSpc>
                <a:spcPct val="119000"/>
              </a:lnSpc>
              <a:spcBef>
                <a:spcPct val="20000"/>
              </a:spcBef>
              <a:spcAft>
                <a:spcPct val="0"/>
              </a:spcAft>
              <a:buClr>
                <a:schemeClr val="accent1"/>
              </a:buClr>
              <a:buFont typeface="Verdana" pitchFamily="34" charset="0"/>
              <a:buChar char="–"/>
              <a:defRPr sz="1600">
                <a:solidFill>
                  <a:schemeClr val="bg2"/>
                </a:solidFill>
                <a:latin typeface="Verdana" pitchFamily="34" charset="0"/>
                <a:ea typeface="MS PGothic" pitchFamily="34" charset="-128"/>
              </a:defRPr>
            </a:lvl6pPr>
            <a:lvl7pPr marL="2971800" indent="-228600" eaLnBrk="0" fontAlgn="base" hangingPunct="0">
              <a:lnSpc>
                <a:spcPct val="119000"/>
              </a:lnSpc>
              <a:spcBef>
                <a:spcPct val="20000"/>
              </a:spcBef>
              <a:spcAft>
                <a:spcPct val="0"/>
              </a:spcAft>
              <a:buClr>
                <a:schemeClr val="accent1"/>
              </a:buClr>
              <a:buFont typeface="Verdana" pitchFamily="34" charset="0"/>
              <a:buChar char="–"/>
              <a:defRPr sz="1600">
                <a:solidFill>
                  <a:schemeClr val="bg2"/>
                </a:solidFill>
                <a:latin typeface="Verdana" pitchFamily="34" charset="0"/>
                <a:ea typeface="MS PGothic" pitchFamily="34" charset="-128"/>
              </a:defRPr>
            </a:lvl7pPr>
            <a:lvl8pPr marL="3429000" indent="-228600" eaLnBrk="0" fontAlgn="base" hangingPunct="0">
              <a:lnSpc>
                <a:spcPct val="119000"/>
              </a:lnSpc>
              <a:spcBef>
                <a:spcPct val="20000"/>
              </a:spcBef>
              <a:spcAft>
                <a:spcPct val="0"/>
              </a:spcAft>
              <a:buClr>
                <a:schemeClr val="accent1"/>
              </a:buClr>
              <a:buFont typeface="Verdana" pitchFamily="34" charset="0"/>
              <a:buChar char="–"/>
              <a:defRPr sz="1600">
                <a:solidFill>
                  <a:schemeClr val="bg2"/>
                </a:solidFill>
                <a:latin typeface="Verdana" pitchFamily="34" charset="0"/>
                <a:ea typeface="MS PGothic" pitchFamily="34" charset="-128"/>
              </a:defRPr>
            </a:lvl8pPr>
            <a:lvl9pPr marL="3886200" indent="-228600" eaLnBrk="0" fontAlgn="base" hangingPunct="0">
              <a:lnSpc>
                <a:spcPct val="119000"/>
              </a:lnSpc>
              <a:spcBef>
                <a:spcPct val="20000"/>
              </a:spcBef>
              <a:spcAft>
                <a:spcPct val="0"/>
              </a:spcAft>
              <a:buClr>
                <a:schemeClr val="accent1"/>
              </a:buClr>
              <a:buFont typeface="Verdana" pitchFamily="34" charset="0"/>
              <a:buChar char="–"/>
              <a:defRPr sz="1600">
                <a:solidFill>
                  <a:schemeClr val="bg2"/>
                </a:solidFill>
                <a:latin typeface="Verdana" pitchFamily="34" charset="0"/>
                <a:ea typeface="MS PGothic" pitchFamily="34" charset="-128"/>
              </a:defRPr>
            </a:lvl9pPr>
          </a:lstStyle>
          <a:p>
            <a:pPr marL="0" marR="0" lvl="0" indent="0" algn="l" defTabSz="914400" rtl="0" eaLnBrk="1" fontAlgn="auto" latinLnBrk="0" hangingPunct="1">
              <a:lnSpc>
                <a:spcPct val="80000"/>
              </a:lnSpc>
              <a:spcBef>
                <a:spcPct val="20000"/>
              </a:spcBef>
              <a:spcAft>
                <a:spcPts val="0"/>
              </a:spcAft>
              <a:buClr>
                <a:srgbClr val="0098DB"/>
              </a:buClr>
              <a:buSzTx/>
              <a:buFont typeface="Verdana" pitchFamily="34" charset="0"/>
              <a:buNone/>
              <a:tabLst/>
              <a:defRPr/>
            </a:pPr>
            <a:r>
              <a:rPr kumimoji="0" lang="en-US" altLang="en-US" sz="1600" b="1" i="0" u="none" strike="noStrike" kern="0" cap="none" spc="0" normalizeH="0" baseline="0" noProof="0" dirty="0">
                <a:ln>
                  <a:noFill/>
                </a:ln>
                <a:solidFill>
                  <a:schemeClr val="tx1"/>
                </a:solidFill>
                <a:effectLst/>
                <a:uLnTx/>
                <a:uFillTx/>
                <a:latin typeface="Verdana" pitchFamily="34" charset="0"/>
                <a:ea typeface="MS PGothic" pitchFamily="34" charset="-128"/>
                <a:cs typeface="+mn-cs"/>
              </a:rPr>
              <a:t>Call for Proposals (</a:t>
            </a:r>
            <a:r>
              <a:rPr kumimoji="0" lang="en-US" altLang="en-US" sz="1600" b="1" i="0" u="none" strike="noStrike" kern="0" cap="none" spc="0" normalizeH="0" baseline="0" noProof="0" dirty="0" err="1">
                <a:ln>
                  <a:noFill/>
                </a:ln>
                <a:solidFill>
                  <a:schemeClr val="tx1"/>
                </a:solidFill>
                <a:effectLst/>
                <a:uLnTx/>
                <a:uFillTx/>
                <a:latin typeface="Verdana" pitchFamily="34" charset="0"/>
                <a:ea typeface="MS PGothic" pitchFamily="34" charset="-128"/>
                <a:cs typeface="+mn-cs"/>
              </a:rPr>
              <a:t>CfP</a:t>
            </a:r>
            <a:r>
              <a:rPr kumimoji="0" lang="en-US" altLang="en-US" sz="1600" b="1" i="0" u="none" strike="noStrike" kern="0" cap="none" spc="0" normalizeH="0" baseline="0" noProof="0" dirty="0">
                <a:ln>
                  <a:noFill/>
                </a:ln>
                <a:solidFill>
                  <a:schemeClr val="tx1"/>
                </a:solidFill>
                <a:effectLst/>
                <a:uLnTx/>
                <a:uFillTx/>
                <a:latin typeface="Verdana" pitchFamily="34" charset="0"/>
                <a:ea typeface="MS PGothic" pitchFamily="34" charset="-128"/>
                <a:cs typeface="+mn-cs"/>
              </a:rPr>
              <a:t>) published</a:t>
            </a:r>
          </a:p>
          <a:p>
            <a:pPr marL="285750" marR="0" lvl="0" indent="-285750" algn="l" defTabSz="914400" rtl="0" eaLnBrk="1" fontAlgn="auto" latinLnBrk="0" hangingPunct="1">
              <a:lnSpc>
                <a:spcPct val="80000"/>
              </a:lnSpc>
              <a:spcBef>
                <a:spcPct val="20000"/>
              </a:spcBef>
              <a:spcAft>
                <a:spcPts val="0"/>
              </a:spcAft>
              <a:buClr>
                <a:srgbClr val="F06669"/>
              </a:buClr>
              <a:buSzTx/>
              <a:buFont typeface="Arial" panose="020B0604020202020204" pitchFamily="34" charset="0"/>
              <a:buChar char="•"/>
              <a:tabLst/>
              <a:defRPr/>
            </a:pPr>
            <a:r>
              <a:rPr kumimoji="0" lang="de-DE" altLang="en-US" sz="1600" b="0" i="0" u="none" strike="noStrike" kern="0" cap="none" spc="0" normalizeH="0" baseline="0" noProof="0" dirty="0">
                <a:ln>
                  <a:noFill/>
                </a:ln>
                <a:solidFill>
                  <a:srgbClr val="F06669"/>
                </a:solidFill>
                <a:effectLst/>
                <a:uLnTx/>
                <a:uFillTx/>
                <a:latin typeface="Verdana" pitchFamily="34" charset="0"/>
                <a:ea typeface="MS PGothic" pitchFamily="34" charset="-128"/>
                <a:cs typeface="+mn-cs"/>
              </a:rPr>
              <a:t>November 24, 2025</a:t>
            </a:r>
            <a:endParaRPr kumimoji="0" lang="en-US" altLang="en-US" sz="1600" b="0" i="0" u="none" strike="noStrike" kern="0" cap="none" spc="0" normalizeH="0" baseline="0" noProof="0" dirty="0">
              <a:ln>
                <a:noFill/>
              </a:ln>
              <a:solidFill>
                <a:srgbClr val="F06669"/>
              </a:solidFill>
              <a:effectLst/>
              <a:uLnTx/>
              <a:uFillTx/>
              <a:latin typeface="Verdana" pitchFamily="34" charset="0"/>
              <a:ea typeface="MS PGothic" pitchFamily="34" charset="-128"/>
              <a:cs typeface="+mn-cs"/>
            </a:endParaRPr>
          </a:p>
          <a:p>
            <a:pPr marL="0" marR="0" lvl="0" indent="0" algn="l" defTabSz="914400" rtl="0" eaLnBrk="1" fontAlgn="auto" latinLnBrk="0" hangingPunct="1">
              <a:lnSpc>
                <a:spcPct val="80000"/>
              </a:lnSpc>
              <a:spcBef>
                <a:spcPct val="20000"/>
              </a:spcBef>
              <a:spcAft>
                <a:spcPts val="0"/>
              </a:spcAft>
              <a:buClr>
                <a:srgbClr val="0098DB"/>
              </a:buClr>
              <a:buSzTx/>
              <a:buFont typeface="Verdana" pitchFamily="34" charset="0"/>
              <a:buNone/>
              <a:tabLst/>
              <a:defRPr/>
            </a:pPr>
            <a:endParaRPr kumimoji="0" lang="en-US" altLang="en-US" sz="1600" b="1" i="0" u="none" strike="noStrike" kern="0" cap="none" spc="0" normalizeH="0" baseline="0" noProof="0" dirty="0">
              <a:ln>
                <a:noFill/>
              </a:ln>
              <a:solidFill>
                <a:srgbClr val="E7E8E3"/>
              </a:solidFill>
              <a:effectLst/>
              <a:uLnTx/>
              <a:uFillTx/>
              <a:latin typeface="Verdana" pitchFamily="34" charset="0"/>
              <a:ea typeface="MS PGothic" pitchFamily="34" charset="-128"/>
              <a:cs typeface="+mn-cs"/>
            </a:endParaRPr>
          </a:p>
          <a:p>
            <a:pPr marL="0" marR="0" lvl="0" indent="0" algn="l" defTabSz="914400" rtl="0" eaLnBrk="1" fontAlgn="auto" latinLnBrk="0" hangingPunct="1">
              <a:lnSpc>
                <a:spcPct val="80000"/>
              </a:lnSpc>
              <a:spcBef>
                <a:spcPct val="20000"/>
              </a:spcBef>
              <a:spcAft>
                <a:spcPts val="0"/>
              </a:spcAft>
              <a:buClr>
                <a:srgbClr val="0098DB"/>
              </a:buClr>
              <a:buSzTx/>
              <a:buFont typeface="Verdana" pitchFamily="34" charset="0"/>
              <a:buNone/>
              <a:tabLst/>
              <a:defRPr/>
            </a:pPr>
            <a:r>
              <a:rPr kumimoji="0" lang="en-US" altLang="en-US" sz="1600" b="1" i="0" u="none" strike="noStrike" kern="0" cap="none" spc="0" normalizeH="0" baseline="0" noProof="0" dirty="0">
                <a:ln>
                  <a:noFill/>
                </a:ln>
                <a:solidFill>
                  <a:schemeClr val="tx1"/>
                </a:solidFill>
                <a:effectLst/>
                <a:uLnTx/>
                <a:uFillTx/>
                <a:latin typeface="Verdana" pitchFamily="34" charset="0"/>
                <a:ea typeface="MS PGothic" pitchFamily="34" charset="-128"/>
                <a:cs typeface="+mn-cs"/>
              </a:rPr>
              <a:t>Submission Deadline</a:t>
            </a:r>
          </a:p>
          <a:p>
            <a:pPr marL="285750" marR="0" lvl="0" indent="-285750" algn="l" defTabSz="914400" rtl="0" eaLnBrk="1" fontAlgn="auto" latinLnBrk="0" hangingPunct="1">
              <a:lnSpc>
                <a:spcPct val="80000"/>
              </a:lnSpc>
              <a:spcBef>
                <a:spcPct val="20000"/>
              </a:spcBef>
              <a:spcAft>
                <a:spcPts val="0"/>
              </a:spcAft>
              <a:buClr>
                <a:srgbClr val="F06669"/>
              </a:buClr>
              <a:buSzTx/>
              <a:buFont typeface="Arial" panose="020B0604020202020204" pitchFamily="34" charset="0"/>
              <a:buChar char="•"/>
              <a:tabLst/>
              <a:defRPr/>
            </a:pPr>
            <a:r>
              <a:rPr kumimoji="0" lang="en-GB" altLang="en-US" sz="1600" b="0" i="0" u="none" strike="noStrike" kern="0" cap="none" spc="0" normalizeH="0" baseline="0" noProof="0" dirty="0">
                <a:ln>
                  <a:noFill/>
                </a:ln>
                <a:solidFill>
                  <a:srgbClr val="F06669"/>
                </a:solidFill>
                <a:effectLst/>
                <a:uLnTx/>
                <a:uFillTx/>
                <a:latin typeface="Verdana" pitchFamily="34" charset="0"/>
                <a:ea typeface="MS PGothic" pitchFamily="34" charset="-128"/>
                <a:cs typeface="+mn-cs"/>
              </a:rPr>
              <a:t>January 23, 2026, 13:00 CET</a:t>
            </a:r>
            <a:endParaRPr kumimoji="0" lang="en-US" altLang="en-US" sz="1600" b="0" i="0" u="none" strike="noStrike" kern="0" cap="none" spc="0" normalizeH="0" baseline="0" noProof="0" dirty="0">
              <a:ln>
                <a:noFill/>
              </a:ln>
              <a:solidFill>
                <a:srgbClr val="F06669"/>
              </a:solidFill>
              <a:effectLst/>
              <a:uLnTx/>
              <a:uFillTx/>
              <a:latin typeface="Verdana" pitchFamily="34" charset="0"/>
              <a:ea typeface="MS PGothic" pitchFamily="34" charset="-128"/>
              <a:cs typeface="+mn-cs"/>
            </a:endParaRPr>
          </a:p>
          <a:p>
            <a:pPr marL="0" marR="0" lvl="0" indent="0" algn="l" defTabSz="914400" rtl="0" eaLnBrk="1" fontAlgn="auto" latinLnBrk="0" hangingPunct="1">
              <a:lnSpc>
                <a:spcPct val="80000"/>
              </a:lnSpc>
              <a:spcBef>
                <a:spcPct val="20000"/>
              </a:spcBef>
              <a:spcAft>
                <a:spcPts val="0"/>
              </a:spcAft>
              <a:buClr>
                <a:srgbClr val="0098DB"/>
              </a:buClr>
              <a:buSzTx/>
              <a:buFont typeface="Verdana" pitchFamily="34" charset="0"/>
              <a:buNone/>
              <a:tabLst/>
              <a:defRPr/>
            </a:pPr>
            <a:endParaRPr kumimoji="0" lang="en-US" altLang="en-US" sz="1600" b="1" i="0" u="none" strike="noStrike" kern="0" cap="none" spc="0" normalizeH="0" baseline="0" noProof="0" dirty="0">
              <a:ln>
                <a:noFill/>
              </a:ln>
              <a:solidFill>
                <a:srgbClr val="E7E8E3"/>
              </a:solidFill>
              <a:effectLst/>
              <a:uLnTx/>
              <a:uFillTx/>
              <a:latin typeface="Verdana" pitchFamily="34" charset="0"/>
              <a:ea typeface="MS PGothic" pitchFamily="34" charset="-128"/>
              <a:cs typeface="+mn-cs"/>
            </a:endParaRPr>
          </a:p>
          <a:p>
            <a:pPr marL="0" marR="0" lvl="0" indent="0" algn="l" defTabSz="914400" rtl="0" eaLnBrk="1" fontAlgn="auto" latinLnBrk="0" hangingPunct="1">
              <a:lnSpc>
                <a:spcPct val="100000"/>
              </a:lnSpc>
              <a:spcBef>
                <a:spcPct val="20000"/>
              </a:spcBef>
              <a:spcAft>
                <a:spcPts val="0"/>
              </a:spcAft>
              <a:buClr>
                <a:srgbClr val="0098DB"/>
              </a:buClr>
              <a:buSzTx/>
              <a:buFont typeface="Verdana" pitchFamily="34" charset="0"/>
              <a:buNone/>
              <a:tabLst/>
              <a:defRPr/>
            </a:pPr>
            <a:r>
              <a:rPr kumimoji="0" lang="en-GB" sz="1600" b="1" i="0" u="none" strike="noStrike" kern="0" cap="none" spc="0" normalizeH="0" baseline="0" noProof="0" dirty="0">
                <a:ln>
                  <a:noFill/>
                </a:ln>
                <a:solidFill>
                  <a:schemeClr val="tx1"/>
                </a:solidFill>
                <a:effectLst/>
                <a:uLnTx/>
                <a:uFillTx/>
                <a:latin typeface="Verdana" pitchFamily="34" charset="0"/>
                <a:ea typeface="MS PGothic" pitchFamily="34" charset="-128"/>
                <a:cs typeface="+mn-cs"/>
              </a:rPr>
              <a:t>Maximum budget</a:t>
            </a:r>
          </a:p>
          <a:p>
            <a:pPr marL="285750" marR="0" lvl="0" indent="-285750" algn="l" defTabSz="914400" rtl="0" eaLnBrk="1" fontAlgn="auto" latinLnBrk="0" hangingPunct="1">
              <a:lnSpc>
                <a:spcPct val="100000"/>
              </a:lnSpc>
              <a:spcBef>
                <a:spcPct val="20000"/>
              </a:spcBef>
              <a:spcAft>
                <a:spcPts val="0"/>
              </a:spcAft>
              <a:buClr>
                <a:srgbClr val="F06669"/>
              </a:buClr>
              <a:buSzTx/>
              <a:buFont typeface="Arial" panose="020B0604020202020204" pitchFamily="34" charset="0"/>
              <a:buChar char="•"/>
              <a:tabLst/>
              <a:defRPr/>
            </a:pPr>
            <a:r>
              <a:rPr lang="en-GB" kern="0" dirty="0">
                <a:solidFill>
                  <a:srgbClr val="F06669"/>
                </a:solidFill>
              </a:rPr>
              <a:t>225</a:t>
            </a:r>
            <a:r>
              <a:rPr kumimoji="0" lang="en-GB" sz="1600" b="0" i="0" u="none" strike="noStrike" kern="0" cap="none" spc="0" normalizeH="0" baseline="0" noProof="0" dirty="0">
                <a:ln>
                  <a:noFill/>
                </a:ln>
                <a:solidFill>
                  <a:srgbClr val="F06669"/>
                </a:solidFill>
                <a:effectLst/>
                <a:uLnTx/>
                <a:uFillTx/>
                <a:latin typeface="Verdana" pitchFamily="34" charset="0"/>
                <a:ea typeface="MS PGothic" pitchFamily="34" charset="-128"/>
                <a:cs typeface="+mn-cs"/>
              </a:rPr>
              <a:t>,000 EUR </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1600" b="1" i="0" u="none" strike="noStrike" kern="0" cap="none" spc="0" normalizeH="0" baseline="0" noProof="0" dirty="0">
              <a:ln>
                <a:noFill/>
              </a:ln>
              <a:solidFill>
                <a:schemeClr val="tx1"/>
              </a:solidFill>
              <a:effectLst/>
              <a:uLnTx/>
              <a:uFillTx/>
              <a:latin typeface="Verdana" pitchFamily="34" charset="0"/>
              <a:ea typeface="MS PGothic" pitchFamily="34"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en-US" sz="1600" b="1" i="0" u="none" strike="noStrike" kern="0" cap="none" spc="0" normalizeH="0" baseline="0" noProof="0" dirty="0">
                <a:ln>
                  <a:noFill/>
                </a:ln>
                <a:solidFill>
                  <a:schemeClr val="tx1"/>
                </a:solidFill>
                <a:effectLst/>
                <a:uLnTx/>
                <a:uFillTx/>
                <a:latin typeface="Verdana" pitchFamily="34" charset="0"/>
                <a:ea typeface="MS PGothic" pitchFamily="34" charset="-128"/>
                <a:cs typeface="+mn-cs"/>
              </a:rPr>
              <a:t>First contracts</a:t>
            </a:r>
          </a:p>
          <a:p>
            <a:pPr marL="285750" marR="0" lvl="0" indent="-28575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lang="en-GB" altLang="en-US" kern="0" dirty="0">
                <a:solidFill>
                  <a:srgbClr val="F06669"/>
                </a:solidFill>
              </a:rPr>
              <a:t>Q3</a:t>
            </a:r>
            <a:r>
              <a:rPr kumimoji="0" lang="en-GB" altLang="en-US" sz="1600" b="0" i="0" u="none" strike="noStrike" kern="0" cap="none" spc="0" normalizeH="0" baseline="0" noProof="0" dirty="0">
                <a:ln>
                  <a:noFill/>
                </a:ln>
                <a:solidFill>
                  <a:srgbClr val="F06669"/>
                </a:solidFill>
                <a:effectLst/>
                <a:uLnTx/>
                <a:uFillTx/>
                <a:latin typeface="Verdana" pitchFamily="34" charset="0"/>
                <a:ea typeface="MS PGothic" pitchFamily="34" charset="-128"/>
                <a:cs typeface="+mn-cs"/>
              </a:rPr>
              <a:t> 2026</a:t>
            </a:r>
            <a:endParaRPr kumimoji="0" lang="en-US" altLang="en-US" sz="1600" b="0" i="0" u="none" strike="noStrike" kern="0" cap="none" spc="0" normalizeH="0" baseline="0" noProof="0" dirty="0">
              <a:ln>
                <a:noFill/>
              </a:ln>
              <a:solidFill>
                <a:srgbClr val="F06669"/>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41711681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5ECEEC6-0303-4864-8D99-B21E62390BE0}"/>
              </a:ext>
            </a:extLst>
          </p:cNvPr>
          <p:cNvSpPr>
            <a:spLocks noGrp="1"/>
          </p:cNvSpPr>
          <p:nvPr>
            <p:ph type="title"/>
          </p:nvPr>
        </p:nvSpPr>
        <p:spPr>
          <a:xfrm>
            <a:off x="216000" y="175790"/>
            <a:ext cx="10108800" cy="523220"/>
          </a:xfrm>
        </p:spPr>
        <p:txBody>
          <a:bodyPr/>
          <a:lstStyle/>
          <a:p>
            <a:r>
              <a:rPr lang="en-GB" sz="2800" dirty="0"/>
              <a:t>1a. Tender Package – </a:t>
            </a:r>
            <a:r>
              <a:rPr lang="en-GB" sz="2800" dirty="0">
                <a:solidFill>
                  <a:schemeClr val="accent5"/>
                </a:solidFill>
              </a:rPr>
              <a:t>Cover Letter</a:t>
            </a:r>
            <a:endParaRPr lang="en-GB" sz="2800" dirty="0"/>
          </a:p>
        </p:txBody>
      </p:sp>
      <p:graphicFrame>
        <p:nvGraphicFramePr>
          <p:cNvPr id="2" name="Diagram 1">
            <a:extLst>
              <a:ext uri="{FF2B5EF4-FFF2-40B4-BE49-F238E27FC236}">
                <a16:creationId xmlns:a16="http://schemas.microsoft.com/office/drawing/2014/main" id="{051384B5-8D4D-F861-925F-AE2E29083E1C}"/>
              </a:ext>
            </a:extLst>
          </p:cNvPr>
          <p:cNvGraphicFramePr/>
          <p:nvPr/>
        </p:nvGraphicFramePr>
        <p:xfrm>
          <a:off x="2933434" y="2065812"/>
          <a:ext cx="6358469" cy="28500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a:extLst>
              <a:ext uri="{FF2B5EF4-FFF2-40B4-BE49-F238E27FC236}">
                <a16:creationId xmlns:a16="http://schemas.microsoft.com/office/drawing/2014/main" id="{37783C8C-B302-4892-8477-C01F553C984B}"/>
              </a:ext>
            </a:extLst>
          </p:cNvPr>
          <p:cNvSpPr/>
          <p:nvPr/>
        </p:nvSpPr>
        <p:spPr>
          <a:xfrm>
            <a:off x="2933434" y="2065812"/>
            <a:ext cx="6358469" cy="859057"/>
          </a:xfrm>
          <a:prstGeom prst="rect">
            <a:avLst/>
          </a:prstGeom>
          <a:noFill/>
          <a:ln w="57150">
            <a:solidFill>
              <a:srgbClr val="ED1B2F"/>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E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620943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128F3-209A-4DB6-9A95-DEC99BBE6AF4}"/>
              </a:ext>
            </a:extLst>
          </p:cNvPr>
          <p:cNvSpPr>
            <a:spLocks noGrp="1"/>
          </p:cNvSpPr>
          <p:nvPr>
            <p:ph type="title"/>
          </p:nvPr>
        </p:nvSpPr>
        <p:spPr>
          <a:xfrm>
            <a:off x="215900" y="176540"/>
            <a:ext cx="10109200" cy="523220"/>
          </a:xfrm>
        </p:spPr>
        <p:txBody>
          <a:bodyPr/>
          <a:lstStyle/>
          <a:p>
            <a:r>
              <a:rPr lang="en-GB" sz="2800" dirty="0"/>
              <a:t>1a. Tender Package – </a:t>
            </a:r>
            <a:r>
              <a:rPr lang="en-GB" sz="2800" dirty="0">
                <a:solidFill>
                  <a:schemeClr val="accent5"/>
                </a:solidFill>
              </a:rPr>
              <a:t>Cover Letter</a:t>
            </a:r>
            <a:endParaRPr lang="en-GB" sz="2800" dirty="0"/>
          </a:p>
        </p:txBody>
      </p:sp>
      <p:sp>
        <p:nvSpPr>
          <p:cNvPr id="3" name="Content Placeholder 2">
            <a:extLst>
              <a:ext uri="{FF2B5EF4-FFF2-40B4-BE49-F238E27FC236}">
                <a16:creationId xmlns:a16="http://schemas.microsoft.com/office/drawing/2014/main" id="{A582FF50-FA90-4B1B-84A2-B2C8FCCE9867}"/>
              </a:ext>
            </a:extLst>
          </p:cNvPr>
          <p:cNvSpPr>
            <a:spLocks noGrp="1"/>
          </p:cNvSpPr>
          <p:nvPr>
            <p:ph idx="1"/>
          </p:nvPr>
        </p:nvSpPr>
        <p:spPr/>
        <p:txBody>
          <a:bodyPr/>
          <a:lstStyle/>
          <a:p>
            <a:pPr>
              <a:spcAft>
                <a:spcPts val="600"/>
              </a:spcAft>
            </a:pPr>
            <a:r>
              <a:rPr lang="en-GB" altLang="en-US" sz="2000" b="1" dirty="0">
                <a:solidFill>
                  <a:schemeClr val="tx1"/>
                </a:solidFill>
                <a:highlight>
                  <a:srgbClr val="D9D9D9"/>
                </a:highlight>
              </a:rPr>
              <a:t>The Cover Letter contains a number of essential features regarding the Call.</a:t>
            </a:r>
          </a:p>
          <a:p>
            <a:pPr>
              <a:spcAft>
                <a:spcPts val="600"/>
              </a:spcAft>
            </a:pPr>
            <a:r>
              <a:rPr lang="en-GB" altLang="en-US" b="1" dirty="0">
                <a:solidFill>
                  <a:schemeClr val="tx1"/>
                </a:solidFill>
              </a:rPr>
              <a:t>This includes:</a:t>
            </a:r>
          </a:p>
          <a:p>
            <a:pPr marL="285750" indent="-285750">
              <a:spcAft>
                <a:spcPts val="600"/>
              </a:spcAft>
              <a:buClr>
                <a:schemeClr val="tx2"/>
              </a:buClr>
              <a:buFont typeface="Arial" panose="020B0604020202020204" pitchFamily="34" charset="0"/>
              <a:buChar char="•"/>
            </a:pPr>
            <a:r>
              <a:rPr lang="en-GB" dirty="0">
                <a:solidFill>
                  <a:schemeClr val="tx2"/>
                </a:solidFill>
              </a:rPr>
              <a:t>The name of the responsible Contracts Officer, </a:t>
            </a:r>
            <a:r>
              <a:rPr lang="en-GB" b="1" dirty="0" err="1">
                <a:solidFill>
                  <a:schemeClr val="tx2"/>
                </a:solidFill>
              </a:rPr>
              <a:t>Ysee</a:t>
            </a:r>
            <a:r>
              <a:rPr lang="en-GB" b="1" dirty="0">
                <a:solidFill>
                  <a:schemeClr val="tx2"/>
                </a:solidFill>
              </a:rPr>
              <a:t> </a:t>
            </a:r>
            <a:r>
              <a:rPr lang="en-GB" b="1" dirty="0" err="1">
                <a:solidFill>
                  <a:schemeClr val="tx2"/>
                </a:solidFill>
              </a:rPr>
              <a:t>Douenne</a:t>
            </a:r>
            <a:r>
              <a:rPr lang="en-GB" dirty="0">
                <a:solidFill>
                  <a:schemeClr val="tx2"/>
                </a:solidFill>
              </a:rPr>
              <a:t>. </a:t>
            </a:r>
          </a:p>
          <a:p>
            <a:pPr marL="285750" indent="-285750">
              <a:spcAft>
                <a:spcPts val="600"/>
              </a:spcAft>
              <a:buClr>
                <a:schemeClr val="tx2"/>
              </a:buClr>
              <a:buFont typeface="Arial" panose="020B0604020202020204" pitchFamily="34" charset="0"/>
              <a:buChar char="•"/>
            </a:pPr>
            <a:r>
              <a:rPr lang="en-GB" b="1" dirty="0">
                <a:solidFill>
                  <a:schemeClr val="tx2"/>
                </a:solidFill>
              </a:rPr>
              <a:t>Submission deadlines</a:t>
            </a:r>
            <a:r>
              <a:rPr lang="en-GB" dirty="0">
                <a:solidFill>
                  <a:schemeClr val="tx2"/>
                </a:solidFill>
              </a:rPr>
              <a:t> for evaluation</a:t>
            </a:r>
          </a:p>
          <a:p>
            <a:pPr marL="285750" indent="-285750">
              <a:spcAft>
                <a:spcPts val="600"/>
              </a:spcAft>
              <a:buClr>
                <a:schemeClr val="tx2"/>
              </a:buClr>
              <a:buFont typeface="Arial" panose="020B0604020202020204" pitchFamily="34" charset="0"/>
              <a:buChar char="•"/>
            </a:pPr>
            <a:r>
              <a:rPr lang="en-GB" dirty="0">
                <a:solidFill>
                  <a:schemeClr val="tx2"/>
                </a:solidFill>
              </a:rPr>
              <a:t>All </a:t>
            </a:r>
            <a:r>
              <a:rPr lang="en-GB" b="1" dirty="0">
                <a:solidFill>
                  <a:schemeClr val="tx2"/>
                </a:solidFill>
              </a:rPr>
              <a:t>programmatic</a:t>
            </a:r>
            <a:r>
              <a:rPr lang="en-GB" dirty="0">
                <a:solidFill>
                  <a:schemeClr val="tx2"/>
                </a:solidFill>
              </a:rPr>
              <a:t> and </a:t>
            </a:r>
            <a:r>
              <a:rPr lang="en-GB" b="1" dirty="0">
                <a:solidFill>
                  <a:schemeClr val="tx2"/>
                </a:solidFill>
              </a:rPr>
              <a:t>price constraints</a:t>
            </a:r>
          </a:p>
          <a:p>
            <a:pPr marL="285750" indent="-285750">
              <a:spcAft>
                <a:spcPts val="600"/>
              </a:spcAft>
              <a:buClr>
                <a:schemeClr val="tx2"/>
              </a:buClr>
              <a:buFont typeface="Arial" panose="020B0604020202020204" pitchFamily="34" charset="0"/>
              <a:buChar char="•"/>
            </a:pPr>
            <a:r>
              <a:rPr lang="en-GB" dirty="0">
                <a:solidFill>
                  <a:schemeClr val="tx2"/>
                </a:solidFill>
              </a:rPr>
              <a:t>Description of the </a:t>
            </a:r>
            <a:r>
              <a:rPr lang="en-GB" b="1" dirty="0">
                <a:solidFill>
                  <a:schemeClr val="tx2"/>
                </a:solidFill>
              </a:rPr>
              <a:t>process of evaluation</a:t>
            </a:r>
            <a:r>
              <a:rPr lang="en-GB" dirty="0">
                <a:solidFill>
                  <a:schemeClr val="tx2"/>
                </a:solidFill>
              </a:rPr>
              <a:t> and selection</a:t>
            </a:r>
          </a:p>
          <a:p>
            <a:pPr marL="285750" indent="-285750">
              <a:spcAft>
                <a:spcPts val="600"/>
              </a:spcAft>
              <a:buClr>
                <a:schemeClr val="tx2"/>
              </a:buClr>
              <a:buFont typeface="Arial" panose="020B0604020202020204" pitchFamily="34" charset="0"/>
              <a:buChar char="•"/>
            </a:pPr>
            <a:r>
              <a:rPr lang="en-GB" b="1" dirty="0">
                <a:solidFill>
                  <a:schemeClr val="tx2"/>
                </a:solidFill>
              </a:rPr>
              <a:t>Evaluation criteria </a:t>
            </a:r>
            <a:r>
              <a:rPr lang="en-GB" dirty="0">
                <a:solidFill>
                  <a:schemeClr val="tx2"/>
                </a:solidFill>
              </a:rPr>
              <a:t>and</a:t>
            </a:r>
            <a:r>
              <a:rPr lang="en-GB" b="1" dirty="0">
                <a:solidFill>
                  <a:schemeClr val="tx2"/>
                </a:solidFill>
              </a:rPr>
              <a:t> weighting factors.​</a:t>
            </a:r>
          </a:p>
          <a:p>
            <a:pPr marL="285750" indent="-285750">
              <a:spcAft>
                <a:spcPts val="600"/>
              </a:spcAft>
              <a:buClr>
                <a:schemeClr val="tx2"/>
              </a:buClr>
              <a:buFont typeface="Arial" panose="020B0604020202020204" pitchFamily="34" charset="0"/>
              <a:buChar char="•"/>
            </a:pPr>
            <a:r>
              <a:rPr lang="en-GB" b="1" dirty="0">
                <a:solidFill>
                  <a:schemeClr val="tx2"/>
                </a:solidFill>
              </a:rPr>
              <a:t>Instructions and restrictions</a:t>
            </a:r>
            <a:r>
              <a:rPr lang="en-GB" dirty="0">
                <a:solidFill>
                  <a:schemeClr val="tx2"/>
                </a:solidFill>
              </a:rPr>
              <a:t> for proposals submission</a:t>
            </a:r>
          </a:p>
          <a:p>
            <a:endParaRPr lang="en-GB" dirty="0"/>
          </a:p>
        </p:txBody>
      </p:sp>
      <p:grpSp>
        <p:nvGrpSpPr>
          <p:cNvPr id="5" name="Group 4">
            <a:extLst>
              <a:ext uri="{FF2B5EF4-FFF2-40B4-BE49-F238E27FC236}">
                <a16:creationId xmlns:a16="http://schemas.microsoft.com/office/drawing/2014/main" id="{211FDB1E-0848-402C-9991-6CFDADE92C54}"/>
              </a:ext>
            </a:extLst>
          </p:cNvPr>
          <p:cNvGrpSpPr/>
          <p:nvPr/>
        </p:nvGrpSpPr>
        <p:grpSpPr>
          <a:xfrm>
            <a:off x="2060383" y="4920049"/>
            <a:ext cx="8083233" cy="914400"/>
            <a:chOff x="2390774" y="4954339"/>
            <a:chExt cx="7690331" cy="914400"/>
          </a:xfrm>
        </p:grpSpPr>
        <p:sp>
          <p:nvSpPr>
            <p:cNvPr id="9" name="Rectangle 8">
              <a:extLst>
                <a:ext uri="{FF2B5EF4-FFF2-40B4-BE49-F238E27FC236}">
                  <a16:creationId xmlns:a16="http://schemas.microsoft.com/office/drawing/2014/main" id="{CC4A439C-C310-4007-AEDC-8F2E91FD94D0}"/>
                </a:ext>
              </a:extLst>
            </p:cNvPr>
            <p:cNvSpPr/>
            <p:nvPr/>
          </p:nvSpPr>
          <p:spPr>
            <a:xfrm>
              <a:off x="2390774" y="4954339"/>
              <a:ext cx="914400" cy="914400"/>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000" b="1" i="0" u="none" strike="noStrike" kern="1200" cap="none" spc="0" normalizeH="0" baseline="0" noProof="0" dirty="0">
                <a:ln>
                  <a:noFill/>
                </a:ln>
                <a:solidFill>
                  <a:srgbClr val="F06669"/>
                </a:solidFill>
                <a:effectLst/>
                <a:uLnTx/>
                <a:uFillTx/>
                <a:latin typeface="Arial" panose="020B0604020202020204"/>
                <a:ea typeface="+mn-ea"/>
                <a:cs typeface="+mn-cs"/>
              </a:endParaRPr>
            </a:p>
          </p:txBody>
        </p:sp>
        <p:sp>
          <p:nvSpPr>
            <p:cNvPr id="7" name="Rectangle 6">
              <a:extLst>
                <a:ext uri="{FF2B5EF4-FFF2-40B4-BE49-F238E27FC236}">
                  <a16:creationId xmlns:a16="http://schemas.microsoft.com/office/drawing/2014/main" id="{5232DD89-2D4B-4557-BEFD-8DFE1EE130C6}"/>
                </a:ext>
              </a:extLst>
            </p:cNvPr>
            <p:cNvSpPr/>
            <p:nvPr/>
          </p:nvSpPr>
          <p:spPr>
            <a:xfrm>
              <a:off x="2847974" y="4954339"/>
              <a:ext cx="7233131" cy="914400"/>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000" b="1" i="0" u="none" strike="noStrike" kern="1200" cap="none" spc="0" normalizeH="0" baseline="0" noProof="0" dirty="0">
                  <a:ln>
                    <a:noFill/>
                  </a:ln>
                  <a:solidFill>
                    <a:srgbClr val="F06669"/>
                  </a:solidFill>
                  <a:effectLst/>
                  <a:uLnTx/>
                  <a:uFillTx/>
                  <a:latin typeface="Arial" panose="020B0604020202020204"/>
                  <a:ea typeface="+mn-ea"/>
                  <a:cs typeface="+mn-cs"/>
                </a:rPr>
                <a:t>Read the Cover Letter carefully and be sure to comply</a:t>
              </a:r>
            </a:p>
          </p:txBody>
        </p:sp>
        <p:pic>
          <p:nvPicPr>
            <p:cNvPr id="6" name="Graphic 5" descr="Warning with solid fill">
              <a:extLst>
                <a:ext uri="{FF2B5EF4-FFF2-40B4-BE49-F238E27FC236}">
                  <a16:creationId xmlns:a16="http://schemas.microsoft.com/office/drawing/2014/main" id="{B3C7E5AC-0EE0-4BD2-84C4-7C0C9A97E17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2491652" y="5037013"/>
              <a:ext cx="712642" cy="749051"/>
            </a:xfrm>
            <a:prstGeom prst="rect">
              <a:avLst/>
            </a:prstGeom>
          </p:spPr>
        </p:pic>
      </p:grpSp>
    </p:spTree>
    <p:extLst>
      <p:ext uri="{BB962C8B-B14F-4D97-AF65-F5344CB8AC3E}">
        <p14:creationId xmlns:p14="http://schemas.microsoft.com/office/powerpoint/2010/main" val="5845881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D9CB90-3365-4796-AA4D-B8D155885D1D}"/>
              </a:ext>
            </a:extLst>
          </p:cNvPr>
          <p:cNvSpPr>
            <a:spLocks noGrp="1"/>
          </p:cNvSpPr>
          <p:nvPr>
            <p:ph type="title"/>
          </p:nvPr>
        </p:nvSpPr>
        <p:spPr>
          <a:xfrm>
            <a:off x="216000" y="175790"/>
            <a:ext cx="10108800" cy="523220"/>
          </a:xfrm>
        </p:spPr>
        <p:txBody>
          <a:bodyPr/>
          <a:lstStyle/>
          <a:p>
            <a:r>
              <a:rPr lang="en-GB" sz="2800" dirty="0"/>
              <a:t>1a. Tender Package – </a:t>
            </a:r>
            <a:r>
              <a:rPr lang="en-GB" sz="2800" dirty="0">
                <a:solidFill>
                  <a:schemeClr val="accent5"/>
                </a:solidFill>
              </a:rPr>
              <a:t>Cover Letter</a:t>
            </a:r>
            <a:endParaRPr lang="en-GB" sz="2800" dirty="0"/>
          </a:p>
        </p:txBody>
      </p:sp>
      <p:sp>
        <p:nvSpPr>
          <p:cNvPr id="3" name="Content Placeholder 2">
            <a:extLst>
              <a:ext uri="{FF2B5EF4-FFF2-40B4-BE49-F238E27FC236}">
                <a16:creationId xmlns:a16="http://schemas.microsoft.com/office/drawing/2014/main" id="{432CCA9E-9536-49D5-95A4-607934F91026}"/>
              </a:ext>
            </a:extLst>
          </p:cNvPr>
          <p:cNvSpPr>
            <a:spLocks noGrp="1"/>
          </p:cNvSpPr>
          <p:nvPr>
            <p:ph idx="1"/>
          </p:nvPr>
        </p:nvSpPr>
        <p:spPr/>
        <p:txBody>
          <a:bodyPr/>
          <a:lstStyle/>
          <a:p>
            <a:pPr>
              <a:spcAft>
                <a:spcPts val="600"/>
              </a:spcAft>
            </a:pPr>
            <a:r>
              <a:rPr lang="en-GB" altLang="en-US" sz="2000" b="1" dirty="0">
                <a:solidFill>
                  <a:schemeClr val="tx1"/>
                </a:solidFill>
                <a:highlight>
                  <a:srgbClr val="D9D9D9"/>
                </a:highlight>
              </a:rPr>
              <a:t>The Cover Letter indicates the formal conditions of submission.</a:t>
            </a:r>
          </a:p>
          <a:p>
            <a:pPr>
              <a:spcAft>
                <a:spcPts val="600"/>
              </a:spcAft>
              <a:buClr>
                <a:schemeClr val="tx2"/>
              </a:buClr>
            </a:pPr>
            <a:r>
              <a:rPr lang="en-GB" altLang="en-US" b="1" dirty="0">
                <a:solidFill>
                  <a:schemeClr val="tx1"/>
                </a:solidFill>
              </a:rPr>
              <a:t>This includes:</a:t>
            </a:r>
            <a:endParaRPr lang="en-GB" dirty="0">
              <a:solidFill>
                <a:schemeClr val="tx2"/>
              </a:solidFill>
            </a:endParaRPr>
          </a:p>
          <a:p>
            <a:pPr marL="285750" indent="-285750">
              <a:spcAft>
                <a:spcPts val="600"/>
              </a:spcAft>
              <a:buClr>
                <a:schemeClr val="tx2"/>
              </a:buClr>
              <a:buFont typeface="Arial" panose="020B0604020202020204" pitchFamily="34" charset="0"/>
              <a:buChar char="•"/>
            </a:pPr>
            <a:r>
              <a:rPr lang="en-GB" dirty="0">
                <a:solidFill>
                  <a:schemeClr val="tx2"/>
                </a:solidFill>
              </a:rPr>
              <a:t>The exact duration of the tendering period;</a:t>
            </a:r>
          </a:p>
          <a:p>
            <a:pPr marL="285750" indent="-285750">
              <a:spcAft>
                <a:spcPts val="600"/>
              </a:spcAft>
              <a:buClr>
                <a:schemeClr val="tx2"/>
              </a:buClr>
              <a:buFont typeface="Arial" panose="020B0604020202020204" pitchFamily="34" charset="0"/>
              <a:buChar char="•"/>
            </a:pPr>
            <a:r>
              <a:rPr lang="en-GB" dirty="0">
                <a:solidFill>
                  <a:schemeClr val="tx2"/>
                </a:solidFill>
              </a:rPr>
              <a:t>The exact date, </a:t>
            </a:r>
            <a:r>
              <a:rPr kumimoji="0" lang="en-GB" altLang="en-US" sz="1800" b="1" i="0" u="none" strike="noStrike" kern="0" cap="none" spc="0" normalizeH="0" baseline="0" noProof="0" dirty="0">
                <a:ln>
                  <a:noFill/>
                </a:ln>
                <a:solidFill>
                  <a:srgbClr val="F06669"/>
                </a:solidFill>
                <a:effectLst/>
                <a:uLnTx/>
                <a:uFillTx/>
                <a:latin typeface="Arial" panose="020B0604020202020204" pitchFamily="34" charset="0"/>
                <a:ea typeface="MS PGothic" pitchFamily="34" charset="-128"/>
                <a:cs typeface="Arial" panose="020B0604020202020204" pitchFamily="34" charset="0"/>
              </a:rPr>
              <a:t>23</a:t>
            </a:r>
            <a:r>
              <a:rPr kumimoji="0" lang="en-GB" altLang="en-US" sz="1800" b="1" i="0" u="none" strike="noStrike" kern="0" cap="none" spc="0" normalizeH="0" baseline="30000" noProof="0" dirty="0">
                <a:ln>
                  <a:noFill/>
                </a:ln>
                <a:solidFill>
                  <a:srgbClr val="F06669"/>
                </a:solidFill>
                <a:effectLst/>
                <a:uLnTx/>
                <a:uFillTx/>
                <a:latin typeface="Arial" panose="020B0604020202020204" pitchFamily="34" charset="0"/>
                <a:ea typeface="MS PGothic" pitchFamily="34" charset="-128"/>
                <a:cs typeface="Arial" panose="020B0604020202020204" pitchFamily="34" charset="0"/>
              </a:rPr>
              <a:t>rd</a:t>
            </a:r>
            <a:r>
              <a:rPr kumimoji="0" lang="en-GB" altLang="en-US" sz="1800" b="1" i="0" u="none" strike="noStrike" kern="0" cap="none" spc="0" normalizeH="0" baseline="0" noProof="0" dirty="0">
                <a:ln>
                  <a:noFill/>
                </a:ln>
                <a:solidFill>
                  <a:srgbClr val="F06669"/>
                </a:solidFill>
                <a:effectLst/>
                <a:uLnTx/>
                <a:uFillTx/>
                <a:latin typeface="Arial" panose="020B0604020202020204" pitchFamily="34" charset="0"/>
                <a:ea typeface="MS PGothic" pitchFamily="34" charset="-128"/>
                <a:cs typeface="Arial" panose="020B0604020202020204" pitchFamily="34" charset="0"/>
              </a:rPr>
              <a:t> January 2026</a:t>
            </a:r>
            <a:r>
              <a:rPr kumimoji="0" lang="en-GB" altLang="en-US" sz="1800" b="1" i="0" u="none" strike="noStrike" kern="0" cap="none" spc="0" normalizeH="0" baseline="0" noProof="0" dirty="0">
                <a:ln>
                  <a:noFill/>
                </a:ln>
                <a:solidFill>
                  <a:schemeClr val="tx2"/>
                </a:solidFill>
                <a:effectLst/>
                <a:uLnTx/>
                <a:uFillTx/>
                <a:latin typeface="Arial" panose="020B0604020202020204" pitchFamily="34" charset="0"/>
                <a:ea typeface="MS PGothic" pitchFamily="34" charset="-128"/>
                <a:cs typeface="Arial" panose="020B0604020202020204" pitchFamily="34" charset="0"/>
              </a:rPr>
              <a:t>;</a:t>
            </a:r>
          </a:p>
          <a:p>
            <a:pPr marL="285750" indent="-285750">
              <a:spcAft>
                <a:spcPts val="600"/>
              </a:spcAft>
              <a:buClr>
                <a:schemeClr val="tx2"/>
              </a:buClr>
              <a:buFont typeface="Arial" panose="020B0604020202020204" pitchFamily="34" charset="0"/>
              <a:buChar char="•"/>
            </a:pPr>
            <a:r>
              <a:rPr lang="en-GB" dirty="0">
                <a:solidFill>
                  <a:schemeClr val="tx2"/>
                </a:solidFill>
              </a:rPr>
              <a:t>The exact time, </a:t>
            </a:r>
            <a:r>
              <a:rPr lang="en-GB" b="1" dirty="0">
                <a:solidFill>
                  <a:schemeClr val="accent2"/>
                </a:solidFill>
              </a:rPr>
              <a:t>13:00 (CET / Amsterdam time zone) </a:t>
            </a:r>
            <a:r>
              <a:rPr lang="en-GB" dirty="0">
                <a:solidFill>
                  <a:schemeClr val="tx2"/>
                </a:solidFill>
              </a:rPr>
              <a:t>by which proposals must be submitted.</a:t>
            </a:r>
          </a:p>
          <a:p>
            <a:pPr>
              <a:spcAft>
                <a:spcPts val="600"/>
              </a:spcAft>
            </a:pPr>
            <a:endParaRPr lang="en-GB" dirty="0">
              <a:solidFill>
                <a:schemeClr val="tx2"/>
              </a:solidFill>
            </a:endParaRPr>
          </a:p>
          <a:p>
            <a:endParaRPr lang="en-GB" dirty="0">
              <a:solidFill>
                <a:schemeClr val="tx2"/>
              </a:solidFill>
            </a:endParaRPr>
          </a:p>
          <a:p>
            <a:endParaRPr lang="en-GB" dirty="0">
              <a:solidFill>
                <a:schemeClr val="tx2"/>
              </a:solidFill>
            </a:endParaRPr>
          </a:p>
          <a:p>
            <a:endParaRPr lang="en-GB" dirty="0">
              <a:solidFill>
                <a:schemeClr val="tx2"/>
              </a:solidFill>
            </a:endParaRPr>
          </a:p>
          <a:p>
            <a:endParaRPr lang="en-GB" dirty="0">
              <a:solidFill>
                <a:schemeClr val="tx2"/>
              </a:solidFill>
            </a:endParaRPr>
          </a:p>
        </p:txBody>
      </p:sp>
      <p:sp>
        <p:nvSpPr>
          <p:cNvPr id="5" name="Rectangle 4">
            <a:extLst>
              <a:ext uri="{FF2B5EF4-FFF2-40B4-BE49-F238E27FC236}">
                <a16:creationId xmlns:a16="http://schemas.microsoft.com/office/drawing/2014/main" id="{0E623889-3904-4CCE-962B-BB3ED974EA49}"/>
              </a:ext>
            </a:extLst>
          </p:cNvPr>
          <p:cNvSpPr/>
          <p:nvPr/>
        </p:nvSpPr>
        <p:spPr>
          <a:xfrm>
            <a:off x="1810987" y="3429000"/>
            <a:ext cx="8582025" cy="2412472"/>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000" b="1" i="0" u="none" strike="noStrike" kern="1200" cap="none" spc="0" normalizeH="0" baseline="0" noProof="0" dirty="0">
                <a:ln>
                  <a:noFill/>
                </a:ln>
                <a:solidFill>
                  <a:srgbClr val="FEFFFF"/>
                </a:solidFill>
                <a:effectLst/>
                <a:uLnTx/>
                <a:uFillTx/>
                <a:latin typeface="Arial" panose="020B0604020202020204"/>
                <a:ea typeface="+mn-ea"/>
                <a:cs typeface="+mn-cs"/>
              </a:rPr>
              <a:t>The Call is expected to be published on:</a:t>
            </a:r>
          </a:p>
          <a:p>
            <a:pPr marL="0" marR="0" lvl="0" indent="0" algn="ctr" defTabSz="914400" rtl="0" eaLnBrk="1" fontAlgn="base" latinLnBrk="0" hangingPunct="1">
              <a:lnSpc>
                <a:spcPct val="100000"/>
              </a:lnSpc>
              <a:spcBef>
                <a:spcPts val="1200"/>
              </a:spcBef>
              <a:spcAft>
                <a:spcPts val="0"/>
              </a:spcAft>
              <a:buClrTx/>
              <a:buSzTx/>
              <a:buFontTx/>
              <a:buNone/>
              <a:tabLst/>
              <a:defRPr/>
            </a:pPr>
            <a:r>
              <a:rPr kumimoji="0" lang="en-GB" sz="2400" b="1" i="0" u="none" strike="noStrike" kern="1200" cap="none" spc="0" normalizeH="0" baseline="0" noProof="0" dirty="0">
                <a:ln>
                  <a:noFill/>
                </a:ln>
                <a:solidFill>
                  <a:srgbClr val="F06669"/>
                </a:solidFill>
                <a:effectLst/>
                <a:uLnTx/>
                <a:uFillTx/>
                <a:latin typeface="Arial" panose="020B0604020202020204"/>
                <a:ea typeface="+mn-ea"/>
                <a:cs typeface="+mn-cs"/>
              </a:rPr>
              <a:t>24</a:t>
            </a:r>
            <a:r>
              <a:rPr kumimoji="0" lang="en-GB" sz="2400" b="1" i="0" u="none" strike="noStrike" kern="1200" cap="none" spc="0" normalizeH="0" baseline="30000" noProof="0" dirty="0">
                <a:ln>
                  <a:noFill/>
                </a:ln>
                <a:solidFill>
                  <a:srgbClr val="F06669"/>
                </a:solidFill>
                <a:effectLst/>
                <a:uLnTx/>
                <a:uFillTx/>
                <a:latin typeface="Arial" panose="020B0604020202020204"/>
                <a:ea typeface="+mn-ea"/>
                <a:cs typeface="+mn-cs"/>
              </a:rPr>
              <a:t>th</a:t>
            </a:r>
            <a:r>
              <a:rPr kumimoji="0" lang="en-GB" sz="2400" b="1" i="0" u="none" strike="noStrike" kern="1200" cap="none" spc="0" normalizeH="0" baseline="0" noProof="0" dirty="0">
                <a:ln>
                  <a:noFill/>
                </a:ln>
                <a:solidFill>
                  <a:srgbClr val="F06669"/>
                </a:solidFill>
                <a:effectLst/>
                <a:uLnTx/>
                <a:uFillTx/>
                <a:latin typeface="Arial" panose="020B0604020202020204"/>
                <a:ea typeface="+mn-ea"/>
                <a:cs typeface="+mn-cs"/>
              </a:rPr>
              <a:t> November 2025</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2000" b="1" i="0" u="none" strike="noStrike" kern="1200" cap="none" spc="0" normalizeH="0" baseline="0" noProof="0" dirty="0">
              <a:ln>
                <a:noFill/>
              </a:ln>
              <a:solidFill>
                <a:srgbClr val="E7E8E3"/>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000" b="1" i="0" u="none" strike="noStrike" kern="1200" cap="none" spc="0" normalizeH="0" baseline="0" noProof="0" dirty="0">
                <a:ln>
                  <a:noFill/>
                </a:ln>
                <a:solidFill>
                  <a:srgbClr val="FEFFFF"/>
                </a:solidFill>
                <a:effectLst/>
                <a:uLnTx/>
                <a:uFillTx/>
                <a:latin typeface="Arial" panose="020B0604020202020204"/>
                <a:ea typeface="+mn-ea"/>
                <a:cs typeface="+mn-cs"/>
              </a:rPr>
              <a:t>To be found on:</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FEFFFF"/>
                </a:solidFill>
                <a:effectLst/>
                <a:uLnTx/>
                <a:uFillTx/>
                <a:latin typeface="Arial" panose="020B0604020202020204"/>
                <a:ea typeface="+mn-ea"/>
                <a:cs typeface="+mn-cs"/>
              </a:rPr>
              <a:t>ESA-star Tendering (</a:t>
            </a:r>
            <a:r>
              <a:rPr kumimoji="0" lang="en-GB" sz="1800" b="0" i="0" u="none" strike="noStrike" kern="1200" cap="none" spc="0" normalizeH="0" baseline="0" noProof="0" dirty="0">
                <a:ln>
                  <a:noFill/>
                </a:ln>
                <a:solidFill>
                  <a:srgbClr val="00B0F0"/>
                </a:solidFill>
                <a:effectLst/>
                <a:uLnTx/>
                <a:uFillTx/>
                <a:latin typeface="Arial" panose="020B0604020202020204"/>
                <a:ea typeface="+mn-ea"/>
                <a:cs typeface="+mn-cs"/>
                <a:hlinkClick r:id="rId2">
                  <a:extLst>
                    <a:ext uri="{A12FA001-AC4F-418D-AE19-62706E023703}">
                      <ahyp:hlinkClr xmlns:ahyp="http://schemas.microsoft.com/office/drawing/2018/hyperlinkcolor" val="tx"/>
                    </a:ext>
                  </a:extLst>
                </a:hlinkClick>
              </a:rPr>
              <a:t>https://esastar.sso.esa.int/</a:t>
            </a:r>
            <a:r>
              <a:rPr kumimoji="0" lang="en-GB" sz="1800" b="0" i="0" u="none" strike="noStrike" kern="1200" cap="none" spc="0" normalizeH="0" baseline="0" noProof="0" dirty="0">
                <a:ln>
                  <a:noFill/>
                </a:ln>
                <a:solidFill>
                  <a:srgbClr val="00B0F0"/>
                </a:solidFill>
                <a:effectLst/>
                <a:uLnTx/>
                <a:uFillTx/>
                <a:latin typeface="Arial" panose="020B0604020202020204"/>
                <a:ea typeface="+mn-ea"/>
                <a:cs typeface="+mn-cs"/>
              </a:rPr>
              <a:t>) </a:t>
            </a:r>
            <a:r>
              <a:rPr kumimoji="0" lang="en-GB" sz="1800" b="0" i="0" u="none" strike="noStrike" kern="1200" cap="none" spc="0" normalizeH="0" baseline="0" noProof="0" dirty="0">
                <a:ln>
                  <a:noFill/>
                </a:ln>
                <a:solidFill>
                  <a:srgbClr val="FEFFFF"/>
                </a:solidFill>
                <a:effectLst/>
                <a:uLnTx/>
                <a:uFillTx/>
                <a:latin typeface="Arial" panose="020B0604020202020204"/>
                <a:ea typeface="+mn-ea"/>
                <a:cs typeface="+mn-cs"/>
              </a:rPr>
              <a:t>– activity type G2</a:t>
            </a:r>
            <a:r>
              <a:rPr kumimoji="0" lang="en-GB" sz="1800" b="0" i="0" u="none" strike="noStrike" kern="1200" cap="none" spc="0" normalizeH="0" baseline="0" noProof="0" dirty="0">
                <a:ln>
                  <a:noFill/>
                </a:ln>
                <a:solidFill>
                  <a:srgbClr val="E7E8E3"/>
                </a:solidFill>
                <a:effectLst/>
                <a:uLnTx/>
                <a:uFillTx/>
                <a:latin typeface="Arial" panose="020B0604020202020204"/>
                <a:ea typeface="+mn-ea"/>
                <a:cs typeface="+mn-cs"/>
              </a:rPr>
              <a:t>​</a:t>
            </a:r>
          </a:p>
        </p:txBody>
      </p:sp>
    </p:spTree>
    <p:extLst>
      <p:ext uri="{BB962C8B-B14F-4D97-AF65-F5344CB8AC3E}">
        <p14:creationId xmlns:p14="http://schemas.microsoft.com/office/powerpoint/2010/main" val="41510092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C930756-99CC-482B-AA7B-992EC6BC9856}"/>
              </a:ext>
            </a:extLst>
          </p:cNvPr>
          <p:cNvSpPr>
            <a:spLocks noGrp="1"/>
          </p:cNvSpPr>
          <p:nvPr>
            <p:ph idx="1"/>
          </p:nvPr>
        </p:nvSpPr>
        <p:spPr/>
        <p:txBody>
          <a:bodyPr/>
          <a:lstStyle/>
          <a:p>
            <a:pPr algn="just"/>
            <a:endParaRPr lang="en-GB" dirty="0">
              <a:solidFill>
                <a:schemeClr val="tx2"/>
              </a:solidFill>
            </a:endParaRPr>
          </a:p>
          <a:p>
            <a:pPr algn="just"/>
            <a:endParaRPr lang="en-GB" dirty="0">
              <a:solidFill>
                <a:schemeClr val="tx2"/>
              </a:solidFill>
            </a:endParaRPr>
          </a:p>
          <a:p>
            <a:pPr marL="285750" indent="-285750" algn="just">
              <a:spcBef>
                <a:spcPts val="1200"/>
              </a:spcBef>
              <a:spcAft>
                <a:spcPts val="1800"/>
              </a:spcAft>
              <a:buClr>
                <a:schemeClr val="tx1"/>
              </a:buClr>
              <a:buFont typeface="Arial" panose="020B0604020202020204" pitchFamily="34" charset="0"/>
              <a:buChar char="•"/>
            </a:pPr>
            <a:r>
              <a:rPr lang="en-GB" dirty="0">
                <a:solidFill>
                  <a:schemeClr val="tx1"/>
                </a:solidFill>
              </a:rPr>
              <a:t>The present Call for Proposals is addressed </a:t>
            </a:r>
            <a:r>
              <a:rPr lang="en-GB" b="1" dirty="0">
                <a:solidFill>
                  <a:schemeClr val="tx1"/>
                </a:solidFill>
              </a:rPr>
              <a:t>only to legal entities of </a:t>
            </a:r>
            <a:r>
              <a:rPr kumimoji="0" lang="en-GB" altLang="en-US" sz="1800" b="1" i="0" u="none" strike="noStrike" kern="0" cap="none" spc="0" normalizeH="0" baseline="0" noProof="0" dirty="0">
                <a:ln>
                  <a:noFill/>
                </a:ln>
                <a:solidFill>
                  <a:srgbClr val="003249"/>
                </a:solidFill>
                <a:effectLst/>
                <a:uLnTx/>
                <a:uFillTx/>
                <a:latin typeface="Arial" panose="020B0604020202020204" pitchFamily="34" charset="0"/>
                <a:ea typeface="MS PGothic" pitchFamily="34" charset="-128"/>
                <a:cs typeface="Arial" panose="020B0604020202020204" pitchFamily="34" charset="0"/>
              </a:rPr>
              <a:t>Malta </a:t>
            </a:r>
            <a:r>
              <a:rPr lang="en-GB" dirty="0">
                <a:solidFill>
                  <a:schemeClr val="tx1"/>
                </a:solidFill>
              </a:rPr>
              <a:t>registered in ESA-STAR.</a:t>
            </a:r>
          </a:p>
          <a:p>
            <a:pPr marL="285750" indent="-285750" algn="just">
              <a:spcBef>
                <a:spcPts val="1200"/>
              </a:spcBef>
              <a:spcAft>
                <a:spcPts val="1800"/>
              </a:spcAft>
              <a:buClr>
                <a:schemeClr val="tx1"/>
              </a:buClr>
              <a:buFont typeface="Arial" panose="020B0604020202020204" pitchFamily="34" charset="0"/>
              <a:buChar char="•"/>
            </a:pPr>
            <a:r>
              <a:rPr lang="en-GB" dirty="0">
                <a:solidFill>
                  <a:schemeClr val="tx1"/>
                </a:solidFill>
              </a:rPr>
              <a:t>Potential Tenderers are therefore requested to note that the Agency can only consider Proposals from legal entities </a:t>
            </a:r>
            <a:r>
              <a:rPr lang="en-GB" b="1" dirty="0">
                <a:solidFill>
                  <a:schemeClr val="tx1"/>
                </a:solidFill>
              </a:rPr>
              <a:t>residing </a:t>
            </a:r>
            <a:r>
              <a:rPr kumimoji="0" lang="en-GB" altLang="en-US" sz="1800" b="1" i="0" u="none" strike="noStrike" kern="0" cap="none" spc="0" normalizeH="0" baseline="0" noProof="0" dirty="0">
                <a:ln>
                  <a:noFill/>
                </a:ln>
                <a:solidFill>
                  <a:srgbClr val="003249"/>
                </a:solidFill>
                <a:effectLst/>
                <a:uLnTx/>
                <a:uFillTx/>
                <a:latin typeface="Arial" panose="020B0604020202020204" pitchFamily="34" charset="0"/>
                <a:ea typeface="MS PGothic" pitchFamily="34" charset="-128"/>
                <a:cs typeface="Arial" panose="020B0604020202020204" pitchFamily="34" charset="0"/>
              </a:rPr>
              <a:t>Malta,</a:t>
            </a:r>
            <a:r>
              <a:rPr lang="en-GB" dirty="0">
                <a:solidFill>
                  <a:schemeClr val="tx1"/>
                </a:solidFill>
              </a:rPr>
              <a:t> which operate in accordance with the </a:t>
            </a:r>
            <a:r>
              <a:rPr lang="en-GB" b="1" dirty="0">
                <a:solidFill>
                  <a:schemeClr val="tx1"/>
                </a:solidFill>
              </a:rPr>
              <a:t>laws of </a:t>
            </a:r>
            <a:r>
              <a:rPr kumimoji="0" lang="en-GB" altLang="en-US" sz="1800" b="1" i="0" u="none" strike="noStrike" kern="0" cap="none" spc="0" normalizeH="0" baseline="0" noProof="0" dirty="0">
                <a:ln>
                  <a:noFill/>
                </a:ln>
                <a:solidFill>
                  <a:srgbClr val="003249"/>
                </a:solidFill>
                <a:effectLst/>
                <a:uLnTx/>
                <a:uFillTx/>
                <a:latin typeface="Arial" panose="020B0604020202020204" pitchFamily="34" charset="0"/>
                <a:ea typeface="MS PGothic" pitchFamily="34" charset="-128"/>
                <a:cs typeface="Arial" panose="020B0604020202020204" pitchFamily="34" charset="0"/>
              </a:rPr>
              <a:t>Malta.</a:t>
            </a:r>
            <a:endParaRPr lang="en-GB" b="1" dirty="0">
              <a:solidFill>
                <a:schemeClr val="tx1"/>
              </a:solidFill>
              <a:highlight>
                <a:srgbClr val="FFCC4E"/>
              </a:highlight>
            </a:endParaRPr>
          </a:p>
          <a:p>
            <a:pPr algn="just"/>
            <a:endParaRPr lang="en-GB" dirty="0">
              <a:solidFill>
                <a:schemeClr val="tx2"/>
              </a:solidFill>
            </a:endParaRPr>
          </a:p>
        </p:txBody>
      </p:sp>
      <p:sp>
        <p:nvSpPr>
          <p:cNvPr id="5" name="Rectangle 4">
            <a:extLst>
              <a:ext uri="{FF2B5EF4-FFF2-40B4-BE49-F238E27FC236}">
                <a16:creationId xmlns:a16="http://schemas.microsoft.com/office/drawing/2014/main" id="{E896F206-F8BC-435B-B784-F18181DDD6CE}"/>
              </a:ext>
            </a:extLst>
          </p:cNvPr>
          <p:cNvSpPr/>
          <p:nvPr/>
        </p:nvSpPr>
        <p:spPr>
          <a:xfrm>
            <a:off x="3889057" y="1102351"/>
            <a:ext cx="4447224" cy="400110"/>
          </a:xfrm>
          <a:prstGeom prst="rect">
            <a:avLst/>
          </a:prstGeom>
          <a:solidFill>
            <a:srgbClr val="D9D9D9"/>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lnSpc>
                <a:spcPct val="150000"/>
              </a:lnSpc>
            </a:pPr>
            <a:r>
              <a:rPr lang="en-GB" altLang="en-US" sz="2000" b="1" dirty="0">
                <a:solidFill>
                  <a:schemeClr val="tx1"/>
                </a:solidFill>
                <a:highlight>
                  <a:srgbClr val="D9D9D9"/>
                </a:highlight>
                <a:latin typeface="+mn-lt"/>
              </a:rPr>
              <a:t>See Section </a:t>
            </a:r>
            <a:r>
              <a:rPr lang="en-GB" altLang="en-US" sz="2000" b="1" dirty="0">
                <a:solidFill>
                  <a:schemeClr val="tx1"/>
                </a:solidFill>
                <a:highlight>
                  <a:srgbClr val="D9D9D9"/>
                </a:highlight>
              </a:rPr>
              <a:t>2</a:t>
            </a:r>
            <a:r>
              <a:rPr lang="en-GB" altLang="en-US" sz="2000" b="1" dirty="0">
                <a:solidFill>
                  <a:schemeClr val="tx1"/>
                </a:solidFill>
                <a:highlight>
                  <a:srgbClr val="D9D9D9"/>
                </a:highlight>
                <a:latin typeface="+mn-lt"/>
              </a:rPr>
              <a:t> of the Cover Letter</a:t>
            </a:r>
          </a:p>
        </p:txBody>
      </p:sp>
      <p:sp>
        <p:nvSpPr>
          <p:cNvPr id="2" name="Title 1">
            <a:extLst>
              <a:ext uri="{FF2B5EF4-FFF2-40B4-BE49-F238E27FC236}">
                <a16:creationId xmlns:a16="http://schemas.microsoft.com/office/drawing/2014/main" id="{4AF60015-2BC7-4201-BEF7-F7067437FF2F}"/>
              </a:ext>
            </a:extLst>
          </p:cNvPr>
          <p:cNvSpPr>
            <a:spLocks noGrp="1"/>
          </p:cNvSpPr>
          <p:nvPr>
            <p:ph type="title"/>
          </p:nvPr>
        </p:nvSpPr>
        <p:spPr>
          <a:xfrm>
            <a:off x="216000" y="175790"/>
            <a:ext cx="10108800" cy="523220"/>
          </a:xfrm>
        </p:spPr>
        <p:txBody>
          <a:bodyPr/>
          <a:lstStyle/>
          <a:p>
            <a:r>
              <a:rPr lang="en-GB" sz="2800" dirty="0"/>
              <a:t>1a. Tender Package – </a:t>
            </a:r>
            <a:r>
              <a:rPr lang="en-GB" sz="2800" dirty="0">
                <a:solidFill>
                  <a:schemeClr val="accent5"/>
                </a:solidFill>
              </a:rPr>
              <a:t>Cover Letter</a:t>
            </a:r>
            <a:endParaRPr lang="en-GB" sz="2800" dirty="0"/>
          </a:p>
        </p:txBody>
      </p:sp>
    </p:spTree>
    <p:extLst>
      <p:ext uri="{BB962C8B-B14F-4D97-AF65-F5344CB8AC3E}">
        <p14:creationId xmlns:p14="http://schemas.microsoft.com/office/powerpoint/2010/main" val="33567974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7FDB9-D07C-4D09-9577-9CECAA441731}"/>
              </a:ext>
            </a:extLst>
          </p:cNvPr>
          <p:cNvSpPr>
            <a:spLocks noGrp="1"/>
          </p:cNvSpPr>
          <p:nvPr>
            <p:ph type="title"/>
          </p:nvPr>
        </p:nvSpPr>
        <p:spPr>
          <a:xfrm>
            <a:off x="216000" y="175790"/>
            <a:ext cx="10108800" cy="523220"/>
          </a:xfrm>
        </p:spPr>
        <p:txBody>
          <a:bodyPr/>
          <a:lstStyle/>
          <a:p>
            <a:r>
              <a:rPr lang="en-GB" sz="2800" dirty="0"/>
              <a:t>1a. Tender Package – </a:t>
            </a:r>
            <a:r>
              <a:rPr lang="en-GB" sz="2800" dirty="0">
                <a:solidFill>
                  <a:schemeClr val="accent5"/>
                </a:solidFill>
              </a:rPr>
              <a:t>Cover Letter</a:t>
            </a:r>
            <a:endParaRPr lang="en-GB" sz="2800" dirty="0"/>
          </a:p>
        </p:txBody>
      </p:sp>
      <p:sp>
        <p:nvSpPr>
          <p:cNvPr id="3" name="Content Placeholder 2">
            <a:extLst>
              <a:ext uri="{FF2B5EF4-FFF2-40B4-BE49-F238E27FC236}">
                <a16:creationId xmlns:a16="http://schemas.microsoft.com/office/drawing/2014/main" id="{1D41072F-8EB6-4F0E-B579-D502466B8545}"/>
              </a:ext>
            </a:extLst>
          </p:cNvPr>
          <p:cNvSpPr>
            <a:spLocks noGrp="1"/>
          </p:cNvSpPr>
          <p:nvPr>
            <p:ph idx="1"/>
          </p:nvPr>
        </p:nvSpPr>
        <p:spPr/>
        <p:txBody>
          <a:bodyPr/>
          <a:lstStyle/>
          <a:p>
            <a:endParaRPr lang="en-GB" dirty="0"/>
          </a:p>
          <a:p>
            <a:endParaRPr lang="en-GB" dirty="0"/>
          </a:p>
          <a:p>
            <a:endParaRPr lang="en-GB" dirty="0"/>
          </a:p>
          <a:p>
            <a:endParaRPr lang="en-GB" dirty="0"/>
          </a:p>
        </p:txBody>
      </p:sp>
      <p:sp>
        <p:nvSpPr>
          <p:cNvPr id="7" name="Rectangle 6">
            <a:extLst>
              <a:ext uri="{FF2B5EF4-FFF2-40B4-BE49-F238E27FC236}">
                <a16:creationId xmlns:a16="http://schemas.microsoft.com/office/drawing/2014/main" id="{26176D49-3B2E-4202-B13F-6787A9A3B930}"/>
              </a:ext>
            </a:extLst>
          </p:cNvPr>
          <p:cNvSpPr/>
          <p:nvPr/>
        </p:nvSpPr>
        <p:spPr>
          <a:xfrm>
            <a:off x="2159118" y="2729392"/>
            <a:ext cx="8165682" cy="1816482"/>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2000" b="1" i="0" u="none" strike="noStrike" kern="1200" cap="none" spc="0" normalizeH="0" baseline="0" noProof="0" dirty="0">
                <a:ln>
                  <a:noFill/>
                </a:ln>
                <a:solidFill>
                  <a:srgbClr val="FEFFFF"/>
                </a:solidFill>
                <a:effectLst/>
                <a:uLnTx/>
                <a:uFillTx/>
                <a:latin typeface="Arial" panose="020B0604020202020204"/>
                <a:ea typeface="+mn-ea"/>
                <a:cs typeface="+mn-cs"/>
              </a:rPr>
              <a:t>The total maximum budget for this Call is:</a:t>
            </a:r>
            <a:endParaRPr kumimoji="0" lang="en-GB" sz="2000" b="1" i="0" u="none" strike="noStrike" kern="1200" cap="none" spc="0" normalizeH="0" baseline="0" noProof="0" dirty="0">
              <a:ln>
                <a:noFill/>
              </a:ln>
              <a:solidFill>
                <a:srgbClr val="F06669"/>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ts val="1200"/>
              </a:spcBef>
              <a:spcAft>
                <a:spcPct val="0"/>
              </a:spcAft>
              <a:buClrTx/>
              <a:buSzTx/>
              <a:buFontTx/>
              <a:buNone/>
              <a:tabLst/>
              <a:defRPr/>
            </a:pPr>
            <a:r>
              <a:rPr kumimoji="0" lang="en-GB" sz="2400" b="1" i="0" u="none" strike="noStrike" kern="1200" cap="none" spc="0" normalizeH="0" baseline="0" noProof="0" dirty="0">
                <a:ln>
                  <a:noFill/>
                </a:ln>
                <a:solidFill>
                  <a:srgbClr val="F06669"/>
                </a:solidFill>
                <a:effectLst/>
                <a:uLnTx/>
                <a:uFillTx/>
                <a:latin typeface="Arial" panose="020B0604020202020204"/>
                <a:ea typeface="+mn-ea"/>
                <a:cs typeface="+mn-cs"/>
              </a:rPr>
              <a:t>225,000 EUR</a:t>
            </a:r>
            <a:endParaRPr kumimoji="0" lang="en-GB" sz="2400" b="0" i="0" u="none" strike="noStrike" kern="1200" cap="none" spc="0" normalizeH="0" baseline="0" noProof="0" dirty="0">
              <a:ln>
                <a:noFill/>
              </a:ln>
              <a:solidFill>
                <a:srgbClr val="E7E8E3"/>
              </a:solidFill>
              <a:effectLst/>
              <a:uLnTx/>
              <a:uFillTx/>
              <a:latin typeface="Arial" panose="020B0604020202020204"/>
              <a:ea typeface="+mn-ea"/>
              <a:cs typeface="+mn-cs"/>
            </a:endParaRPr>
          </a:p>
          <a:p>
            <a:pPr marL="0" marR="0" lvl="0" indent="0" algn="ctr" defTabSz="914400" rtl="0" eaLnBrk="1" fontAlgn="base" latinLnBrk="0" hangingPunct="1">
              <a:lnSpc>
                <a:spcPct val="100000"/>
              </a:lnSpc>
              <a:spcBef>
                <a:spcPts val="600"/>
              </a:spcBef>
              <a:spcAft>
                <a:spcPct val="0"/>
              </a:spcAft>
              <a:buClrTx/>
              <a:buSzTx/>
              <a:buFontTx/>
              <a:buNone/>
              <a:tabLst/>
              <a:defRPr/>
            </a:pPr>
            <a:r>
              <a:rPr kumimoji="0" lang="en-GB" sz="1800" b="0" i="0" u="none" strike="noStrike" kern="1200" cap="none" spc="0" normalizeH="0" baseline="0" noProof="0" dirty="0">
                <a:ln>
                  <a:noFill/>
                </a:ln>
                <a:solidFill>
                  <a:srgbClr val="FEFFFF"/>
                </a:solidFill>
                <a:effectLst/>
                <a:uLnTx/>
                <a:uFillTx/>
                <a:latin typeface="Arial" panose="020B0604020202020204"/>
                <a:ea typeface="+mn-ea"/>
                <a:cs typeface="+mn-cs"/>
              </a:rPr>
              <a:t>(Two Hundred and </a:t>
            </a:r>
            <a:r>
              <a:rPr lang="en-GB" dirty="0">
                <a:solidFill>
                  <a:srgbClr val="FEFFFF"/>
                </a:solidFill>
                <a:latin typeface="Arial" panose="020B0604020202020204"/>
              </a:rPr>
              <a:t>Twenty-Five</a:t>
            </a:r>
            <a:r>
              <a:rPr kumimoji="0" lang="en-GB" sz="1800" b="0" i="0" u="none" strike="noStrike" kern="1200" cap="none" spc="0" normalizeH="0" baseline="0" noProof="0" dirty="0">
                <a:ln>
                  <a:noFill/>
                </a:ln>
                <a:solidFill>
                  <a:srgbClr val="FEFFFF"/>
                </a:solidFill>
                <a:effectLst/>
                <a:uLnTx/>
                <a:uFillTx/>
                <a:latin typeface="Arial" panose="020B0604020202020204"/>
                <a:ea typeface="+mn-ea"/>
                <a:cs typeface="+mn-cs"/>
              </a:rPr>
              <a:t> Thousand Euro)</a:t>
            </a:r>
          </a:p>
        </p:txBody>
      </p:sp>
      <p:pic>
        <p:nvPicPr>
          <p:cNvPr id="5" name="Graphic 4" descr="Coins outline">
            <a:extLst>
              <a:ext uri="{FF2B5EF4-FFF2-40B4-BE49-F238E27FC236}">
                <a16:creationId xmlns:a16="http://schemas.microsoft.com/office/drawing/2014/main" id="{9EB7E92F-A522-5C9A-D50E-D20B33B82A2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75868" y="2987193"/>
            <a:ext cx="1208497" cy="1300880"/>
          </a:xfrm>
          <a:prstGeom prst="rect">
            <a:avLst/>
          </a:prstGeom>
        </p:spPr>
      </p:pic>
      <p:sp>
        <p:nvSpPr>
          <p:cNvPr id="8" name="Rectangle 7">
            <a:extLst>
              <a:ext uri="{FF2B5EF4-FFF2-40B4-BE49-F238E27FC236}">
                <a16:creationId xmlns:a16="http://schemas.microsoft.com/office/drawing/2014/main" id="{CAFA7796-74CB-58E6-B150-F81409BC6B85}"/>
              </a:ext>
            </a:extLst>
          </p:cNvPr>
          <p:cNvSpPr/>
          <p:nvPr/>
        </p:nvSpPr>
        <p:spPr>
          <a:xfrm>
            <a:off x="3889057" y="1131059"/>
            <a:ext cx="4447224" cy="400110"/>
          </a:xfrm>
          <a:prstGeom prst="rect">
            <a:avLst/>
          </a:prstGeom>
          <a:solidFill>
            <a:srgbClr val="D9D9D9"/>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marL="0" marR="0" lvl="0" indent="0" algn="ctr" defTabSz="914400" rtl="0" eaLnBrk="1" fontAlgn="base" latinLnBrk="0" hangingPunct="1">
              <a:lnSpc>
                <a:spcPct val="150000"/>
              </a:lnSpc>
              <a:spcBef>
                <a:spcPct val="0"/>
              </a:spcBef>
              <a:spcAft>
                <a:spcPct val="0"/>
              </a:spcAft>
              <a:buClrTx/>
              <a:buSzTx/>
              <a:buFontTx/>
              <a:buNone/>
              <a:tabLst/>
              <a:defRPr/>
            </a:pPr>
            <a:r>
              <a:rPr kumimoji="0" lang="en-GB" altLang="en-US" sz="2000" b="1" i="0" u="none" strike="noStrike" kern="1200" cap="none" spc="0" normalizeH="0" baseline="0" noProof="0" dirty="0">
                <a:ln>
                  <a:noFill/>
                </a:ln>
                <a:solidFill>
                  <a:srgbClr val="003249"/>
                </a:solidFill>
                <a:effectLst/>
                <a:highlight>
                  <a:srgbClr val="D9D9D9"/>
                </a:highlight>
                <a:uLnTx/>
                <a:uFillTx/>
                <a:latin typeface="Arial" panose="020B0604020202020204"/>
                <a:ea typeface="+mn-ea"/>
                <a:cs typeface="+mn-cs"/>
              </a:rPr>
              <a:t>See Section 2 of the Cover Letter</a:t>
            </a:r>
          </a:p>
        </p:txBody>
      </p:sp>
    </p:spTree>
    <p:extLst>
      <p:ext uri="{BB962C8B-B14F-4D97-AF65-F5344CB8AC3E}">
        <p14:creationId xmlns:p14="http://schemas.microsoft.com/office/powerpoint/2010/main" val="1633556324"/>
      </p:ext>
    </p:extLst>
  </p:cSld>
  <p:clrMapOvr>
    <a:masterClrMapping/>
  </p:clrMapOvr>
</p:sld>
</file>

<file path=ppt/theme/theme1.xml><?xml version="1.0" encoding="utf-8"?>
<a:theme xmlns:a="http://schemas.openxmlformats.org/drawingml/2006/main" name="ESA_Presentation_DARK">
  <a:themeElements>
    <a:clrScheme name="ESA Presentation 2020 Dark">
      <a:dk1>
        <a:srgbClr val="003249"/>
      </a:dk1>
      <a:lt1>
        <a:srgbClr val="FEFFFF"/>
      </a:lt1>
      <a:dk2>
        <a:srgbClr val="335E6E"/>
      </a:dk2>
      <a:lt2>
        <a:srgbClr val="E7E8E3"/>
      </a:lt2>
      <a:accent1>
        <a:srgbClr val="00AE9C"/>
      </a:accent1>
      <a:accent2>
        <a:srgbClr val="EC1A2F"/>
      </a:accent2>
      <a:accent3>
        <a:srgbClr val="FBAB18"/>
      </a:accent3>
      <a:accent4>
        <a:srgbClr val="009BDA"/>
      </a:accent4>
      <a:accent5>
        <a:srgbClr val="8096A6"/>
      </a:accent5>
      <a:accent6>
        <a:srgbClr val="E7E8E3"/>
      </a:accent6>
      <a:hlink>
        <a:srgbClr val="6DCFF6"/>
      </a:hlink>
      <a:folHlink>
        <a:srgbClr val="009BD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l">
          <a:defRPr dirty="0">
            <a:solidFill>
              <a:srgbClr val="8197A6"/>
            </a:solidFill>
            <a:latin typeface="Arial" panose="020B0604020202020204" pitchFamily="34" charset="0"/>
            <a:ea typeface="MS PGothic" pitchFamily="34" charset="-128"/>
            <a:cs typeface="Arial" panose="020B0604020202020204" pitchFamily="34" charset="0"/>
          </a:defRPr>
        </a:defPPr>
      </a:lstStyle>
    </a:txDef>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5B9979CE-F6D6-4CDA-8589-F8B43FE72354}" vid="{343751ED-C8BE-41FE-9861-56AE543A0A1D}"/>
    </a:ext>
  </a:extLst>
</a:theme>
</file>

<file path=ppt/theme/theme2.xml><?xml version="1.0" encoding="utf-8"?>
<a:theme xmlns:a="http://schemas.openxmlformats.org/drawingml/2006/main" name="ESA_Presentation_DARK_BG">
  <a:themeElements>
    <a:clrScheme name="ESA Presentation 2020 Dark">
      <a:dk1>
        <a:srgbClr val="003249"/>
      </a:dk1>
      <a:lt1>
        <a:srgbClr val="FEFFFF"/>
      </a:lt1>
      <a:dk2>
        <a:srgbClr val="335E6E"/>
      </a:dk2>
      <a:lt2>
        <a:srgbClr val="E7E8E3"/>
      </a:lt2>
      <a:accent1>
        <a:srgbClr val="00AE9C"/>
      </a:accent1>
      <a:accent2>
        <a:srgbClr val="EC1A2F"/>
      </a:accent2>
      <a:accent3>
        <a:srgbClr val="FBAB18"/>
      </a:accent3>
      <a:accent4>
        <a:srgbClr val="009BDA"/>
      </a:accent4>
      <a:accent5>
        <a:srgbClr val="8096A6"/>
      </a:accent5>
      <a:accent6>
        <a:srgbClr val="E7E8E3"/>
      </a:accent6>
      <a:hlink>
        <a:srgbClr val="6DCFF6"/>
      </a:hlink>
      <a:folHlink>
        <a:srgbClr val="009BD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l">
          <a:defRPr dirty="0" err="1">
            <a:solidFill>
              <a:srgbClr val="8197A6"/>
            </a:solidFill>
            <a:latin typeface="Arial" panose="020B0604020202020204" pitchFamily="34" charset="0"/>
            <a:ea typeface="MS PGothic" pitchFamily="34" charset="-128"/>
            <a:cs typeface="Arial" panose="020B0604020202020204" pitchFamily="34" charset="0"/>
          </a:defRPr>
        </a:defPPr>
      </a:lstStyle>
    </a:txDef>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5B9979CE-F6D6-4CDA-8589-F8B43FE72354}" vid="{AD79EE79-A995-4046-BA78-7E1194A8FF29}"/>
    </a:ext>
  </a:extLst>
</a:theme>
</file>

<file path=ppt/theme/theme3.xml><?xml version="1.0" encoding="utf-8"?>
<a:theme xmlns:a="http://schemas.openxmlformats.org/drawingml/2006/main" name="ESA_Presentation_CLEAR">
  <a:themeElements>
    <a:clrScheme name="ESA Presentation 2020 Light">
      <a:dk1>
        <a:srgbClr val="003249"/>
      </a:dk1>
      <a:lt1>
        <a:srgbClr val="FEFFFF"/>
      </a:lt1>
      <a:dk2>
        <a:srgbClr val="335E6E"/>
      </a:dk2>
      <a:lt2>
        <a:srgbClr val="E7E8E3"/>
      </a:lt2>
      <a:accent1>
        <a:srgbClr val="75C8AE"/>
      </a:accent1>
      <a:accent2>
        <a:srgbClr val="F06669"/>
      </a:accent2>
      <a:accent3>
        <a:srgbClr val="FFCC4D"/>
      </a:accent3>
      <a:accent4>
        <a:srgbClr val="6DCFF6"/>
      </a:accent4>
      <a:accent5>
        <a:srgbClr val="8096A6"/>
      </a:accent5>
      <a:accent6>
        <a:srgbClr val="E7E8E3"/>
      </a:accent6>
      <a:hlink>
        <a:srgbClr val="009BDA"/>
      </a:hlink>
      <a:folHlink>
        <a:srgbClr val="75C8A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l">
          <a:defRPr dirty="0">
            <a:solidFill>
              <a:srgbClr val="8197A6"/>
            </a:solidFill>
            <a:latin typeface="Arial" panose="020B0604020202020204" pitchFamily="34" charset="0"/>
            <a:ea typeface="MS PGothic" pitchFamily="34" charset="-128"/>
            <a:cs typeface="Arial" panose="020B0604020202020204" pitchFamily="34" charset="0"/>
          </a:defRPr>
        </a:defPPr>
      </a:lstStyle>
    </a:txDef>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5B9979CE-F6D6-4CDA-8589-F8B43FE72354}" vid="{6B3D98F0-8F27-4BB1-98E2-0EFA105C5170}"/>
    </a:ext>
  </a:extLst>
</a:theme>
</file>

<file path=ppt/theme/theme4.xml><?xml version="1.0" encoding="utf-8"?>
<a:theme xmlns:a="http://schemas.openxmlformats.org/drawingml/2006/main" name="ESA_Presentation_CLEAR_BG">
  <a:themeElements>
    <a:clrScheme name="ESA Presentation 2020 Light">
      <a:dk1>
        <a:srgbClr val="003249"/>
      </a:dk1>
      <a:lt1>
        <a:srgbClr val="FEFFFF"/>
      </a:lt1>
      <a:dk2>
        <a:srgbClr val="335E6E"/>
      </a:dk2>
      <a:lt2>
        <a:srgbClr val="E7E8E3"/>
      </a:lt2>
      <a:accent1>
        <a:srgbClr val="75C8AE"/>
      </a:accent1>
      <a:accent2>
        <a:srgbClr val="F06669"/>
      </a:accent2>
      <a:accent3>
        <a:srgbClr val="FFCC4D"/>
      </a:accent3>
      <a:accent4>
        <a:srgbClr val="6DCFF6"/>
      </a:accent4>
      <a:accent5>
        <a:srgbClr val="8096A6"/>
      </a:accent5>
      <a:accent6>
        <a:srgbClr val="E7E8E3"/>
      </a:accent6>
      <a:hlink>
        <a:srgbClr val="009BDA"/>
      </a:hlink>
      <a:folHlink>
        <a:srgbClr val="75C8A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5B9979CE-F6D6-4CDA-8589-F8B43FE72354}" vid="{EF168943-AA5F-4FD6-96A2-54A85FF01414}"/>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A57F8890F759C44ACFA1EBD5B9C41D8" ma:contentTypeVersion="20" ma:contentTypeDescription="Create a new document." ma:contentTypeScope="" ma:versionID="94b42fedfdf5512cc0ef2cdb99c4e885">
  <xsd:schema xmlns:xsd="http://www.w3.org/2001/XMLSchema" xmlns:xs="http://www.w3.org/2001/XMLSchema" xmlns:p="http://schemas.microsoft.com/office/2006/metadata/properties" xmlns:ns1="http://schemas.microsoft.com/sharepoint/v3" xmlns:ns2="02323e2b-ed6c-4601-bc4f-7f982fb3745d" xmlns:ns3="760b1d43-dbbb-4ccd-81d1-8af7af92a028" targetNamespace="http://schemas.microsoft.com/office/2006/metadata/properties" ma:root="true" ma:fieldsID="28da7c02745e33c19bb4efffc7bf2c76" ns1:_="" ns2:_="" ns3:_="">
    <xsd:import namespace="http://schemas.microsoft.com/sharepoint/v3"/>
    <xsd:import namespace="02323e2b-ed6c-4601-bc4f-7f982fb3745d"/>
    <xsd:import namespace="760b1d43-dbbb-4ccd-81d1-8af7af92a028"/>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element ref="ns1:_ip_UnifiedCompliancePolicyProperties" minOccurs="0"/>
                <xsd:element ref="ns1:_ip_UnifiedCompliancePolicyUIAction" minOccurs="0"/>
                <xsd:element ref="ns2:MediaServiceLocation" minOccurs="0"/>
                <xsd:element ref="ns2:Date" minOccurs="0"/>
                <xsd:element ref="ns2:Labe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323e2b-ed6c-4601-bc4f-7f982fb3745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b688d343-e684-46db-b94f-a4cae8ed196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Date" ma:index="23" nillable="true" ma:displayName="Date" ma:format="DateTime" ma:internalName="Date">
      <xsd:simpleType>
        <xsd:restriction base="dms:DateTime"/>
      </xsd:simpleType>
    </xsd:element>
    <xsd:element name="Label" ma:index="24" nillable="true" ma:displayName="Label" ma:default="Trainees" ma:format="Dropdown" ma:internalName="Label">
      <xsd:complexType>
        <xsd:complexContent>
          <xsd:extension base="dms:MultiChoice">
            <xsd:sequence>
              <xsd:element name="Value" maxOccurs="unbounded" minOccurs="0" nillable="true">
                <xsd:simpleType>
                  <xsd:restriction base="dms:Choice">
                    <xsd:enumeration value="Trainees"/>
                    <xsd:enumeration value="Staff"/>
                  </xsd:restriction>
                </xsd:simpleType>
              </xsd:element>
            </xsd:sequence>
          </xsd:extension>
        </xsd:complexContent>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60b1d43-dbbb-4ccd-81d1-8af7af92a028"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6ea46e86-a036-4144-b5d5-e9ee15c60ef7}" ma:internalName="TaxCatchAll" ma:showField="CatchAllData" ma:web="760b1d43-dbbb-4ccd-81d1-8af7af92a028">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abel xmlns="02323e2b-ed6c-4601-bc4f-7f982fb3745d">
      <Value>Trainees</Value>
    </Label>
    <_ip_UnifiedCompliancePolicyUIAction xmlns="http://schemas.microsoft.com/sharepoint/v3" xsi:nil="true"/>
    <Date xmlns="02323e2b-ed6c-4601-bc4f-7f982fb3745d" xsi:nil="true"/>
    <_ip_UnifiedCompliancePolicyProperties xmlns="http://schemas.microsoft.com/sharepoint/v3" xsi:nil="true"/>
    <TaxCatchAll xmlns="760b1d43-dbbb-4ccd-81d1-8af7af92a028" xsi:nil="true"/>
    <lcf76f155ced4ddcb4097134ff3c332f xmlns="02323e2b-ed6c-4601-bc4f-7f982fb3745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E0C810A-A445-4D9F-A4C7-42B23337EE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2323e2b-ed6c-4601-bc4f-7f982fb3745d"/>
    <ds:schemaRef ds:uri="760b1d43-dbbb-4ccd-81d1-8af7af92a02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48D79E0-F545-4A75-B39D-7B8AF1D9BA85}">
  <ds:schemaRefs>
    <ds:schemaRef ds:uri="http://schemas.microsoft.com/sharepoint/v3/contenttype/forms"/>
  </ds:schemaRefs>
</ds:datastoreItem>
</file>

<file path=customXml/itemProps3.xml><?xml version="1.0" encoding="utf-8"?>
<ds:datastoreItem xmlns:ds="http://schemas.openxmlformats.org/officeDocument/2006/customXml" ds:itemID="{8E22279E-2C4C-4C93-8498-455A58D1433E}">
  <ds:schemaRefs>
    <ds:schemaRef ds:uri="http://purl.org/dc/elements/1.1/"/>
    <ds:schemaRef ds:uri="http://purl.org/dc/dcmitype/"/>
    <ds:schemaRef ds:uri="http://schemas.microsoft.com/office/2006/documentManagement/types"/>
    <ds:schemaRef ds:uri="http://www.w3.org/XML/1998/namespace"/>
    <ds:schemaRef ds:uri="760b1d43-dbbb-4ccd-81d1-8af7af92a028"/>
    <ds:schemaRef ds:uri="http://purl.org/dc/terms/"/>
    <ds:schemaRef ds:uri="http://schemas.microsoft.com/sharepoint/v3"/>
    <ds:schemaRef ds:uri="02323e2b-ed6c-4601-bc4f-7f982fb3745d"/>
    <ds:schemaRef ds:uri="http://schemas.microsoft.com/office/infopath/2007/PartnerControls"/>
    <ds:schemaRef ds:uri="http://schemas.openxmlformats.org/package/2006/metadata/core-properties"/>
    <ds:schemaRef ds:uri="http://schemas.microsoft.com/office/2006/metadata/properties"/>
  </ds:schemaRefs>
</ds:datastoreItem>
</file>

<file path=docMetadata/LabelInfo.xml><?xml version="1.0" encoding="utf-8"?>
<clbl:labelList xmlns:clbl="http://schemas.microsoft.com/office/2020/mipLabelMetadata">
  <clbl:label id="{3976fa30-1907-4356-8241-62ea5e1c0256}" enabled="1" method="Standard" siteId="{9a5cacd0-2bef-4dd7-ac5c-7ebe1f54f495}" removed="0"/>
</clbl:labelList>
</file>

<file path=docProps/app.xml><?xml version="1.0" encoding="utf-8"?>
<Properties xmlns="http://schemas.openxmlformats.org/officeDocument/2006/extended-properties" xmlns:vt="http://schemas.openxmlformats.org/officeDocument/2006/docPropsVTypes">
  <Template>ESA Presentation</Template>
  <TotalTime>74</TotalTime>
  <Words>2320</Words>
  <Application>Microsoft Office PowerPoint</Application>
  <PresentationFormat>Custom</PresentationFormat>
  <Paragraphs>324</Paragraphs>
  <Slides>33</Slides>
  <Notes>5</Notes>
  <HiddenSlides>0</HiddenSlides>
  <MMClips>0</MMClips>
  <ScaleCrop>false</ScaleCrop>
  <HeadingPairs>
    <vt:vector size="4" baseType="variant">
      <vt:variant>
        <vt:lpstr>Theme</vt:lpstr>
      </vt:variant>
      <vt:variant>
        <vt:i4>4</vt:i4>
      </vt:variant>
      <vt:variant>
        <vt:lpstr>Slide Titles</vt:lpstr>
      </vt:variant>
      <vt:variant>
        <vt:i4>33</vt:i4>
      </vt:variant>
    </vt:vector>
  </HeadingPairs>
  <TitlesOfParts>
    <vt:vector size="37" baseType="lpstr">
      <vt:lpstr>ESA_Presentation_DARK</vt:lpstr>
      <vt:lpstr>ESA_Presentation_DARK_BG</vt:lpstr>
      <vt:lpstr>ESA_Presentation_CLEAR</vt:lpstr>
      <vt:lpstr>ESA_Presentation_CLEAR_BG</vt:lpstr>
      <vt:lpstr>PowerPoint Presentation</vt:lpstr>
      <vt:lpstr>Summary of the presentation</vt:lpstr>
      <vt:lpstr>1. Tender Package for Call for Proposals</vt:lpstr>
      <vt:lpstr>1. Tender Package – Call Overview</vt:lpstr>
      <vt:lpstr>1a. Tender Package – Cover Letter</vt:lpstr>
      <vt:lpstr>1a. Tender Package – Cover Letter</vt:lpstr>
      <vt:lpstr>1a. Tender Package – Cover Letter</vt:lpstr>
      <vt:lpstr>1a. Tender Package – Cover Letter</vt:lpstr>
      <vt:lpstr>1a. Tender Package – Cover Letter</vt:lpstr>
      <vt:lpstr>1a. Tender Package – Cover Letter</vt:lpstr>
      <vt:lpstr>1a. Tender Package – Cover Letter</vt:lpstr>
      <vt:lpstr>1a. Tender Package – Cover Letter</vt:lpstr>
      <vt:lpstr>1a. Tender Package – Cover Letter</vt:lpstr>
      <vt:lpstr>1a. Tender Package – Cover Letter</vt:lpstr>
      <vt:lpstr>1a. Tender Package – Cover Letter</vt:lpstr>
      <vt:lpstr>1b. Tender Package – Draft Contract</vt:lpstr>
      <vt:lpstr>1b. Tender Package – Draft Agreement</vt:lpstr>
      <vt:lpstr>1c. Tender Package – Tender Conditions</vt:lpstr>
      <vt:lpstr>1c. Tender Package – Tender Conditions</vt:lpstr>
      <vt:lpstr>1d. Tender Package – Proposal Template</vt:lpstr>
      <vt:lpstr>1d. Tender Package – Proposal Template</vt:lpstr>
      <vt:lpstr>1d. Tender Package – Proposal Template</vt:lpstr>
      <vt:lpstr>2. The Tender Evaluation</vt:lpstr>
      <vt:lpstr>2. The Tender – Evaluation Criteria</vt:lpstr>
      <vt:lpstr>2. The Tender – Evaluation Criteria</vt:lpstr>
      <vt:lpstr>2. The Tender Evaluation</vt:lpstr>
      <vt:lpstr>3. The Negotiation Period</vt:lpstr>
      <vt:lpstr>3. The Negotiation Period</vt:lpstr>
      <vt:lpstr>4. Debriefing</vt:lpstr>
      <vt:lpstr>4. Debriefing</vt:lpstr>
      <vt:lpstr>5. Schedule</vt:lpstr>
      <vt:lpstr>5. Schedule</vt:lpstr>
      <vt:lpstr>6. Questions?</vt:lpstr>
    </vt:vector>
  </TitlesOfParts>
  <Manager/>
  <Company>ESA</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PRESENTATION</dc:title>
  <dc:subject>TITLE OF PRESENTATION</dc:subject>
  <dc:creator>Arya Parikh</dc:creator>
  <cp:keywords/>
  <dc:description/>
  <cp:lastModifiedBy>Jennifer Ngo-Anh</cp:lastModifiedBy>
  <cp:revision>5</cp:revision>
  <cp:lastPrinted>2008-08-26T16:26:23Z</cp:lastPrinted>
  <dcterms:created xsi:type="dcterms:W3CDTF">2025-03-18T16:08:29Z</dcterms:created>
  <dcterms:modified xsi:type="dcterms:W3CDTF">2025-10-03T13:04:54Z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Title">
    <vt:lpwstr>TITLE OF PRESENTATION</vt:lpwstr>
  </property>
  <property fmtid="{D5CDD505-2E9C-101B-9397-08002B2CF9AE}" pid="3" name="PSubtitle">
    <vt:lpwstr>TITLE OF PRESENTATION</vt:lpwstr>
  </property>
  <property fmtid="{D5CDD505-2E9C-101B-9397-08002B2CF9AE}" pid="4" name="PAuthor">
    <vt:lpwstr>Arya Parikh</vt:lpwstr>
  </property>
  <property fmtid="{D5CDD505-2E9C-101B-9397-08002B2CF9AE}" pid="5" name="PPlace">
    <vt:lpwstr/>
  </property>
  <property fmtid="{D5CDD505-2E9C-101B-9397-08002B2CF9AE}" pid="6" name="PDate">
    <vt:lpwstr>DD/MM/YYYY</vt:lpwstr>
  </property>
  <property fmtid="{D5CDD505-2E9C-101B-9397-08002B2CF9AE}" pid="7" name="PProgramme">
    <vt:lpwstr/>
  </property>
  <property fmtid="{D5CDD505-2E9C-101B-9397-08002B2CF9AE}" pid="8" name="PEmail">
    <vt:lpwstr/>
  </property>
  <property fmtid="{D5CDD505-2E9C-101B-9397-08002B2CF9AE}" pid="9" name="PClassification">
    <vt:lpwstr>ESA UNCLASSIFIED – For Official Use</vt:lpwstr>
  </property>
  <property fmtid="{D5CDD505-2E9C-101B-9397-08002B2CF9AE}" pid="10" name="POptionButton1">
    <vt:bool>true</vt:bool>
  </property>
  <property fmtid="{D5CDD505-2E9C-101B-9397-08002B2CF9AE}" pid="11" name="POptionButton2">
    <vt:bool>false</vt:bool>
  </property>
  <property fmtid="{D5CDD505-2E9C-101B-9397-08002B2CF9AE}" pid="12" name="ESAVersion">
    <vt:lpwstr>5GV2.0</vt:lpwstr>
  </property>
  <property fmtid="{D5CDD505-2E9C-101B-9397-08002B2CF9AE}" pid="13" name="ShowESADialog1">
    <vt:bool>true</vt:bool>
  </property>
  <property fmtid="{D5CDD505-2E9C-101B-9397-08002B2CF9AE}" pid="14" name="ContentTypeId">
    <vt:lpwstr>0x010100BA57F8890F759C44ACFA1EBD5B9C41D8</vt:lpwstr>
  </property>
  <property fmtid="{D5CDD505-2E9C-101B-9397-08002B2CF9AE}" pid="15" name="Document Type">
    <vt:lpwstr>HO - Handout / Presentation</vt:lpwstr>
  </property>
  <property fmtid="{D5CDD505-2E9C-101B-9397-08002B2CF9AE}" pid="16" name="Reference">
    <vt:lpwstr/>
  </property>
  <property fmtid="{D5CDD505-2E9C-101B-9397-08002B2CF9AE}" pid="17" name="Classification">
    <vt:lpwstr>ESA UNCLASSIFIED – For ESA Official Use Only</vt:lpwstr>
  </property>
  <property fmtid="{D5CDD505-2E9C-101B-9397-08002B2CF9AE}" pid="18" name="Classification Caveat">
    <vt:lpwstr/>
  </property>
  <property fmtid="{D5CDD505-2E9C-101B-9397-08002B2CF9AE}" pid="19" name="Status">
    <vt:lpwstr>N/A</vt:lpwstr>
  </property>
  <property fmtid="{D5CDD505-2E9C-101B-9397-08002B2CF9AE}" pid="20" name="bmsSiteName">
    <vt:lpwstr/>
  </property>
  <property fmtid="{D5CDD505-2E9C-101B-9397-08002B2CF9AE}" pid="21" name="Originating Organisation">
    <vt:lpwstr/>
  </property>
  <property fmtid="{D5CDD505-2E9C-101B-9397-08002B2CF9AE}" pid="22" name="Distribution">
    <vt:lpwstr/>
  </property>
  <property fmtid="{D5CDD505-2E9C-101B-9397-08002B2CF9AE}" pid="23" name="bmsSitename2">
    <vt:lpwstr/>
  </property>
  <property fmtid="{D5CDD505-2E9C-101B-9397-08002B2CF9AE}" pid="24" name="bmsAddress">
    <vt:lpwstr/>
  </property>
  <property fmtid="{D5CDD505-2E9C-101B-9397-08002B2CF9AE}" pid="25" name="bmsPlace">
    <vt:lpwstr/>
  </property>
  <property fmtid="{D5CDD505-2E9C-101B-9397-08002B2CF9AE}" pid="26" name="bmsPhoneFax">
    <vt:lpwstr/>
  </property>
  <property fmtid="{D5CDD505-2E9C-101B-9397-08002B2CF9AE}" pid="27" name="Issue">
    <vt:i4>0</vt:i4>
  </property>
  <property fmtid="{D5CDD505-2E9C-101B-9397-08002B2CF9AE}" pid="28" name="Revision">
    <vt:i4>0</vt:i4>
  </property>
  <property fmtid="{D5CDD505-2E9C-101B-9397-08002B2CF9AE}" pid="29" name="Issue Date">
    <vt:filetime>2025-03-17T23:00:00Z</vt:filetime>
  </property>
  <property fmtid="{D5CDD505-2E9C-101B-9397-08002B2CF9AE}" pid="30" name="Organisational_x0020_entity">
    <vt:lpwstr/>
  </property>
  <property fmtid="{D5CDD505-2E9C-101B-9397-08002B2CF9AE}" pid="31" name="_dlc_DocIdItemGuid">
    <vt:lpwstr>5f0bab48-4ce0-4eab-83cc-d71b5b88219f</vt:lpwstr>
  </property>
  <property fmtid="{D5CDD505-2E9C-101B-9397-08002B2CF9AE}" pid="32" name="Organisational entity">
    <vt:lpwstr/>
  </property>
  <property fmtid="{D5CDD505-2E9C-101B-9397-08002B2CF9AE}" pid="33" name="IconOverlay">
    <vt:lpwstr/>
  </property>
  <property fmtid="{D5CDD505-2E9C-101B-9397-08002B2CF9AE}" pid="34" name="Document ID Value">
    <vt:lpwstr>PKKMWAM5UKCP-1108600927-1303</vt:lpwstr>
  </property>
  <property fmtid="{D5CDD505-2E9C-101B-9397-08002B2CF9AE}" pid="35" name="MSIP_Label_3976fa30-1907-4356-8241-62ea5e1c0256_Enabled">
    <vt:lpwstr>true</vt:lpwstr>
  </property>
  <property fmtid="{D5CDD505-2E9C-101B-9397-08002B2CF9AE}" pid="36" name="MSIP_Label_3976fa30-1907-4356-8241-62ea5e1c0256_SetDate">
    <vt:lpwstr>2020-09-30T12:03:24Z</vt:lpwstr>
  </property>
  <property fmtid="{D5CDD505-2E9C-101B-9397-08002B2CF9AE}" pid="37" name="MSIP_Label_3976fa30-1907-4356-8241-62ea5e1c0256_Method">
    <vt:lpwstr>Standard</vt:lpwstr>
  </property>
  <property fmtid="{D5CDD505-2E9C-101B-9397-08002B2CF9AE}" pid="38" name="MSIP_Label_3976fa30-1907-4356-8241-62ea5e1c0256_Name">
    <vt:lpwstr>ESA UNCLASSIFIED – For ESA Official Use Only</vt:lpwstr>
  </property>
  <property fmtid="{D5CDD505-2E9C-101B-9397-08002B2CF9AE}" pid="39" name="MSIP_Label_3976fa30-1907-4356-8241-62ea5e1c0256_SiteId">
    <vt:lpwstr>9a5cacd0-2bef-4dd7-ac5c-7ebe1f54f495</vt:lpwstr>
  </property>
  <property fmtid="{D5CDD505-2E9C-101B-9397-08002B2CF9AE}" pid="40" name="MSIP_Label_3976fa30-1907-4356-8241-62ea5e1c0256_ActionId">
    <vt:lpwstr>12cffb5a-e4fd-4993-a937-3b8906224a24</vt:lpwstr>
  </property>
  <property fmtid="{D5CDD505-2E9C-101B-9397-08002B2CF9AE}" pid="41" name="MSIP_Label_3976fa30-1907-4356-8241-62ea5e1c0256_ContentBits">
    <vt:lpwstr>0</vt:lpwstr>
  </property>
  <property fmtid="{D5CDD505-2E9C-101B-9397-08002B2CF9AE}" pid="42" name="MediaServiceImageTags">
    <vt:lpwstr/>
  </property>
  <property fmtid="{D5CDD505-2E9C-101B-9397-08002B2CF9AE}" pid="43" name="Image Tags">
    <vt:lpwstr/>
  </property>
  <property fmtid="{D5CDD505-2E9C-101B-9397-08002B2CF9AE}" pid="44" name="Unified Compliance Policy UI Action">
    <vt:lpwstr/>
  </property>
  <property fmtid="{D5CDD505-2E9C-101B-9397-08002B2CF9AE}" pid="45" name="Unified Compliance Policy Properties">
    <vt:lpwstr/>
  </property>
  <property fmtid="{D5CDD505-2E9C-101B-9397-08002B2CF9AE}" pid="46" name="Date">
    <vt:lpwstr/>
  </property>
</Properties>
</file>