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3.xml" ContentType="application/vnd.openxmlformats-officedocument.theme+xml"/>
  <Override PartName="/ppt/slideLayouts/slideLayout31.xml" ContentType="application/vnd.openxmlformats-officedocument.presentationml.slideLayout+xml"/>
  <Override PartName="/ppt/theme/theme4.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28" r:id="rId4"/>
    <p:sldMasterId id="2147483950" r:id="rId5"/>
    <p:sldMasterId id="2147483957" r:id="rId6"/>
    <p:sldMasterId id="2147483970" r:id="rId7"/>
    <p:sldMasterId id="2147483979" r:id="rId8"/>
  </p:sldMasterIdLst>
  <p:notesMasterIdLst>
    <p:notesMasterId r:id="rId56"/>
  </p:notesMasterIdLst>
  <p:handoutMasterIdLst>
    <p:handoutMasterId r:id="rId57"/>
  </p:handoutMasterIdLst>
  <p:sldIdLst>
    <p:sldId id="258" r:id="rId9"/>
    <p:sldId id="298" r:id="rId10"/>
    <p:sldId id="280" r:id="rId11"/>
    <p:sldId id="262" r:id="rId12"/>
    <p:sldId id="404" r:id="rId13"/>
    <p:sldId id="295" r:id="rId14"/>
    <p:sldId id="300" r:id="rId15"/>
    <p:sldId id="1133" r:id="rId16"/>
    <p:sldId id="302" r:id="rId17"/>
    <p:sldId id="353" r:id="rId18"/>
    <p:sldId id="303" r:id="rId19"/>
    <p:sldId id="305" r:id="rId20"/>
    <p:sldId id="1134" r:id="rId21"/>
    <p:sldId id="385" r:id="rId22"/>
    <p:sldId id="1136" r:id="rId23"/>
    <p:sldId id="1137" r:id="rId24"/>
    <p:sldId id="1138" r:id="rId25"/>
    <p:sldId id="1132" r:id="rId26"/>
    <p:sldId id="1128" r:id="rId27"/>
    <p:sldId id="1139" r:id="rId28"/>
    <p:sldId id="1140" r:id="rId29"/>
    <p:sldId id="314" r:id="rId30"/>
    <p:sldId id="315" r:id="rId31"/>
    <p:sldId id="399" r:id="rId32"/>
    <p:sldId id="317" r:id="rId33"/>
    <p:sldId id="318" r:id="rId34"/>
    <p:sldId id="400" r:id="rId35"/>
    <p:sldId id="320" r:id="rId36"/>
    <p:sldId id="401" r:id="rId37"/>
    <p:sldId id="322" r:id="rId38"/>
    <p:sldId id="323" r:id="rId39"/>
    <p:sldId id="397" r:id="rId40"/>
    <p:sldId id="430" r:id="rId41"/>
    <p:sldId id="263" r:id="rId42"/>
    <p:sldId id="297" r:id="rId43"/>
    <p:sldId id="967" r:id="rId44"/>
    <p:sldId id="296" r:id="rId45"/>
    <p:sldId id="1141" r:id="rId46"/>
    <p:sldId id="402" r:id="rId47"/>
    <p:sldId id="431" r:id="rId48"/>
    <p:sldId id="264" r:id="rId49"/>
    <p:sldId id="428" r:id="rId50"/>
    <p:sldId id="289" r:id="rId51"/>
    <p:sldId id="265" r:id="rId52"/>
    <p:sldId id="284" r:id="rId53"/>
    <p:sldId id="266" r:id="rId54"/>
    <p:sldId id="403" r:id="rId55"/>
  </p:sldIdLst>
  <p:sldSz cx="12225338" cy="6858000"/>
  <p:notesSz cx="7023100" cy="9309100"/>
  <p:defaultTextStyle>
    <a:defPPr>
      <a:defRPr lang="en-GB"/>
    </a:defPPr>
    <a:lvl1pPr algn="l" rtl="0" fontAlgn="base">
      <a:spcBef>
        <a:spcPct val="0"/>
      </a:spcBef>
      <a:spcAft>
        <a:spcPct val="0"/>
      </a:spcAft>
      <a:defRPr kern="1200">
        <a:solidFill>
          <a:schemeClr val="tx1"/>
        </a:solidFill>
        <a:latin typeface="Verdana" pitchFamily="34" charset="0"/>
        <a:ea typeface="+mn-ea"/>
        <a:cs typeface="+mn-cs"/>
      </a:defRPr>
    </a:lvl1pPr>
    <a:lvl2pPr marL="610636" algn="l" rtl="0" fontAlgn="base">
      <a:spcBef>
        <a:spcPct val="0"/>
      </a:spcBef>
      <a:spcAft>
        <a:spcPct val="0"/>
      </a:spcAft>
      <a:defRPr kern="1200">
        <a:solidFill>
          <a:schemeClr val="tx1"/>
        </a:solidFill>
        <a:latin typeface="Verdana" pitchFamily="34" charset="0"/>
        <a:ea typeface="+mn-ea"/>
        <a:cs typeface="+mn-cs"/>
      </a:defRPr>
    </a:lvl2pPr>
    <a:lvl3pPr marL="1221273" algn="l" rtl="0" fontAlgn="base">
      <a:spcBef>
        <a:spcPct val="0"/>
      </a:spcBef>
      <a:spcAft>
        <a:spcPct val="0"/>
      </a:spcAft>
      <a:defRPr kern="1200">
        <a:solidFill>
          <a:schemeClr val="tx1"/>
        </a:solidFill>
        <a:latin typeface="Verdana" pitchFamily="34" charset="0"/>
        <a:ea typeface="+mn-ea"/>
        <a:cs typeface="+mn-cs"/>
      </a:defRPr>
    </a:lvl3pPr>
    <a:lvl4pPr marL="1831909" algn="l" rtl="0" fontAlgn="base">
      <a:spcBef>
        <a:spcPct val="0"/>
      </a:spcBef>
      <a:spcAft>
        <a:spcPct val="0"/>
      </a:spcAft>
      <a:defRPr kern="1200">
        <a:solidFill>
          <a:schemeClr val="tx1"/>
        </a:solidFill>
        <a:latin typeface="Verdana" pitchFamily="34" charset="0"/>
        <a:ea typeface="+mn-ea"/>
        <a:cs typeface="+mn-cs"/>
      </a:defRPr>
    </a:lvl4pPr>
    <a:lvl5pPr marL="2442545" algn="l" rtl="0" fontAlgn="base">
      <a:spcBef>
        <a:spcPct val="0"/>
      </a:spcBef>
      <a:spcAft>
        <a:spcPct val="0"/>
      </a:spcAft>
      <a:defRPr kern="1200">
        <a:solidFill>
          <a:schemeClr val="tx1"/>
        </a:solidFill>
        <a:latin typeface="Verdana" pitchFamily="34" charset="0"/>
        <a:ea typeface="+mn-ea"/>
        <a:cs typeface="+mn-cs"/>
      </a:defRPr>
    </a:lvl5pPr>
    <a:lvl6pPr marL="3053182" algn="l" defTabSz="1221273" rtl="0" eaLnBrk="1" latinLnBrk="0" hangingPunct="1">
      <a:defRPr kern="1200">
        <a:solidFill>
          <a:schemeClr val="tx1"/>
        </a:solidFill>
        <a:latin typeface="Verdana" pitchFamily="34" charset="0"/>
        <a:ea typeface="+mn-ea"/>
        <a:cs typeface="+mn-cs"/>
      </a:defRPr>
    </a:lvl6pPr>
    <a:lvl7pPr marL="3663818" algn="l" defTabSz="1221273" rtl="0" eaLnBrk="1" latinLnBrk="0" hangingPunct="1">
      <a:defRPr kern="1200">
        <a:solidFill>
          <a:schemeClr val="tx1"/>
        </a:solidFill>
        <a:latin typeface="Verdana" pitchFamily="34" charset="0"/>
        <a:ea typeface="+mn-ea"/>
        <a:cs typeface="+mn-cs"/>
      </a:defRPr>
    </a:lvl7pPr>
    <a:lvl8pPr marL="4274454" algn="l" defTabSz="1221273" rtl="0" eaLnBrk="1" latinLnBrk="0" hangingPunct="1">
      <a:defRPr kern="1200">
        <a:solidFill>
          <a:schemeClr val="tx1"/>
        </a:solidFill>
        <a:latin typeface="Verdana" pitchFamily="34" charset="0"/>
        <a:ea typeface="+mn-ea"/>
        <a:cs typeface="+mn-cs"/>
      </a:defRPr>
    </a:lvl8pPr>
    <a:lvl9pPr marL="4885091" algn="l" defTabSz="1221273" rtl="0" eaLnBrk="1" latinLnBrk="0" hangingPunct="1">
      <a:defRPr kern="1200">
        <a:solidFill>
          <a:schemeClr val="tx1"/>
        </a:solidFill>
        <a:latin typeface="Verdana" pitchFamily="34"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51" userDrawn="1">
          <p15:clr>
            <a:srgbClr val="A4A3A4"/>
          </p15:clr>
        </p15:guide>
      </p15:sldGuideLst>
    </p:ext>
    <p:ext uri="{2D200454-40CA-4A62-9FC3-DE9A4176ACB9}">
      <p15:notesGuideLst xmlns:p15="http://schemas.microsoft.com/office/powerpoint/2012/main">
        <p15:guide id="1" orient="horz" pos="2932">
          <p15:clr>
            <a:srgbClr val="A4A3A4"/>
          </p15:clr>
        </p15:guide>
        <p15:guide id="2" pos="2212">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748102A-2DE4-063B-BF49-3D3B2B0DC8D5}" name="Arya Parikh" initials="AP" userId="S::Arya.Parikh@esa.int::d2f96e9d-e56f-4fc0-9ce0-66d665d97d8d" providerId="AD"/>
  <p188:author id="{7659C1E5-EDC1-9F39-741B-7E9E8AE0ED5D}" name="Maria Dasi Espuig" initials="ME" userId="S::maria.dasi@ext.esa.int::0a2b5d63-695a-4d0b-8906-6432697c5564" providerId="AD"/>
</p188:authorLst>
</file>

<file path=ppt/presProps.xml><?xml version="1.0" encoding="utf-8"?>
<p:presentationPr xmlns:a="http://schemas.openxmlformats.org/drawingml/2006/main" xmlns:r="http://schemas.openxmlformats.org/officeDocument/2006/relationships" xmlns:p="http://schemas.openxmlformats.org/presentationml/2006/main">
  <p:prnPr clrMode="bw" scaleToFitPaper="1"/>
  <p:clrMru>
    <a:srgbClr val="8197A6"/>
    <a:srgbClr val="F1666A"/>
    <a:srgbClr val="D9D9D9"/>
    <a:srgbClr val="053249"/>
    <a:srgbClr val="003249"/>
    <a:srgbClr val="335E6F"/>
    <a:srgbClr val="006196"/>
    <a:srgbClr val="6DCFF6"/>
    <a:srgbClr val="FFCC4E"/>
    <a:srgbClr val="76C8A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1043463-A819-334A-BC7E-8A334600BE63}" v="11" dt="2025-10-03T07:30:42.736"/>
    <p1510:client id="{59A3AF3D-2144-42EE-795A-B41AF6B2A816}" v="9" dt="2025-10-03T13:11:28.71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862" autoAdjust="0"/>
    <p:restoredTop sz="93957" autoAdjust="0"/>
  </p:normalViewPr>
  <p:slideViewPr>
    <p:cSldViewPr snapToGrid="0">
      <p:cViewPr varScale="1">
        <p:scale>
          <a:sx n="101" d="100"/>
          <a:sy n="101" d="100"/>
        </p:scale>
        <p:origin x="102" y="600"/>
      </p:cViewPr>
      <p:guideLst>
        <p:guide orient="horz" pos="2160"/>
        <p:guide pos="385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50" d="100"/>
          <a:sy n="50" d="100"/>
        </p:scale>
        <p:origin x="-2659" y="-67"/>
      </p:cViewPr>
      <p:guideLst>
        <p:guide orient="horz" pos="2932"/>
        <p:guide pos="2212"/>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slide" Target="slides/slide42.xml"/><Relationship Id="rId55" Type="http://schemas.openxmlformats.org/officeDocument/2006/relationships/slide" Target="slides/slide47.xml"/><Relationship Id="rId63" Type="http://schemas.microsoft.com/office/2015/10/relationships/revisionInfo" Target="revisionInfo.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8.xml"/><Relationship Id="rId29" Type="http://schemas.openxmlformats.org/officeDocument/2006/relationships/slide" Target="slides/slide2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slide" Target="slides/slide45.xml"/><Relationship Id="rId58" Type="http://schemas.openxmlformats.org/officeDocument/2006/relationships/presProps" Target="presProps.xml"/><Relationship Id="rId5" Type="http://schemas.openxmlformats.org/officeDocument/2006/relationships/slideMaster" Target="slideMasters/slideMaster2.xml"/><Relationship Id="rId61" Type="http://schemas.openxmlformats.org/officeDocument/2006/relationships/tableStyles" Target="tableStyles.xml"/><Relationship Id="rId19" Type="http://schemas.openxmlformats.org/officeDocument/2006/relationships/slide" Target="slides/slide1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notesMaster" Target="notesMasters/notesMaster1.xml"/><Relationship Id="rId64" Type="http://schemas.microsoft.com/office/2018/10/relationships/authors" Target="authors.xml"/><Relationship Id="rId8" Type="http://schemas.openxmlformats.org/officeDocument/2006/relationships/slideMaster" Target="slideMasters/slideMaster5.xml"/><Relationship Id="rId51" Type="http://schemas.openxmlformats.org/officeDocument/2006/relationships/slide" Target="slides/slide43.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viewProps" Target="viewProps.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slide" Target="slides/slide46.xml"/><Relationship Id="rId62"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handoutMaster" Target="handoutMasters/handoutMaster1.xml"/><Relationship Id="rId10" Type="http://schemas.openxmlformats.org/officeDocument/2006/relationships/slide" Target="slides/slide2.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ia Dasi Espuig" userId="0a2b5d63-695a-4d0b-8906-6432697c5564" providerId="ADAL" clId="{9505F436-2EB2-46AF-8846-52825B345140}"/>
    <pc:docChg chg="modSld">
      <pc:chgData name="Maria Dasi Espuig" userId="0a2b5d63-695a-4d0b-8906-6432697c5564" providerId="ADAL" clId="{9505F436-2EB2-46AF-8846-52825B345140}" dt="2025-10-03T11:55:25.001" v="3"/>
      <pc:docMkLst>
        <pc:docMk/>
      </pc:docMkLst>
      <pc:sldChg chg="modAnim">
        <pc:chgData name="Maria Dasi Espuig" userId="0a2b5d63-695a-4d0b-8906-6432697c5564" providerId="ADAL" clId="{9505F436-2EB2-46AF-8846-52825B345140}" dt="2025-10-03T11:55:25.001" v="3"/>
        <pc:sldMkLst>
          <pc:docMk/>
          <pc:sldMk cId="3130701" sldId="1132"/>
        </pc:sldMkLst>
      </pc:sldChg>
    </pc:docChg>
  </pc:docChgLst>
  <pc:docChgLst>
    <pc:chgData name="Jennifer Ngo-Anh" userId="S::jennifer.ngo-anh@esa.int::08d917e9-b73a-4345-bb77-f0f91e28650d" providerId="AD" clId="Web-{59A3AF3D-2144-42EE-795A-B41AF6B2A816}"/>
    <pc:docChg chg="addSld modSld sldOrd">
      <pc:chgData name="Jennifer Ngo-Anh" userId="S::jennifer.ngo-anh@esa.int::08d917e9-b73a-4345-bb77-f0f91e28650d" providerId="AD" clId="Web-{59A3AF3D-2144-42EE-795A-B41AF6B2A816}" dt="2025-10-03T13:11:28.717" v="6"/>
      <pc:docMkLst>
        <pc:docMk/>
      </pc:docMkLst>
      <pc:sldChg chg="ord">
        <pc:chgData name="Jennifer Ngo-Anh" userId="S::jennifer.ngo-anh@esa.int::08d917e9-b73a-4345-bb77-f0f91e28650d" providerId="AD" clId="Web-{59A3AF3D-2144-42EE-795A-B41AF6B2A816}" dt="2025-10-03T13:10:33.825" v="0"/>
        <pc:sldMkLst>
          <pc:docMk/>
          <pc:sldMk cId="1308087601" sldId="402"/>
        </pc:sldMkLst>
      </pc:sldChg>
      <pc:sldChg chg="modSp ord">
        <pc:chgData name="Jennifer Ngo-Anh" userId="S::jennifer.ngo-anh@esa.int::08d917e9-b73a-4345-bb77-f0f91e28650d" providerId="AD" clId="Web-{59A3AF3D-2144-42EE-795A-B41AF6B2A816}" dt="2025-10-03T13:11:28.717" v="6"/>
        <pc:sldMkLst>
          <pc:docMk/>
          <pc:sldMk cId="3697985959" sldId="431"/>
        </pc:sldMkLst>
        <pc:spChg chg="mod">
          <ac:chgData name="Jennifer Ngo-Anh" userId="S::jennifer.ngo-anh@esa.int::08d917e9-b73a-4345-bb77-f0f91e28650d" providerId="AD" clId="Web-{59A3AF3D-2144-42EE-795A-B41AF6B2A816}" dt="2025-10-03T13:10:48.059" v="4" actId="20577"/>
          <ac:spMkLst>
            <pc:docMk/>
            <pc:sldMk cId="3697985959" sldId="431"/>
            <ac:spMk id="4" creationId="{3087340F-934F-2513-C822-7D014E878C91}"/>
          </ac:spMkLst>
        </pc:spChg>
      </pc:sldChg>
      <pc:sldChg chg="add replId">
        <pc:chgData name="Jennifer Ngo-Anh" userId="S::jennifer.ngo-anh@esa.int::08d917e9-b73a-4345-bb77-f0f91e28650d" providerId="AD" clId="Web-{59A3AF3D-2144-42EE-795A-B41AF6B2A816}" dt="2025-10-03T13:11:22.154" v="5"/>
        <pc:sldMkLst>
          <pc:docMk/>
          <pc:sldMk cId="4214899938" sldId="1141"/>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dLbls>
          <c:dLblPos val="outEnd"/>
          <c:showLegendKey val="0"/>
          <c:showVal val="0"/>
          <c:showCatName val="1"/>
          <c:showSerName val="0"/>
          <c:showPercent val="0"/>
          <c:showBubbleSize val="0"/>
          <c:showLeaderLines val="0"/>
        </c:dLbls>
      </c:pie3D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tx>
            <c:strRef>
              <c:f>Sheet1!$B$1</c:f>
              <c:strCache>
                <c:ptCount val="1"/>
                <c:pt idx="0">
                  <c:v>VALUE</c:v>
                </c:pt>
              </c:strCache>
            </c:strRef>
          </c:tx>
          <c:spPr>
            <a:ln>
              <a:noFill/>
            </a:ln>
            <a:effectLst/>
            <a:scene3d>
              <a:camera prst="orthographicFront"/>
              <a:lightRig rig="threePt" dir="t"/>
            </a:scene3d>
            <a:sp3d prstMaterial="matte"/>
          </c:spPr>
          <c:explosion val="5"/>
          <c:dPt>
            <c:idx val="0"/>
            <c:bubble3D val="0"/>
            <c:spPr>
              <a:solidFill>
                <a:srgbClr val="76C8AE"/>
              </a:solidFill>
              <a:ln>
                <a:noFill/>
              </a:ln>
              <a:effectLst/>
              <a:scene3d>
                <a:camera prst="orthographicFront"/>
                <a:lightRig rig="threePt" dir="t"/>
              </a:scene3d>
              <a:sp3d prstMaterial="matte"/>
            </c:spPr>
            <c:extLst>
              <c:ext xmlns:c16="http://schemas.microsoft.com/office/drawing/2014/chart" uri="{C3380CC4-5D6E-409C-BE32-E72D297353CC}">
                <c16:uniqueId val="{00000001-741F-47C1-9996-DF6877D07366}"/>
              </c:ext>
            </c:extLst>
          </c:dPt>
          <c:dPt>
            <c:idx val="1"/>
            <c:bubble3D val="0"/>
            <c:spPr>
              <a:solidFill>
                <a:srgbClr val="00AE9D"/>
              </a:solidFill>
              <a:ln>
                <a:noFill/>
              </a:ln>
              <a:effectLst/>
              <a:scene3d>
                <a:camera prst="orthographicFront"/>
                <a:lightRig rig="threePt" dir="t"/>
              </a:scene3d>
              <a:sp3d prstMaterial="matte"/>
            </c:spPr>
            <c:extLst>
              <c:ext xmlns:c16="http://schemas.microsoft.com/office/drawing/2014/chart" uri="{C3380CC4-5D6E-409C-BE32-E72D297353CC}">
                <c16:uniqueId val="{00000003-741F-47C1-9996-DF6877D07366}"/>
              </c:ext>
            </c:extLst>
          </c:dPt>
          <c:dPt>
            <c:idx val="2"/>
            <c:bubble3D val="0"/>
            <c:spPr>
              <a:solidFill>
                <a:srgbClr val="008E7A"/>
              </a:solidFill>
              <a:ln>
                <a:noFill/>
              </a:ln>
              <a:effectLst/>
              <a:scene3d>
                <a:camera prst="orthographicFront"/>
                <a:lightRig rig="threePt" dir="t"/>
              </a:scene3d>
              <a:sp3d prstMaterial="matte"/>
            </c:spPr>
            <c:extLst>
              <c:ext xmlns:c16="http://schemas.microsoft.com/office/drawing/2014/chart" uri="{C3380CC4-5D6E-409C-BE32-E72D297353CC}">
                <c16:uniqueId val="{00000005-741F-47C1-9996-DF6877D07366}"/>
              </c:ext>
            </c:extLst>
          </c:dPt>
          <c:dPt>
            <c:idx val="3"/>
            <c:bubble3D val="0"/>
            <c:spPr>
              <a:solidFill>
                <a:srgbClr val="006762"/>
              </a:solidFill>
              <a:ln>
                <a:noFill/>
              </a:ln>
              <a:effectLst/>
              <a:scene3d>
                <a:camera prst="orthographicFront"/>
                <a:lightRig rig="threePt" dir="t"/>
              </a:scene3d>
              <a:sp3d prstMaterial="matte"/>
            </c:spPr>
            <c:extLst>
              <c:ext xmlns:c16="http://schemas.microsoft.com/office/drawing/2014/chart" uri="{C3380CC4-5D6E-409C-BE32-E72D297353CC}">
                <c16:uniqueId val="{00000007-741F-47C1-9996-DF6877D07366}"/>
              </c:ext>
            </c:extLst>
          </c:dPt>
          <c:dPt>
            <c:idx val="4"/>
            <c:bubble3D val="0"/>
            <c:spPr>
              <a:solidFill>
                <a:srgbClr val="FFCC4E"/>
              </a:solidFill>
              <a:ln>
                <a:noFill/>
              </a:ln>
              <a:effectLst/>
              <a:scene3d>
                <a:camera prst="orthographicFront"/>
                <a:lightRig rig="threePt" dir="t"/>
              </a:scene3d>
              <a:sp3d prstMaterial="matte"/>
            </c:spPr>
            <c:extLst>
              <c:ext xmlns:c16="http://schemas.microsoft.com/office/drawing/2014/chart" uri="{C3380CC4-5D6E-409C-BE32-E72D297353CC}">
                <c16:uniqueId val="{00000009-741F-47C1-9996-DF6877D07366}"/>
              </c:ext>
            </c:extLst>
          </c:dPt>
          <c:dPt>
            <c:idx val="5"/>
            <c:bubble3D val="0"/>
            <c:spPr>
              <a:solidFill>
                <a:srgbClr val="FBAB18"/>
              </a:solidFill>
              <a:ln>
                <a:noFill/>
              </a:ln>
              <a:effectLst/>
              <a:scene3d>
                <a:camera prst="orthographicFront"/>
                <a:lightRig rig="threePt" dir="t"/>
              </a:scene3d>
              <a:sp3d prstMaterial="matte"/>
            </c:spPr>
            <c:extLst>
              <c:ext xmlns:c16="http://schemas.microsoft.com/office/drawing/2014/chart" uri="{C3380CC4-5D6E-409C-BE32-E72D297353CC}">
                <c16:uniqueId val="{0000000B-741F-47C1-9996-DF6877D07366}"/>
              </c:ext>
            </c:extLst>
          </c:dPt>
          <c:dPt>
            <c:idx val="6"/>
            <c:bubble3D val="0"/>
            <c:spPr>
              <a:solidFill>
                <a:srgbClr val="F47920"/>
              </a:solidFill>
              <a:ln>
                <a:noFill/>
              </a:ln>
              <a:effectLst/>
              <a:scene3d>
                <a:camera prst="orthographicFront"/>
                <a:lightRig rig="threePt" dir="t"/>
              </a:scene3d>
              <a:sp3d prstMaterial="matte"/>
            </c:spPr>
            <c:extLst>
              <c:ext xmlns:c16="http://schemas.microsoft.com/office/drawing/2014/chart" uri="{C3380CC4-5D6E-409C-BE32-E72D297353CC}">
                <c16:uniqueId val="{0000000D-741F-47C1-9996-DF6877D07366}"/>
              </c:ext>
            </c:extLst>
          </c:dPt>
          <c:dPt>
            <c:idx val="7"/>
            <c:bubble3D val="0"/>
            <c:spPr>
              <a:solidFill>
                <a:srgbClr val="A75534"/>
              </a:solidFill>
              <a:ln>
                <a:noFill/>
              </a:ln>
              <a:effectLst/>
              <a:scene3d>
                <a:camera prst="orthographicFront"/>
                <a:lightRig rig="threePt" dir="t"/>
              </a:scene3d>
              <a:sp3d prstMaterial="matte"/>
            </c:spPr>
            <c:extLst>
              <c:ext xmlns:c16="http://schemas.microsoft.com/office/drawing/2014/chart" uri="{C3380CC4-5D6E-409C-BE32-E72D297353CC}">
                <c16:uniqueId val="{0000000F-741F-47C1-9996-DF6877D07366}"/>
              </c:ext>
            </c:extLst>
          </c:dPt>
          <c:dPt>
            <c:idx val="8"/>
            <c:bubble3D val="0"/>
            <c:spPr>
              <a:solidFill>
                <a:srgbClr val="F1666A"/>
              </a:solidFill>
              <a:ln>
                <a:noFill/>
              </a:ln>
              <a:effectLst/>
              <a:scene3d>
                <a:camera prst="orthographicFront"/>
                <a:lightRig rig="threePt" dir="t"/>
              </a:scene3d>
              <a:sp3d prstMaterial="matte"/>
            </c:spPr>
            <c:extLst>
              <c:ext xmlns:c16="http://schemas.microsoft.com/office/drawing/2014/chart" uri="{C3380CC4-5D6E-409C-BE32-E72D297353CC}">
                <c16:uniqueId val="{00000011-741F-47C1-9996-DF6877D07366}"/>
              </c:ext>
            </c:extLst>
          </c:dPt>
          <c:dPt>
            <c:idx val="9"/>
            <c:bubble3D val="0"/>
            <c:spPr>
              <a:solidFill>
                <a:srgbClr val="ED1B2F"/>
              </a:solidFill>
              <a:ln>
                <a:noFill/>
              </a:ln>
              <a:effectLst/>
              <a:scene3d>
                <a:camera prst="orthographicFront"/>
                <a:lightRig rig="threePt" dir="t"/>
              </a:scene3d>
              <a:sp3d prstMaterial="matte"/>
            </c:spPr>
            <c:extLst>
              <c:ext xmlns:c16="http://schemas.microsoft.com/office/drawing/2014/chart" uri="{C3380CC4-5D6E-409C-BE32-E72D297353CC}">
                <c16:uniqueId val="{00000013-741F-47C1-9996-DF6877D07366}"/>
              </c:ext>
            </c:extLst>
          </c:dPt>
          <c:dPt>
            <c:idx val="10"/>
            <c:bubble3D val="0"/>
            <c:spPr>
              <a:solidFill>
                <a:srgbClr val="CF1D39"/>
              </a:solidFill>
              <a:ln>
                <a:noFill/>
              </a:ln>
              <a:effectLst/>
              <a:scene3d>
                <a:camera prst="orthographicFront"/>
                <a:lightRig rig="threePt" dir="t"/>
              </a:scene3d>
              <a:sp3d prstMaterial="matte"/>
            </c:spPr>
            <c:extLst>
              <c:ext xmlns:c16="http://schemas.microsoft.com/office/drawing/2014/chart" uri="{C3380CC4-5D6E-409C-BE32-E72D297353CC}">
                <c16:uniqueId val="{00000015-741F-47C1-9996-DF6877D07366}"/>
              </c:ext>
            </c:extLst>
          </c:dPt>
          <c:dPt>
            <c:idx val="11"/>
            <c:bubble3D val="0"/>
            <c:spPr>
              <a:solidFill>
                <a:srgbClr val="960136"/>
              </a:solidFill>
              <a:ln>
                <a:noFill/>
              </a:ln>
              <a:effectLst/>
              <a:scene3d>
                <a:camera prst="orthographicFront"/>
                <a:lightRig rig="threePt" dir="t"/>
              </a:scene3d>
              <a:sp3d prstMaterial="matte"/>
            </c:spPr>
            <c:extLst>
              <c:ext xmlns:c16="http://schemas.microsoft.com/office/drawing/2014/chart" uri="{C3380CC4-5D6E-409C-BE32-E72D297353CC}">
                <c16:uniqueId val="{00000017-741F-47C1-9996-DF6877D07366}"/>
              </c:ext>
            </c:extLst>
          </c:dPt>
          <c:dPt>
            <c:idx val="12"/>
            <c:bubble3D val="0"/>
            <c:spPr>
              <a:solidFill>
                <a:srgbClr val="6DCFF6"/>
              </a:solidFill>
              <a:ln>
                <a:noFill/>
              </a:ln>
              <a:effectLst/>
              <a:scene3d>
                <a:camera prst="orthographicFront"/>
                <a:lightRig rig="threePt" dir="t"/>
              </a:scene3d>
              <a:sp3d prstMaterial="matte"/>
            </c:spPr>
            <c:extLst>
              <c:ext xmlns:c16="http://schemas.microsoft.com/office/drawing/2014/chart" uri="{C3380CC4-5D6E-409C-BE32-E72D297353CC}">
                <c16:uniqueId val="{00000019-741F-47C1-9996-DF6877D07366}"/>
              </c:ext>
            </c:extLst>
          </c:dPt>
          <c:dPt>
            <c:idx val="13"/>
            <c:bubble3D val="0"/>
            <c:spPr>
              <a:solidFill>
                <a:srgbClr val="009BDB"/>
              </a:solidFill>
              <a:ln>
                <a:noFill/>
              </a:ln>
              <a:effectLst/>
              <a:scene3d>
                <a:camera prst="orthographicFront"/>
                <a:lightRig rig="threePt" dir="t"/>
              </a:scene3d>
              <a:sp3d prstMaterial="matte"/>
            </c:spPr>
            <c:extLst>
              <c:ext xmlns:c16="http://schemas.microsoft.com/office/drawing/2014/chart" uri="{C3380CC4-5D6E-409C-BE32-E72D297353CC}">
                <c16:uniqueId val="{0000001B-741F-47C1-9996-DF6877D07366}"/>
              </c:ext>
            </c:extLst>
          </c:dPt>
          <c:dPt>
            <c:idx val="14"/>
            <c:bubble3D val="0"/>
            <c:spPr>
              <a:solidFill>
                <a:srgbClr val="00619E"/>
              </a:solidFill>
              <a:ln>
                <a:noFill/>
              </a:ln>
              <a:effectLst/>
              <a:scene3d>
                <a:camera prst="orthographicFront"/>
                <a:lightRig rig="threePt" dir="t"/>
              </a:scene3d>
              <a:sp3d prstMaterial="matte"/>
            </c:spPr>
            <c:extLst>
              <c:ext xmlns:c16="http://schemas.microsoft.com/office/drawing/2014/chart" uri="{C3380CC4-5D6E-409C-BE32-E72D297353CC}">
                <c16:uniqueId val="{0000001D-741F-47C1-9996-DF6877D07366}"/>
              </c:ext>
            </c:extLst>
          </c:dPt>
          <c:dPt>
            <c:idx val="15"/>
            <c:bubble3D val="0"/>
            <c:spPr>
              <a:solidFill>
                <a:srgbClr val="1E3378"/>
              </a:solidFill>
              <a:ln>
                <a:noFill/>
              </a:ln>
              <a:effectLst/>
              <a:scene3d>
                <a:camera prst="orthographicFront"/>
                <a:lightRig rig="threePt" dir="t"/>
              </a:scene3d>
              <a:sp3d prstMaterial="matte"/>
            </c:spPr>
            <c:extLst>
              <c:ext xmlns:c16="http://schemas.microsoft.com/office/drawing/2014/chart" uri="{C3380CC4-5D6E-409C-BE32-E72D297353CC}">
                <c16:uniqueId val="{0000001F-741F-47C1-9996-DF6877D07366}"/>
              </c:ext>
            </c:extLst>
          </c:dPt>
          <c:dPt>
            <c:idx val="16"/>
            <c:bubble3D val="0"/>
            <c:spPr>
              <a:solidFill>
                <a:srgbClr val="76C8AE"/>
              </a:solidFill>
              <a:ln>
                <a:noFill/>
              </a:ln>
              <a:effectLst/>
              <a:scene3d>
                <a:camera prst="orthographicFront"/>
                <a:lightRig rig="threePt" dir="t"/>
              </a:scene3d>
              <a:sp3d prstMaterial="matte"/>
            </c:spPr>
            <c:extLst>
              <c:ext xmlns:c16="http://schemas.microsoft.com/office/drawing/2014/chart" uri="{C3380CC4-5D6E-409C-BE32-E72D297353CC}">
                <c16:uniqueId val="{00000021-741F-47C1-9996-DF6877D07366}"/>
              </c:ext>
            </c:extLst>
          </c:dPt>
          <c:dPt>
            <c:idx val="17"/>
            <c:bubble3D val="0"/>
            <c:spPr>
              <a:solidFill>
                <a:srgbClr val="00AE9D"/>
              </a:solidFill>
              <a:ln>
                <a:noFill/>
              </a:ln>
              <a:effectLst/>
              <a:scene3d>
                <a:camera prst="orthographicFront"/>
                <a:lightRig rig="threePt" dir="t"/>
              </a:scene3d>
              <a:sp3d prstMaterial="matte"/>
            </c:spPr>
            <c:extLst>
              <c:ext xmlns:c16="http://schemas.microsoft.com/office/drawing/2014/chart" uri="{C3380CC4-5D6E-409C-BE32-E72D297353CC}">
                <c16:uniqueId val="{00000023-741F-47C1-9996-DF6877D07366}"/>
              </c:ext>
            </c:extLst>
          </c:dPt>
          <c:dPt>
            <c:idx val="18"/>
            <c:bubble3D val="0"/>
            <c:spPr>
              <a:solidFill>
                <a:srgbClr val="008E7A"/>
              </a:solidFill>
              <a:ln>
                <a:noFill/>
              </a:ln>
              <a:effectLst/>
              <a:scene3d>
                <a:camera prst="orthographicFront"/>
                <a:lightRig rig="threePt" dir="t"/>
              </a:scene3d>
              <a:sp3d prstMaterial="matte"/>
            </c:spPr>
            <c:extLst>
              <c:ext xmlns:c16="http://schemas.microsoft.com/office/drawing/2014/chart" uri="{C3380CC4-5D6E-409C-BE32-E72D297353CC}">
                <c16:uniqueId val="{00000025-741F-47C1-9996-DF6877D07366}"/>
              </c:ext>
            </c:extLst>
          </c:dPt>
          <c:dPt>
            <c:idx val="19"/>
            <c:bubble3D val="0"/>
            <c:spPr>
              <a:solidFill>
                <a:srgbClr val="006762"/>
              </a:solidFill>
              <a:ln>
                <a:noFill/>
              </a:ln>
              <a:effectLst/>
              <a:scene3d>
                <a:camera prst="orthographicFront"/>
                <a:lightRig rig="threePt" dir="t"/>
              </a:scene3d>
              <a:sp3d prstMaterial="matte"/>
            </c:spPr>
            <c:extLst>
              <c:ext xmlns:c16="http://schemas.microsoft.com/office/drawing/2014/chart" uri="{C3380CC4-5D6E-409C-BE32-E72D297353CC}">
                <c16:uniqueId val="{00000027-741F-47C1-9996-DF6877D07366}"/>
              </c:ext>
            </c:extLst>
          </c:dPt>
          <c:dPt>
            <c:idx val="20"/>
            <c:bubble3D val="0"/>
            <c:spPr>
              <a:solidFill>
                <a:srgbClr val="FFCC4E"/>
              </a:solidFill>
              <a:ln>
                <a:noFill/>
              </a:ln>
              <a:effectLst/>
              <a:scene3d>
                <a:camera prst="orthographicFront"/>
                <a:lightRig rig="threePt" dir="t"/>
              </a:scene3d>
              <a:sp3d prstMaterial="matte"/>
            </c:spPr>
            <c:extLst>
              <c:ext xmlns:c16="http://schemas.microsoft.com/office/drawing/2014/chart" uri="{C3380CC4-5D6E-409C-BE32-E72D297353CC}">
                <c16:uniqueId val="{00000029-741F-47C1-9996-DF6877D07366}"/>
              </c:ext>
            </c:extLst>
          </c:dPt>
          <c:dPt>
            <c:idx val="21"/>
            <c:bubble3D val="0"/>
            <c:spPr>
              <a:solidFill>
                <a:srgbClr val="FFDE00"/>
              </a:solidFill>
              <a:ln>
                <a:noFill/>
              </a:ln>
              <a:effectLst/>
              <a:scene3d>
                <a:camera prst="orthographicFront"/>
                <a:lightRig rig="threePt" dir="t"/>
              </a:scene3d>
              <a:sp3d prstMaterial="matte"/>
            </c:spPr>
            <c:extLst>
              <c:ext xmlns:c16="http://schemas.microsoft.com/office/drawing/2014/chart" uri="{C3380CC4-5D6E-409C-BE32-E72D297353CC}">
                <c16:uniqueId val="{0000002B-741F-47C1-9996-DF6877D07366}"/>
              </c:ext>
            </c:extLst>
          </c:dPt>
          <c:dPt>
            <c:idx val="22"/>
            <c:bubble3D val="0"/>
            <c:spPr>
              <a:solidFill>
                <a:srgbClr val="F47920"/>
              </a:solidFill>
              <a:ln>
                <a:noFill/>
              </a:ln>
              <a:effectLst/>
              <a:scene3d>
                <a:camera prst="orthographicFront"/>
                <a:lightRig rig="threePt" dir="t"/>
              </a:scene3d>
              <a:sp3d prstMaterial="matte"/>
            </c:spPr>
            <c:extLst>
              <c:ext xmlns:c16="http://schemas.microsoft.com/office/drawing/2014/chart" uri="{C3380CC4-5D6E-409C-BE32-E72D297353CC}">
                <c16:uniqueId val="{0000002D-741F-47C1-9996-DF6877D07366}"/>
              </c:ext>
            </c:extLst>
          </c:dPt>
          <c:dPt>
            <c:idx val="23"/>
            <c:bubble3D val="0"/>
            <c:spPr>
              <a:solidFill>
                <a:srgbClr val="A75534"/>
              </a:solidFill>
              <a:ln>
                <a:noFill/>
              </a:ln>
              <a:effectLst/>
              <a:scene3d>
                <a:camera prst="orthographicFront"/>
                <a:lightRig rig="threePt" dir="t"/>
              </a:scene3d>
              <a:sp3d prstMaterial="matte"/>
            </c:spPr>
            <c:extLst>
              <c:ext xmlns:c16="http://schemas.microsoft.com/office/drawing/2014/chart" uri="{C3380CC4-5D6E-409C-BE32-E72D297353CC}">
                <c16:uniqueId val="{0000002F-741F-47C1-9996-DF6877D07366}"/>
              </c:ext>
            </c:extLst>
          </c:dPt>
          <c:dLbls>
            <c:dLbl>
              <c:idx val="0"/>
              <c:spPr>
                <a:noFill/>
                <a:ln>
                  <a:noFill/>
                </a:ln>
                <a:effectLst/>
              </c:spPr>
              <c:txPr>
                <a:bodyPr rot="0" spcFirstLastPara="1" vertOverflow="ellipsis" vert="horz" wrap="square" anchor="ctr" anchorCtr="1"/>
                <a:lstStyle/>
                <a:p>
                  <a:pPr>
                    <a:defRPr sz="1330" b="1" i="0" u="sng" strike="noStrike" kern="1200" spc="0" baseline="0">
                      <a:solidFill>
                        <a:schemeClr val="accent1"/>
                      </a:solidFill>
                      <a:latin typeface="Arial" panose="020B0604020202020204" pitchFamily="34" charset="0"/>
                      <a:ea typeface="+mn-ea"/>
                      <a:cs typeface="Arial" panose="020B0604020202020204" pitchFamily="34" charset="0"/>
                    </a:defRPr>
                  </a:pPr>
                  <a:endParaRPr lang="en-US"/>
                </a:p>
              </c:txPr>
              <c:dLblPos val="bestFit"/>
              <c:showLegendKey val="1"/>
              <c:showVal val="0"/>
              <c:showCatName val="1"/>
              <c:showSerName val="0"/>
              <c:showPercent val="1"/>
              <c:showBubbleSize val="0"/>
              <c:extLst>
                <c:ext xmlns:c16="http://schemas.microsoft.com/office/drawing/2014/chart" uri="{C3380CC4-5D6E-409C-BE32-E72D297353CC}">
                  <c16:uniqueId val="{00000001-741F-47C1-9996-DF6877D07366}"/>
                </c:ext>
              </c:extLst>
            </c:dLbl>
            <c:dLbl>
              <c:idx val="1"/>
              <c:spPr>
                <a:noFill/>
                <a:ln>
                  <a:noFill/>
                </a:ln>
                <a:effectLst/>
              </c:spPr>
              <c:txPr>
                <a:bodyPr rot="0" spcFirstLastPara="1" vertOverflow="ellipsis" vert="horz" wrap="square" anchor="ctr" anchorCtr="1"/>
                <a:lstStyle/>
                <a:p>
                  <a:pPr>
                    <a:defRPr sz="1330" b="1" i="0" u="sng" strike="noStrike" kern="1200" spc="0" baseline="0">
                      <a:solidFill>
                        <a:schemeClr val="accent2"/>
                      </a:solidFill>
                      <a:latin typeface="Arial" panose="020B0604020202020204" pitchFamily="34" charset="0"/>
                      <a:ea typeface="+mn-ea"/>
                      <a:cs typeface="Arial" panose="020B0604020202020204" pitchFamily="34" charset="0"/>
                    </a:defRPr>
                  </a:pPr>
                  <a:endParaRPr lang="en-US"/>
                </a:p>
              </c:txPr>
              <c:dLblPos val="bestFit"/>
              <c:showLegendKey val="1"/>
              <c:showVal val="0"/>
              <c:showCatName val="1"/>
              <c:showSerName val="0"/>
              <c:showPercent val="1"/>
              <c:showBubbleSize val="0"/>
              <c:extLst>
                <c:ext xmlns:c16="http://schemas.microsoft.com/office/drawing/2014/chart" uri="{C3380CC4-5D6E-409C-BE32-E72D297353CC}">
                  <c16:uniqueId val="{00000003-741F-47C1-9996-DF6877D07366}"/>
                </c:ext>
              </c:extLst>
            </c:dLbl>
            <c:dLbl>
              <c:idx val="2"/>
              <c:spPr>
                <a:noFill/>
                <a:ln>
                  <a:noFill/>
                </a:ln>
                <a:effectLst/>
              </c:spPr>
              <c:txPr>
                <a:bodyPr rot="0" spcFirstLastPara="1" vertOverflow="ellipsis" vert="horz" wrap="square" anchor="ctr" anchorCtr="1"/>
                <a:lstStyle/>
                <a:p>
                  <a:pPr>
                    <a:defRPr sz="1330" b="1" i="0" u="sng" strike="noStrike" kern="1200" spc="0" baseline="0">
                      <a:solidFill>
                        <a:schemeClr val="accent3"/>
                      </a:solidFill>
                      <a:latin typeface="Arial" panose="020B0604020202020204" pitchFamily="34" charset="0"/>
                      <a:ea typeface="+mn-ea"/>
                      <a:cs typeface="Arial" panose="020B0604020202020204" pitchFamily="34" charset="0"/>
                    </a:defRPr>
                  </a:pPr>
                  <a:endParaRPr lang="en-US"/>
                </a:p>
              </c:txPr>
              <c:dLblPos val="bestFit"/>
              <c:showLegendKey val="1"/>
              <c:showVal val="0"/>
              <c:showCatName val="1"/>
              <c:showSerName val="0"/>
              <c:showPercent val="1"/>
              <c:showBubbleSize val="0"/>
              <c:extLst>
                <c:ext xmlns:c16="http://schemas.microsoft.com/office/drawing/2014/chart" uri="{C3380CC4-5D6E-409C-BE32-E72D297353CC}">
                  <c16:uniqueId val="{00000005-741F-47C1-9996-DF6877D07366}"/>
                </c:ext>
              </c:extLst>
            </c:dLbl>
            <c:dLbl>
              <c:idx val="3"/>
              <c:spPr>
                <a:noFill/>
                <a:ln>
                  <a:noFill/>
                </a:ln>
                <a:effectLst/>
              </c:spPr>
              <c:txPr>
                <a:bodyPr rot="0" spcFirstLastPara="1" vertOverflow="ellipsis" vert="horz" wrap="square" anchor="ctr" anchorCtr="1"/>
                <a:lstStyle/>
                <a:p>
                  <a:pPr>
                    <a:defRPr sz="1330" b="1" i="0" u="sng" strike="noStrike" kern="1200" spc="0" baseline="0">
                      <a:solidFill>
                        <a:schemeClr val="accent4"/>
                      </a:solidFill>
                      <a:latin typeface="Arial" panose="020B0604020202020204" pitchFamily="34" charset="0"/>
                      <a:ea typeface="+mn-ea"/>
                      <a:cs typeface="Arial" panose="020B0604020202020204" pitchFamily="34" charset="0"/>
                    </a:defRPr>
                  </a:pPr>
                  <a:endParaRPr lang="en-US"/>
                </a:p>
              </c:txPr>
              <c:dLblPos val="bestFit"/>
              <c:showLegendKey val="1"/>
              <c:showVal val="0"/>
              <c:showCatName val="1"/>
              <c:showSerName val="0"/>
              <c:showPercent val="1"/>
              <c:showBubbleSize val="0"/>
              <c:extLst>
                <c:ext xmlns:c16="http://schemas.microsoft.com/office/drawing/2014/chart" uri="{C3380CC4-5D6E-409C-BE32-E72D297353CC}">
                  <c16:uniqueId val="{00000007-741F-47C1-9996-DF6877D07366}"/>
                </c:ext>
              </c:extLst>
            </c:dLbl>
            <c:dLbl>
              <c:idx val="4"/>
              <c:spPr>
                <a:noFill/>
                <a:ln>
                  <a:noFill/>
                </a:ln>
                <a:effectLst/>
              </c:spPr>
              <c:txPr>
                <a:bodyPr rot="0" spcFirstLastPara="1" vertOverflow="ellipsis" vert="horz" wrap="square" anchor="ctr" anchorCtr="1"/>
                <a:lstStyle/>
                <a:p>
                  <a:pPr>
                    <a:defRPr sz="1330" b="1" i="0" u="sng" strike="noStrike" kern="1200" spc="0" baseline="0">
                      <a:solidFill>
                        <a:schemeClr val="accent5"/>
                      </a:solidFill>
                      <a:latin typeface="Arial" panose="020B0604020202020204" pitchFamily="34" charset="0"/>
                      <a:ea typeface="+mn-ea"/>
                      <a:cs typeface="Arial" panose="020B0604020202020204" pitchFamily="34" charset="0"/>
                    </a:defRPr>
                  </a:pPr>
                  <a:endParaRPr lang="en-US"/>
                </a:p>
              </c:txPr>
              <c:dLblPos val="bestFit"/>
              <c:showLegendKey val="1"/>
              <c:showVal val="0"/>
              <c:showCatName val="1"/>
              <c:showSerName val="0"/>
              <c:showPercent val="1"/>
              <c:showBubbleSize val="0"/>
              <c:extLst>
                <c:ext xmlns:c16="http://schemas.microsoft.com/office/drawing/2014/chart" uri="{C3380CC4-5D6E-409C-BE32-E72D297353CC}">
                  <c16:uniqueId val="{00000009-741F-47C1-9996-DF6877D07366}"/>
                </c:ext>
              </c:extLst>
            </c:dLbl>
            <c:dLbl>
              <c:idx val="5"/>
              <c:spPr>
                <a:noFill/>
                <a:ln>
                  <a:noFill/>
                </a:ln>
                <a:effectLst/>
              </c:spPr>
              <c:txPr>
                <a:bodyPr rot="0" spcFirstLastPara="1" vertOverflow="ellipsis" vert="horz" wrap="square" anchor="ctr" anchorCtr="1"/>
                <a:lstStyle/>
                <a:p>
                  <a:pPr>
                    <a:defRPr sz="1330" b="1" i="0" u="sng" strike="noStrike" kern="1200" spc="0" baseline="0">
                      <a:solidFill>
                        <a:schemeClr val="accent6"/>
                      </a:solidFill>
                      <a:latin typeface="Arial" panose="020B0604020202020204" pitchFamily="34" charset="0"/>
                      <a:ea typeface="+mn-ea"/>
                      <a:cs typeface="Arial" panose="020B0604020202020204" pitchFamily="34" charset="0"/>
                    </a:defRPr>
                  </a:pPr>
                  <a:endParaRPr lang="en-US"/>
                </a:p>
              </c:txPr>
              <c:dLblPos val="bestFit"/>
              <c:showLegendKey val="1"/>
              <c:showVal val="0"/>
              <c:showCatName val="1"/>
              <c:showSerName val="0"/>
              <c:showPercent val="1"/>
              <c:showBubbleSize val="0"/>
              <c:extLst>
                <c:ext xmlns:c16="http://schemas.microsoft.com/office/drawing/2014/chart" uri="{C3380CC4-5D6E-409C-BE32-E72D297353CC}">
                  <c16:uniqueId val="{0000000B-741F-47C1-9996-DF6877D07366}"/>
                </c:ext>
              </c:extLst>
            </c:dLbl>
            <c:dLbl>
              <c:idx val="6"/>
              <c:spPr>
                <a:noFill/>
                <a:ln>
                  <a:noFill/>
                </a:ln>
                <a:effectLst/>
              </c:spPr>
              <c:txPr>
                <a:bodyPr rot="0" spcFirstLastPara="1" vertOverflow="ellipsis" vert="horz" wrap="square" anchor="ctr" anchorCtr="1"/>
                <a:lstStyle/>
                <a:p>
                  <a:pPr>
                    <a:defRPr sz="1330" b="1" i="0" u="sng" strike="noStrike" kern="1200" spc="0" baseline="0">
                      <a:solidFill>
                        <a:schemeClr val="accent1">
                          <a:lumMod val="60000"/>
                        </a:schemeClr>
                      </a:solidFill>
                      <a:latin typeface="Arial" panose="020B0604020202020204" pitchFamily="34" charset="0"/>
                      <a:ea typeface="+mn-ea"/>
                      <a:cs typeface="Arial" panose="020B0604020202020204" pitchFamily="34" charset="0"/>
                    </a:defRPr>
                  </a:pPr>
                  <a:endParaRPr lang="en-US"/>
                </a:p>
              </c:txPr>
              <c:dLblPos val="bestFit"/>
              <c:showLegendKey val="1"/>
              <c:showVal val="0"/>
              <c:showCatName val="1"/>
              <c:showSerName val="0"/>
              <c:showPercent val="1"/>
              <c:showBubbleSize val="0"/>
              <c:extLst>
                <c:ext xmlns:c16="http://schemas.microsoft.com/office/drawing/2014/chart" uri="{C3380CC4-5D6E-409C-BE32-E72D297353CC}">
                  <c16:uniqueId val="{0000000D-741F-47C1-9996-DF6877D07366}"/>
                </c:ext>
              </c:extLst>
            </c:dLbl>
            <c:dLbl>
              <c:idx val="7"/>
              <c:spPr>
                <a:noFill/>
                <a:ln>
                  <a:noFill/>
                </a:ln>
                <a:effectLst/>
              </c:spPr>
              <c:txPr>
                <a:bodyPr rot="0" spcFirstLastPara="1" vertOverflow="ellipsis" vert="horz" wrap="square" anchor="ctr" anchorCtr="1"/>
                <a:lstStyle/>
                <a:p>
                  <a:pPr>
                    <a:defRPr sz="1330" b="1" i="0" u="sng" strike="noStrike" kern="1200" spc="0" baseline="0">
                      <a:solidFill>
                        <a:schemeClr val="accent2">
                          <a:lumMod val="60000"/>
                        </a:schemeClr>
                      </a:solidFill>
                      <a:latin typeface="Arial" panose="020B0604020202020204" pitchFamily="34" charset="0"/>
                      <a:ea typeface="+mn-ea"/>
                      <a:cs typeface="Arial" panose="020B0604020202020204" pitchFamily="34" charset="0"/>
                    </a:defRPr>
                  </a:pPr>
                  <a:endParaRPr lang="en-US"/>
                </a:p>
              </c:txPr>
              <c:dLblPos val="bestFit"/>
              <c:showLegendKey val="1"/>
              <c:showVal val="0"/>
              <c:showCatName val="1"/>
              <c:showSerName val="0"/>
              <c:showPercent val="1"/>
              <c:showBubbleSize val="0"/>
              <c:extLst>
                <c:ext xmlns:c16="http://schemas.microsoft.com/office/drawing/2014/chart" uri="{C3380CC4-5D6E-409C-BE32-E72D297353CC}">
                  <c16:uniqueId val="{0000000F-741F-47C1-9996-DF6877D07366}"/>
                </c:ext>
              </c:extLst>
            </c:dLbl>
            <c:dLbl>
              <c:idx val="8"/>
              <c:spPr>
                <a:noFill/>
                <a:ln>
                  <a:noFill/>
                </a:ln>
                <a:effectLst/>
              </c:spPr>
              <c:txPr>
                <a:bodyPr rot="0" spcFirstLastPara="1" vertOverflow="ellipsis" vert="horz" wrap="square" anchor="ctr" anchorCtr="1"/>
                <a:lstStyle/>
                <a:p>
                  <a:pPr>
                    <a:defRPr sz="1330" b="1" i="0" u="sng" strike="noStrike" kern="1200" spc="0" baseline="0">
                      <a:solidFill>
                        <a:schemeClr val="accent3">
                          <a:lumMod val="60000"/>
                        </a:schemeClr>
                      </a:solidFill>
                      <a:latin typeface="Arial" panose="020B0604020202020204" pitchFamily="34" charset="0"/>
                      <a:ea typeface="+mn-ea"/>
                      <a:cs typeface="Arial" panose="020B0604020202020204" pitchFamily="34" charset="0"/>
                    </a:defRPr>
                  </a:pPr>
                  <a:endParaRPr lang="en-US"/>
                </a:p>
              </c:txPr>
              <c:dLblPos val="bestFit"/>
              <c:showLegendKey val="1"/>
              <c:showVal val="0"/>
              <c:showCatName val="1"/>
              <c:showSerName val="0"/>
              <c:showPercent val="1"/>
              <c:showBubbleSize val="0"/>
              <c:extLst>
                <c:ext xmlns:c16="http://schemas.microsoft.com/office/drawing/2014/chart" uri="{C3380CC4-5D6E-409C-BE32-E72D297353CC}">
                  <c16:uniqueId val="{00000011-741F-47C1-9996-DF6877D07366}"/>
                </c:ext>
              </c:extLst>
            </c:dLbl>
            <c:dLbl>
              <c:idx val="9"/>
              <c:spPr>
                <a:noFill/>
                <a:ln>
                  <a:noFill/>
                </a:ln>
                <a:effectLst/>
              </c:spPr>
              <c:txPr>
                <a:bodyPr rot="0" spcFirstLastPara="1" vertOverflow="ellipsis" vert="horz" wrap="square" anchor="ctr" anchorCtr="1"/>
                <a:lstStyle/>
                <a:p>
                  <a:pPr>
                    <a:defRPr sz="1330" b="1" i="0" u="sng" strike="noStrike" kern="1200" spc="0" baseline="0">
                      <a:solidFill>
                        <a:schemeClr val="accent4">
                          <a:lumMod val="60000"/>
                        </a:schemeClr>
                      </a:solidFill>
                      <a:latin typeface="Arial" panose="020B0604020202020204" pitchFamily="34" charset="0"/>
                      <a:ea typeface="+mn-ea"/>
                      <a:cs typeface="Arial" panose="020B0604020202020204" pitchFamily="34" charset="0"/>
                    </a:defRPr>
                  </a:pPr>
                  <a:endParaRPr lang="en-US"/>
                </a:p>
              </c:txPr>
              <c:dLblPos val="bestFit"/>
              <c:showLegendKey val="1"/>
              <c:showVal val="0"/>
              <c:showCatName val="1"/>
              <c:showSerName val="0"/>
              <c:showPercent val="1"/>
              <c:showBubbleSize val="0"/>
              <c:extLst>
                <c:ext xmlns:c16="http://schemas.microsoft.com/office/drawing/2014/chart" uri="{C3380CC4-5D6E-409C-BE32-E72D297353CC}">
                  <c16:uniqueId val="{00000013-741F-47C1-9996-DF6877D07366}"/>
                </c:ext>
              </c:extLst>
            </c:dLbl>
            <c:dLbl>
              <c:idx val="10"/>
              <c:spPr>
                <a:noFill/>
                <a:ln>
                  <a:noFill/>
                </a:ln>
                <a:effectLst/>
              </c:spPr>
              <c:txPr>
                <a:bodyPr rot="0" spcFirstLastPara="1" vertOverflow="ellipsis" vert="horz" wrap="square" anchor="ctr" anchorCtr="1"/>
                <a:lstStyle/>
                <a:p>
                  <a:pPr>
                    <a:defRPr sz="1330" b="1" i="0" u="sng" strike="noStrike" kern="1200" spc="0" baseline="0">
                      <a:solidFill>
                        <a:schemeClr val="accent5">
                          <a:lumMod val="60000"/>
                        </a:schemeClr>
                      </a:solidFill>
                      <a:latin typeface="Arial" panose="020B0604020202020204" pitchFamily="34" charset="0"/>
                      <a:ea typeface="+mn-ea"/>
                      <a:cs typeface="Arial" panose="020B0604020202020204" pitchFamily="34" charset="0"/>
                    </a:defRPr>
                  </a:pPr>
                  <a:endParaRPr lang="en-US"/>
                </a:p>
              </c:txPr>
              <c:dLblPos val="bestFit"/>
              <c:showLegendKey val="1"/>
              <c:showVal val="0"/>
              <c:showCatName val="1"/>
              <c:showSerName val="0"/>
              <c:showPercent val="1"/>
              <c:showBubbleSize val="0"/>
              <c:extLst>
                <c:ext xmlns:c16="http://schemas.microsoft.com/office/drawing/2014/chart" uri="{C3380CC4-5D6E-409C-BE32-E72D297353CC}">
                  <c16:uniqueId val="{00000015-741F-47C1-9996-DF6877D07366}"/>
                </c:ext>
              </c:extLst>
            </c:dLbl>
            <c:dLbl>
              <c:idx val="11"/>
              <c:spPr>
                <a:noFill/>
                <a:ln>
                  <a:noFill/>
                </a:ln>
                <a:effectLst/>
              </c:spPr>
              <c:txPr>
                <a:bodyPr rot="0" spcFirstLastPara="1" vertOverflow="ellipsis" vert="horz" wrap="square" anchor="ctr" anchorCtr="1"/>
                <a:lstStyle/>
                <a:p>
                  <a:pPr>
                    <a:defRPr sz="1330" b="1" i="0" u="sng" strike="noStrike" kern="1200" spc="0" baseline="0">
                      <a:solidFill>
                        <a:schemeClr val="accent6">
                          <a:lumMod val="60000"/>
                        </a:schemeClr>
                      </a:solidFill>
                      <a:latin typeface="Arial" panose="020B0604020202020204" pitchFamily="34" charset="0"/>
                      <a:ea typeface="+mn-ea"/>
                      <a:cs typeface="Arial" panose="020B0604020202020204" pitchFamily="34" charset="0"/>
                    </a:defRPr>
                  </a:pPr>
                  <a:endParaRPr lang="en-US"/>
                </a:p>
              </c:txPr>
              <c:dLblPos val="bestFit"/>
              <c:showLegendKey val="1"/>
              <c:showVal val="0"/>
              <c:showCatName val="1"/>
              <c:showSerName val="0"/>
              <c:showPercent val="1"/>
              <c:showBubbleSize val="0"/>
              <c:extLst>
                <c:ext xmlns:c16="http://schemas.microsoft.com/office/drawing/2014/chart" uri="{C3380CC4-5D6E-409C-BE32-E72D297353CC}">
                  <c16:uniqueId val="{00000017-741F-47C1-9996-DF6877D07366}"/>
                </c:ext>
              </c:extLst>
            </c:dLbl>
            <c:dLbl>
              <c:idx val="12"/>
              <c:spPr>
                <a:noFill/>
                <a:ln>
                  <a:noFill/>
                </a:ln>
                <a:effectLst/>
              </c:spPr>
              <c:txPr>
                <a:bodyPr rot="0" spcFirstLastPara="1" vertOverflow="ellipsis" vert="horz" wrap="square" anchor="ctr" anchorCtr="1"/>
                <a:lstStyle/>
                <a:p>
                  <a:pPr>
                    <a:defRPr sz="1330" b="1" i="0" u="sng" strike="noStrike" kern="1200" spc="0" baseline="0">
                      <a:solidFill>
                        <a:schemeClr val="accent1">
                          <a:lumMod val="80000"/>
                          <a:lumOff val="20000"/>
                        </a:schemeClr>
                      </a:solidFill>
                      <a:latin typeface="Arial" panose="020B0604020202020204" pitchFamily="34" charset="0"/>
                      <a:ea typeface="+mn-ea"/>
                      <a:cs typeface="Arial" panose="020B0604020202020204" pitchFamily="34" charset="0"/>
                    </a:defRPr>
                  </a:pPr>
                  <a:endParaRPr lang="en-US"/>
                </a:p>
              </c:txPr>
              <c:dLblPos val="bestFit"/>
              <c:showLegendKey val="1"/>
              <c:showVal val="0"/>
              <c:showCatName val="1"/>
              <c:showSerName val="0"/>
              <c:showPercent val="1"/>
              <c:showBubbleSize val="0"/>
              <c:extLst>
                <c:ext xmlns:c16="http://schemas.microsoft.com/office/drawing/2014/chart" uri="{C3380CC4-5D6E-409C-BE32-E72D297353CC}">
                  <c16:uniqueId val="{00000019-741F-47C1-9996-DF6877D07366}"/>
                </c:ext>
              </c:extLst>
            </c:dLbl>
            <c:dLbl>
              <c:idx val="13"/>
              <c:spPr>
                <a:noFill/>
                <a:ln>
                  <a:noFill/>
                </a:ln>
                <a:effectLst/>
              </c:spPr>
              <c:txPr>
                <a:bodyPr rot="0" spcFirstLastPara="1" vertOverflow="ellipsis" vert="horz" wrap="square" anchor="ctr" anchorCtr="1"/>
                <a:lstStyle/>
                <a:p>
                  <a:pPr>
                    <a:defRPr sz="1330" b="1" i="0" u="sng" strike="noStrike" kern="1200" spc="0" baseline="0">
                      <a:solidFill>
                        <a:schemeClr val="accent2">
                          <a:lumMod val="80000"/>
                          <a:lumOff val="20000"/>
                        </a:schemeClr>
                      </a:solidFill>
                      <a:latin typeface="Arial" panose="020B0604020202020204" pitchFamily="34" charset="0"/>
                      <a:ea typeface="+mn-ea"/>
                      <a:cs typeface="Arial" panose="020B0604020202020204" pitchFamily="34" charset="0"/>
                    </a:defRPr>
                  </a:pPr>
                  <a:endParaRPr lang="en-US"/>
                </a:p>
              </c:txPr>
              <c:dLblPos val="bestFit"/>
              <c:showLegendKey val="1"/>
              <c:showVal val="0"/>
              <c:showCatName val="1"/>
              <c:showSerName val="0"/>
              <c:showPercent val="1"/>
              <c:showBubbleSize val="0"/>
              <c:extLst>
                <c:ext xmlns:c16="http://schemas.microsoft.com/office/drawing/2014/chart" uri="{C3380CC4-5D6E-409C-BE32-E72D297353CC}">
                  <c16:uniqueId val="{0000001B-741F-47C1-9996-DF6877D07366}"/>
                </c:ext>
              </c:extLst>
            </c:dLbl>
            <c:dLbl>
              <c:idx val="14"/>
              <c:spPr>
                <a:noFill/>
                <a:ln>
                  <a:noFill/>
                </a:ln>
                <a:effectLst/>
              </c:spPr>
              <c:txPr>
                <a:bodyPr rot="0" spcFirstLastPara="1" vertOverflow="ellipsis" vert="horz" wrap="square" anchor="ctr" anchorCtr="1"/>
                <a:lstStyle/>
                <a:p>
                  <a:pPr>
                    <a:defRPr sz="1330" b="1" i="0" u="sng" strike="noStrike" kern="1200" spc="0" baseline="0">
                      <a:solidFill>
                        <a:schemeClr val="accent3">
                          <a:lumMod val="80000"/>
                          <a:lumOff val="20000"/>
                        </a:schemeClr>
                      </a:solidFill>
                      <a:latin typeface="Arial" panose="020B0604020202020204" pitchFamily="34" charset="0"/>
                      <a:ea typeface="+mn-ea"/>
                      <a:cs typeface="Arial" panose="020B0604020202020204" pitchFamily="34" charset="0"/>
                    </a:defRPr>
                  </a:pPr>
                  <a:endParaRPr lang="en-US"/>
                </a:p>
              </c:txPr>
              <c:dLblPos val="bestFit"/>
              <c:showLegendKey val="1"/>
              <c:showVal val="0"/>
              <c:showCatName val="1"/>
              <c:showSerName val="0"/>
              <c:showPercent val="1"/>
              <c:showBubbleSize val="0"/>
              <c:extLst>
                <c:ext xmlns:c16="http://schemas.microsoft.com/office/drawing/2014/chart" uri="{C3380CC4-5D6E-409C-BE32-E72D297353CC}">
                  <c16:uniqueId val="{0000001D-741F-47C1-9996-DF6877D07366}"/>
                </c:ext>
              </c:extLst>
            </c:dLbl>
            <c:dLbl>
              <c:idx val="15"/>
              <c:spPr>
                <a:noFill/>
                <a:ln>
                  <a:noFill/>
                </a:ln>
                <a:effectLst/>
              </c:spPr>
              <c:txPr>
                <a:bodyPr rot="0" spcFirstLastPara="1" vertOverflow="ellipsis" vert="horz" wrap="square" anchor="ctr" anchorCtr="1"/>
                <a:lstStyle/>
                <a:p>
                  <a:pPr>
                    <a:defRPr sz="1330" b="1" i="0" u="sng" strike="noStrike" kern="1200" spc="0" baseline="0">
                      <a:solidFill>
                        <a:schemeClr val="accent4">
                          <a:lumMod val="80000"/>
                          <a:lumOff val="20000"/>
                        </a:schemeClr>
                      </a:solidFill>
                      <a:latin typeface="Arial" panose="020B0604020202020204" pitchFamily="34" charset="0"/>
                      <a:ea typeface="+mn-ea"/>
                      <a:cs typeface="Arial" panose="020B0604020202020204" pitchFamily="34" charset="0"/>
                    </a:defRPr>
                  </a:pPr>
                  <a:endParaRPr lang="en-US"/>
                </a:p>
              </c:txPr>
              <c:dLblPos val="bestFit"/>
              <c:showLegendKey val="1"/>
              <c:showVal val="0"/>
              <c:showCatName val="1"/>
              <c:showSerName val="0"/>
              <c:showPercent val="1"/>
              <c:showBubbleSize val="0"/>
              <c:extLst>
                <c:ext xmlns:c16="http://schemas.microsoft.com/office/drawing/2014/chart" uri="{C3380CC4-5D6E-409C-BE32-E72D297353CC}">
                  <c16:uniqueId val="{0000001F-741F-47C1-9996-DF6877D07366}"/>
                </c:ext>
              </c:extLst>
            </c:dLbl>
            <c:dLbl>
              <c:idx val="16"/>
              <c:spPr>
                <a:noFill/>
                <a:ln>
                  <a:noFill/>
                </a:ln>
                <a:effectLst/>
              </c:spPr>
              <c:txPr>
                <a:bodyPr rot="0" spcFirstLastPara="1" vertOverflow="ellipsis" vert="horz" wrap="square" anchor="ctr" anchorCtr="1"/>
                <a:lstStyle/>
                <a:p>
                  <a:pPr>
                    <a:defRPr sz="1330" b="1" i="0" u="sng" strike="noStrike" kern="1200" spc="0" baseline="0">
                      <a:solidFill>
                        <a:schemeClr val="accent5">
                          <a:lumMod val="80000"/>
                          <a:lumOff val="20000"/>
                        </a:schemeClr>
                      </a:solidFill>
                      <a:latin typeface="Arial" panose="020B0604020202020204" pitchFamily="34" charset="0"/>
                      <a:ea typeface="+mn-ea"/>
                      <a:cs typeface="Arial" panose="020B0604020202020204" pitchFamily="34" charset="0"/>
                    </a:defRPr>
                  </a:pPr>
                  <a:endParaRPr lang="en-US"/>
                </a:p>
              </c:txPr>
              <c:dLblPos val="bestFit"/>
              <c:showLegendKey val="1"/>
              <c:showVal val="0"/>
              <c:showCatName val="1"/>
              <c:showSerName val="0"/>
              <c:showPercent val="1"/>
              <c:showBubbleSize val="0"/>
              <c:extLst>
                <c:ext xmlns:c16="http://schemas.microsoft.com/office/drawing/2014/chart" uri="{C3380CC4-5D6E-409C-BE32-E72D297353CC}">
                  <c16:uniqueId val="{00000021-741F-47C1-9996-DF6877D07366}"/>
                </c:ext>
              </c:extLst>
            </c:dLbl>
            <c:dLbl>
              <c:idx val="17"/>
              <c:spPr>
                <a:noFill/>
                <a:ln>
                  <a:noFill/>
                </a:ln>
                <a:effectLst/>
              </c:spPr>
              <c:txPr>
                <a:bodyPr rot="0" spcFirstLastPara="1" vertOverflow="ellipsis" vert="horz" wrap="square" anchor="ctr" anchorCtr="1"/>
                <a:lstStyle/>
                <a:p>
                  <a:pPr>
                    <a:defRPr sz="1330" b="1" i="0" u="sng" strike="noStrike" kern="1200" spc="0" baseline="0">
                      <a:solidFill>
                        <a:schemeClr val="accent6">
                          <a:lumMod val="80000"/>
                          <a:lumOff val="20000"/>
                        </a:schemeClr>
                      </a:solidFill>
                      <a:latin typeface="Arial" panose="020B0604020202020204" pitchFamily="34" charset="0"/>
                      <a:ea typeface="+mn-ea"/>
                      <a:cs typeface="Arial" panose="020B0604020202020204" pitchFamily="34" charset="0"/>
                    </a:defRPr>
                  </a:pPr>
                  <a:endParaRPr lang="en-US"/>
                </a:p>
              </c:txPr>
              <c:dLblPos val="bestFit"/>
              <c:showLegendKey val="1"/>
              <c:showVal val="0"/>
              <c:showCatName val="1"/>
              <c:showSerName val="0"/>
              <c:showPercent val="1"/>
              <c:showBubbleSize val="0"/>
              <c:extLst>
                <c:ext xmlns:c16="http://schemas.microsoft.com/office/drawing/2014/chart" uri="{C3380CC4-5D6E-409C-BE32-E72D297353CC}">
                  <c16:uniqueId val="{00000023-741F-47C1-9996-DF6877D07366}"/>
                </c:ext>
              </c:extLst>
            </c:dLbl>
            <c:dLbl>
              <c:idx val="18"/>
              <c:spPr>
                <a:noFill/>
                <a:ln>
                  <a:noFill/>
                </a:ln>
                <a:effectLst/>
              </c:spPr>
              <c:txPr>
                <a:bodyPr rot="0" spcFirstLastPara="1" vertOverflow="ellipsis" vert="horz" wrap="square" anchor="ctr" anchorCtr="1"/>
                <a:lstStyle/>
                <a:p>
                  <a:pPr>
                    <a:defRPr sz="1330" b="1" i="0" u="sng" strike="noStrike" kern="1200" spc="0" baseline="0">
                      <a:solidFill>
                        <a:schemeClr val="accent1">
                          <a:lumMod val="80000"/>
                        </a:schemeClr>
                      </a:solidFill>
                      <a:latin typeface="Arial" panose="020B0604020202020204" pitchFamily="34" charset="0"/>
                      <a:ea typeface="+mn-ea"/>
                      <a:cs typeface="Arial" panose="020B0604020202020204" pitchFamily="34" charset="0"/>
                    </a:defRPr>
                  </a:pPr>
                  <a:endParaRPr lang="en-US"/>
                </a:p>
              </c:txPr>
              <c:dLblPos val="bestFit"/>
              <c:showLegendKey val="1"/>
              <c:showVal val="0"/>
              <c:showCatName val="1"/>
              <c:showSerName val="0"/>
              <c:showPercent val="1"/>
              <c:showBubbleSize val="0"/>
              <c:extLst>
                <c:ext xmlns:c16="http://schemas.microsoft.com/office/drawing/2014/chart" uri="{C3380CC4-5D6E-409C-BE32-E72D297353CC}">
                  <c16:uniqueId val="{00000025-741F-47C1-9996-DF6877D07366}"/>
                </c:ext>
              </c:extLst>
            </c:dLbl>
            <c:dLbl>
              <c:idx val="19"/>
              <c:spPr>
                <a:noFill/>
                <a:ln>
                  <a:noFill/>
                </a:ln>
                <a:effectLst/>
              </c:spPr>
              <c:txPr>
                <a:bodyPr rot="0" spcFirstLastPara="1" vertOverflow="ellipsis" vert="horz" wrap="square" anchor="ctr" anchorCtr="1"/>
                <a:lstStyle/>
                <a:p>
                  <a:pPr>
                    <a:defRPr sz="1330" b="1" i="0" u="sng" strike="noStrike" kern="1200" spc="0" baseline="0">
                      <a:solidFill>
                        <a:schemeClr val="accent2">
                          <a:lumMod val="80000"/>
                        </a:schemeClr>
                      </a:solidFill>
                      <a:latin typeface="Arial" panose="020B0604020202020204" pitchFamily="34" charset="0"/>
                      <a:ea typeface="+mn-ea"/>
                      <a:cs typeface="Arial" panose="020B0604020202020204" pitchFamily="34" charset="0"/>
                    </a:defRPr>
                  </a:pPr>
                  <a:endParaRPr lang="en-US"/>
                </a:p>
              </c:txPr>
              <c:dLblPos val="bestFit"/>
              <c:showLegendKey val="1"/>
              <c:showVal val="0"/>
              <c:showCatName val="1"/>
              <c:showSerName val="0"/>
              <c:showPercent val="1"/>
              <c:showBubbleSize val="0"/>
              <c:extLst>
                <c:ext xmlns:c16="http://schemas.microsoft.com/office/drawing/2014/chart" uri="{C3380CC4-5D6E-409C-BE32-E72D297353CC}">
                  <c16:uniqueId val="{00000027-741F-47C1-9996-DF6877D07366}"/>
                </c:ext>
              </c:extLst>
            </c:dLbl>
            <c:dLbl>
              <c:idx val="20"/>
              <c:spPr>
                <a:noFill/>
                <a:ln>
                  <a:noFill/>
                </a:ln>
                <a:effectLst/>
              </c:spPr>
              <c:txPr>
                <a:bodyPr rot="0" spcFirstLastPara="1" vertOverflow="ellipsis" vert="horz" wrap="square" anchor="ctr" anchorCtr="1"/>
                <a:lstStyle/>
                <a:p>
                  <a:pPr>
                    <a:defRPr sz="1330" b="1" i="0" u="sng" strike="noStrike" kern="1200" spc="0" baseline="0">
                      <a:solidFill>
                        <a:schemeClr val="accent3">
                          <a:lumMod val="80000"/>
                        </a:schemeClr>
                      </a:solidFill>
                      <a:latin typeface="Arial" panose="020B0604020202020204" pitchFamily="34" charset="0"/>
                      <a:ea typeface="+mn-ea"/>
                      <a:cs typeface="Arial" panose="020B0604020202020204" pitchFamily="34" charset="0"/>
                    </a:defRPr>
                  </a:pPr>
                  <a:endParaRPr lang="en-US"/>
                </a:p>
              </c:txPr>
              <c:dLblPos val="bestFit"/>
              <c:showLegendKey val="1"/>
              <c:showVal val="0"/>
              <c:showCatName val="1"/>
              <c:showSerName val="0"/>
              <c:showPercent val="1"/>
              <c:showBubbleSize val="0"/>
              <c:extLst>
                <c:ext xmlns:c16="http://schemas.microsoft.com/office/drawing/2014/chart" uri="{C3380CC4-5D6E-409C-BE32-E72D297353CC}">
                  <c16:uniqueId val="{00000029-741F-47C1-9996-DF6877D07366}"/>
                </c:ext>
              </c:extLst>
            </c:dLbl>
            <c:dLbl>
              <c:idx val="21"/>
              <c:spPr>
                <a:noFill/>
                <a:ln>
                  <a:noFill/>
                </a:ln>
                <a:effectLst/>
              </c:spPr>
              <c:txPr>
                <a:bodyPr rot="0" spcFirstLastPara="1" vertOverflow="ellipsis" vert="horz" wrap="square" anchor="ctr" anchorCtr="1"/>
                <a:lstStyle/>
                <a:p>
                  <a:pPr>
                    <a:defRPr sz="1330" b="1" i="0" u="sng" strike="noStrike" kern="1200" spc="0" baseline="0">
                      <a:solidFill>
                        <a:schemeClr val="accent4">
                          <a:lumMod val="80000"/>
                        </a:schemeClr>
                      </a:solidFill>
                      <a:latin typeface="Arial" panose="020B0604020202020204" pitchFamily="34" charset="0"/>
                      <a:ea typeface="+mn-ea"/>
                      <a:cs typeface="Arial" panose="020B0604020202020204" pitchFamily="34" charset="0"/>
                    </a:defRPr>
                  </a:pPr>
                  <a:endParaRPr lang="en-US"/>
                </a:p>
              </c:txPr>
              <c:dLblPos val="bestFit"/>
              <c:showLegendKey val="1"/>
              <c:showVal val="0"/>
              <c:showCatName val="1"/>
              <c:showSerName val="0"/>
              <c:showPercent val="1"/>
              <c:showBubbleSize val="0"/>
              <c:extLst>
                <c:ext xmlns:c16="http://schemas.microsoft.com/office/drawing/2014/chart" uri="{C3380CC4-5D6E-409C-BE32-E72D297353CC}">
                  <c16:uniqueId val="{0000002B-741F-47C1-9996-DF6877D07366}"/>
                </c:ext>
              </c:extLst>
            </c:dLbl>
            <c:dLbl>
              <c:idx val="22"/>
              <c:spPr>
                <a:noFill/>
                <a:ln>
                  <a:noFill/>
                </a:ln>
                <a:effectLst/>
              </c:spPr>
              <c:txPr>
                <a:bodyPr rot="0" spcFirstLastPara="1" vertOverflow="ellipsis" vert="horz" wrap="square" anchor="ctr" anchorCtr="1"/>
                <a:lstStyle/>
                <a:p>
                  <a:pPr>
                    <a:defRPr sz="1330" b="1" i="0" u="sng" strike="noStrike" kern="1200" spc="0" baseline="0">
                      <a:solidFill>
                        <a:schemeClr val="accent5">
                          <a:lumMod val="80000"/>
                        </a:schemeClr>
                      </a:solidFill>
                      <a:latin typeface="Arial" panose="020B0604020202020204" pitchFamily="34" charset="0"/>
                      <a:ea typeface="+mn-ea"/>
                      <a:cs typeface="Arial" panose="020B0604020202020204" pitchFamily="34" charset="0"/>
                    </a:defRPr>
                  </a:pPr>
                  <a:endParaRPr lang="en-US"/>
                </a:p>
              </c:txPr>
              <c:dLblPos val="bestFit"/>
              <c:showLegendKey val="1"/>
              <c:showVal val="0"/>
              <c:showCatName val="1"/>
              <c:showSerName val="0"/>
              <c:showPercent val="1"/>
              <c:showBubbleSize val="0"/>
              <c:extLst>
                <c:ext xmlns:c16="http://schemas.microsoft.com/office/drawing/2014/chart" uri="{C3380CC4-5D6E-409C-BE32-E72D297353CC}">
                  <c16:uniqueId val="{0000002D-741F-47C1-9996-DF6877D07366}"/>
                </c:ext>
              </c:extLst>
            </c:dLbl>
            <c:dLbl>
              <c:idx val="23"/>
              <c:spPr>
                <a:noFill/>
                <a:ln>
                  <a:noFill/>
                </a:ln>
                <a:effectLst/>
              </c:spPr>
              <c:txPr>
                <a:bodyPr rot="0" spcFirstLastPara="1" vertOverflow="ellipsis" vert="horz" wrap="square" anchor="ctr" anchorCtr="1"/>
                <a:lstStyle/>
                <a:p>
                  <a:pPr>
                    <a:defRPr sz="1330" b="1" i="0" u="sng" strike="noStrike" kern="1200" spc="0" baseline="0">
                      <a:solidFill>
                        <a:schemeClr val="accent6">
                          <a:lumMod val="80000"/>
                        </a:schemeClr>
                      </a:solidFill>
                      <a:latin typeface="Arial" panose="020B0604020202020204" pitchFamily="34" charset="0"/>
                      <a:ea typeface="+mn-ea"/>
                      <a:cs typeface="Arial" panose="020B0604020202020204" pitchFamily="34" charset="0"/>
                    </a:defRPr>
                  </a:pPr>
                  <a:endParaRPr lang="en-US"/>
                </a:p>
              </c:txPr>
              <c:dLblPos val="bestFit"/>
              <c:showLegendKey val="1"/>
              <c:showVal val="0"/>
              <c:showCatName val="1"/>
              <c:showSerName val="0"/>
              <c:showPercent val="1"/>
              <c:showBubbleSize val="0"/>
              <c:extLst>
                <c:ext xmlns:c16="http://schemas.microsoft.com/office/drawing/2014/chart" uri="{C3380CC4-5D6E-409C-BE32-E72D297353CC}">
                  <c16:uniqueId val="{0000002F-741F-47C1-9996-DF6877D07366}"/>
                </c:ext>
              </c:extLst>
            </c:dLbl>
            <c:spPr>
              <a:noFill/>
              <a:ln>
                <a:noFill/>
              </a:ln>
              <a:effectLst/>
            </c:spPr>
            <c:txPr>
              <a:bodyPr rot="0" spcFirstLastPara="1" vertOverflow="ellipsis" vert="horz" wrap="square" anchor="ctr" anchorCtr="1"/>
              <a:lstStyle/>
              <a:p>
                <a:pPr>
                  <a:defRPr sz="1330" b="1" i="0" u="sng" strike="noStrike" kern="1200" spc="0" baseline="0">
                    <a:solidFill>
                      <a:schemeClr val="accent1"/>
                    </a:solidFill>
                    <a:latin typeface="+mn-lt"/>
                    <a:ea typeface="+mn-ea"/>
                    <a:cs typeface="+mn-cs"/>
                  </a:defRPr>
                </a:pPr>
                <a:endParaRPr lang="en-US"/>
              </a:p>
            </c:txPr>
            <c:dLblPos val="bestFit"/>
            <c:showLegendKey val="1"/>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Sheet1!$A$2:$A$25</c:f>
              <c:strCache>
                <c:ptCount val="24"/>
                <c:pt idx="0">
                  <c:v>1st Entry</c:v>
                </c:pt>
                <c:pt idx="1">
                  <c:v>2nd Entry</c:v>
                </c:pt>
                <c:pt idx="2">
                  <c:v>3rd Entry</c:v>
                </c:pt>
                <c:pt idx="3">
                  <c:v>4th Entry</c:v>
                </c:pt>
                <c:pt idx="4">
                  <c:v>5th Entry</c:v>
                </c:pt>
                <c:pt idx="5">
                  <c:v>6th Entry</c:v>
                </c:pt>
                <c:pt idx="6">
                  <c:v>7th Entry</c:v>
                </c:pt>
                <c:pt idx="7">
                  <c:v>8th Entry</c:v>
                </c:pt>
                <c:pt idx="8">
                  <c:v>9th Entry</c:v>
                </c:pt>
                <c:pt idx="9">
                  <c:v>10th Entry</c:v>
                </c:pt>
                <c:pt idx="10">
                  <c:v>11th Entry</c:v>
                </c:pt>
                <c:pt idx="11">
                  <c:v>12th Entry</c:v>
                </c:pt>
                <c:pt idx="12">
                  <c:v>13th Entry</c:v>
                </c:pt>
                <c:pt idx="13">
                  <c:v>14th Entry</c:v>
                </c:pt>
                <c:pt idx="14">
                  <c:v>15th Entry</c:v>
                </c:pt>
                <c:pt idx="15">
                  <c:v>16th Entry</c:v>
                </c:pt>
                <c:pt idx="16">
                  <c:v>17th Entry</c:v>
                </c:pt>
                <c:pt idx="17">
                  <c:v>18th Entry</c:v>
                </c:pt>
                <c:pt idx="18">
                  <c:v>19th Entry</c:v>
                </c:pt>
                <c:pt idx="19">
                  <c:v>20th Entry</c:v>
                </c:pt>
                <c:pt idx="20">
                  <c:v>21th Entry</c:v>
                </c:pt>
                <c:pt idx="21">
                  <c:v>22th Entry</c:v>
                </c:pt>
                <c:pt idx="22">
                  <c:v>23th Entry</c:v>
                </c:pt>
                <c:pt idx="23">
                  <c:v>24th Entry</c:v>
                </c:pt>
              </c:strCache>
            </c:strRef>
          </c:cat>
          <c:val>
            <c:numRef>
              <c:f>Sheet1!$B$2:$B$25</c:f>
              <c:numCache>
                <c:formatCode>General</c:formatCode>
                <c:ptCount val="24"/>
                <c:pt idx="0">
                  <c:v>10</c:v>
                </c:pt>
                <c:pt idx="1">
                  <c:v>10</c:v>
                </c:pt>
                <c:pt idx="2">
                  <c:v>10</c:v>
                </c:pt>
                <c:pt idx="3">
                  <c:v>10</c:v>
                </c:pt>
                <c:pt idx="4">
                  <c:v>10</c:v>
                </c:pt>
                <c:pt idx="5">
                  <c:v>10</c:v>
                </c:pt>
                <c:pt idx="6">
                  <c:v>10</c:v>
                </c:pt>
                <c:pt idx="7">
                  <c:v>10</c:v>
                </c:pt>
                <c:pt idx="8">
                  <c:v>10</c:v>
                </c:pt>
                <c:pt idx="9">
                  <c:v>10</c:v>
                </c:pt>
                <c:pt idx="10">
                  <c:v>10</c:v>
                </c:pt>
                <c:pt idx="11">
                  <c:v>10</c:v>
                </c:pt>
                <c:pt idx="12">
                  <c:v>10</c:v>
                </c:pt>
                <c:pt idx="13">
                  <c:v>10</c:v>
                </c:pt>
                <c:pt idx="14">
                  <c:v>10</c:v>
                </c:pt>
                <c:pt idx="15">
                  <c:v>10</c:v>
                </c:pt>
                <c:pt idx="16">
                  <c:v>10</c:v>
                </c:pt>
                <c:pt idx="17">
                  <c:v>10</c:v>
                </c:pt>
                <c:pt idx="18">
                  <c:v>10</c:v>
                </c:pt>
                <c:pt idx="19">
                  <c:v>10</c:v>
                </c:pt>
                <c:pt idx="20">
                  <c:v>10</c:v>
                </c:pt>
                <c:pt idx="21">
                  <c:v>10</c:v>
                </c:pt>
                <c:pt idx="22">
                  <c:v>10</c:v>
                </c:pt>
                <c:pt idx="23">
                  <c:v>10</c:v>
                </c:pt>
              </c:numCache>
            </c:numRef>
          </c:val>
          <c:extLst>
            <c:ext xmlns:c16="http://schemas.microsoft.com/office/drawing/2014/chart" uri="{C3380CC4-5D6E-409C-BE32-E72D297353CC}">
              <c16:uniqueId val="{00000030-741F-47C1-9996-DF6877D07366}"/>
            </c:ext>
          </c:extLst>
        </c:ser>
        <c:dLbls>
          <c:dLblPos val="outEnd"/>
          <c:showLegendKey val="0"/>
          <c:showVal val="0"/>
          <c:showCatName val="1"/>
          <c:showSerName val="0"/>
          <c:showPercent val="0"/>
          <c:showBubbleSize val="0"/>
          <c:showLeaderLines val="1"/>
        </c:dLbls>
      </c:pie3DChart>
      <c:spPr>
        <a:noFill/>
        <a:ln>
          <a:noFill/>
        </a:ln>
        <a:effectLst/>
      </c:spPr>
    </c:plotArea>
    <c:plotVisOnly val="1"/>
    <c:dispBlanksAs val="gap"/>
    <c:showDLblsOverMax val="0"/>
  </c:chart>
  <c:spPr>
    <a:noFill/>
    <a:ln>
      <a:noFill/>
    </a:ln>
    <a:effectLst/>
  </c:spPr>
  <c:txPr>
    <a:bodyPr/>
    <a:lstStyle/>
    <a:p>
      <a:pPr>
        <a:defRPr u="sng"/>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0"/>
    </c:view3D>
    <c:floor>
      <c:thickness val="0"/>
      <c:spPr>
        <a:solidFill>
          <a:schemeClr val="accent1">
            <a:alpha val="30000"/>
          </a:schemeClr>
        </a:solid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3.7916454801487282E-2"/>
          <c:y val="5.9660478663425089E-2"/>
          <c:w val="0.93792021248511792"/>
          <c:h val="0.59391513796661655"/>
        </c:manualLayout>
      </c:layout>
      <c:bar3DChart>
        <c:barDir val="col"/>
        <c:grouping val="clustered"/>
        <c:varyColors val="0"/>
        <c:ser>
          <c:idx val="0"/>
          <c:order val="0"/>
          <c:tx>
            <c:strRef>
              <c:f>Sheet1!$B$1</c:f>
              <c:strCache>
                <c:ptCount val="1"/>
                <c:pt idx="0">
                  <c:v>VALUE</c:v>
                </c:pt>
              </c:strCache>
            </c:strRef>
          </c:tx>
          <c:spPr>
            <a:solidFill>
              <a:schemeClr val="accent1">
                <a:lumMod val="20000"/>
                <a:lumOff val="80000"/>
              </a:schemeClr>
            </a:solidFill>
            <a:ln>
              <a:noFill/>
            </a:ln>
            <a:effectLst/>
            <a:sp3d/>
          </c:spPr>
          <c:invertIfNegative val="0"/>
          <c:dPt>
            <c:idx val="0"/>
            <c:invertIfNegative val="0"/>
            <c:bubble3D val="0"/>
            <c:spPr>
              <a:solidFill>
                <a:srgbClr val="76C8AE"/>
              </a:solidFill>
              <a:ln>
                <a:noFill/>
              </a:ln>
              <a:effectLst/>
              <a:sp3d/>
            </c:spPr>
            <c:extLst>
              <c:ext xmlns:c16="http://schemas.microsoft.com/office/drawing/2014/chart" uri="{C3380CC4-5D6E-409C-BE32-E72D297353CC}">
                <c16:uniqueId val="{00000001-1504-4AAD-8BCA-155C626759E1}"/>
              </c:ext>
            </c:extLst>
          </c:dPt>
          <c:dPt>
            <c:idx val="1"/>
            <c:invertIfNegative val="0"/>
            <c:bubble3D val="0"/>
            <c:spPr>
              <a:solidFill>
                <a:srgbClr val="00AE9D"/>
              </a:solidFill>
              <a:ln>
                <a:noFill/>
              </a:ln>
              <a:effectLst/>
              <a:sp3d/>
            </c:spPr>
            <c:extLst>
              <c:ext xmlns:c16="http://schemas.microsoft.com/office/drawing/2014/chart" uri="{C3380CC4-5D6E-409C-BE32-E72D297353CC}">
                <c16:uniqueId val="{00000003-1504-4AAD-8BCA-155C626759E1}"/>
              </c:ext>
            </c:extLst>
          </c:dPt>
          <c:dPt>
            <c:idx val="2"/>
            <c:invertIfNegative val="0"/>
            <c:bubble3D val="0"/>
            <c:spPr>
              <a:solidFill>
                <a:srgbClr val="008E7A"/>
              </a:solidFill>
              <a:ln>
                <a:noFill/>
              </a:ln>
              <a:effectLst/>
              <a:sp3d/>
            </c:spPr>
            <c:extLst>
              <c:ext xmlns:c16="http://schemas.microsoft.com/office/drawing/2014/chart" uri="{C3380CC4-5D6E-409C-BE32-E72D297353CC}">
                <c16:uniqueId val="{00000005-1504-4AAD-8BCA-155C626759E1}"/>
              </c:ext>
            </c:extLst>
          </c:dPt>
          <c:dPt>
            <c:idx val="3"/>
            <c:invertIfNegative val="0"/>
            <c:bubble3D val="0"/>
            <c:spPr>
              <a:solidFill>
                <a:srgbClr val="006762"/>
              </a:solidFill>
              <a:ln>
                <a:noFill/>
              </a:ln>
              <a:effectLst/>
              <a:sp3d/>
            </c:spPr>
            <c:extLst>
              <c:ext xmlns:c16="http://schemas.microsoft.com/office/drawing/2014/chart" uri="{C3380CC4-5D6E-409C-BE32-E72D297353CC}">
                <c16:uniqueId val="{00000007-1504-4AAD-8BCA-155C626759E1}"/>
              </c:ext>
            </c:extLst>
          </c:dPt>
          <c:dPt>
            <c:idx val="4"/>
            <c:invertIfNegative val="0"/>
            <c:bubble3D val="0"/>
            <c:spPr>
              <a:solidFill>
                <a:srgbClr val="FFCC4E"/>
              </a:solidFill>
              <a:ln>
                <a:noFill/>
              </a:ln>
              <a:effectLst/>
              <a:sp3d/>
            </c:spPr>
            <c:extLst>
              <c:ext xmlns:c16="http://schemas.microsoft.com/office/drawing/2014/chart" uri="{C3380CC4-5D6E-409C-BE32-E72D297353CC}">
                <c16:uniqueId val="{00000009-1504-4AAD-8BCA-155C626759E1}"/>
              </c:ext>
            </c:extLst>
          </c:dPt>
          <c:dPt>
            <c:idx val="5"/>
            <c:invertIfNegative val="0"/>
            <c:bubble3D val="0"/>
            <c:spPr>
              <a:solidFill>
                <a:srgbClr val="FBAB18"/>
              </a:solidFill>
              <a:ln>
                <a:noFill/>
              </a:ln>
              <a:effectLst/>
              <a:sp3d/>
            </c:spPr>
            <c:extLst>
              <c:ext xmlns:c16="http://schemas.microsoft.com/office/drawing/2014/chart" uri="{C3380CC4-5D6E-409C-BE32-E72D297353CC}">
                <c16:uniqueId val="{0000000B-1504-4AAD-8BCA-155C626759E1}"/>
              </c:ext>
            </c:extLst>
          </c:dPt>
          <c:dPt>
            <c:idx val="6"/>
            <c:invertIfNegative val="0"/>
            <c:bubble3D val="0"/>
            <c:spPr>
              <a:solidFill>
                <a:srgbClr val="F47920"/>
              </a:solidFill>
              <a:ln>
                <a:noFill/>
              </a:ln>
              <a:effectLst/>
              <a:sp3d/>
            </c:spPr>
            <c:extLst>
              <c:ext xmlns:c16="http://schemas.microsoft.com/office/drawing/2014/chart" uri="{C3380CC4-5D6E-409C-BE32-E72D297353CC}">
                <c16:uniqueId val="{0000000D-1504-4AAD-8BCA-155C626759E1}"/>
              </c:ext>
            </c:extLst>
          </c:dPt>
          <c:dPt>
            <c:idx val="7"/>
            <c:invertIfNegative val="0"/>
            <c:bubble3D val="0"/>
            <c:spPr>
              <a:solidFill>
                <a:srgbClr val="A75534"/>
              </a:solidFill>
              <a:ln>
                <a:noFill/>
              </a:ln>
              <a:effectLst/>
              <a:sp3d/>
            </c:spPr>
            <c:extLst>
              <c:ext xmlns:c16="http://schemas.microsoft.com/office/drawing/2014/chart" uri="{C3380CC4-5D6E-409C-BE32-E72D297353CC}">
                <c16:uniqueId val="{0000000F-1504-4AAD-8BCA-155C626759E1}"/>
              </c:ext>
            </c:extLst>
          </c:dPt>
          <c:dPt>
            <c:idx val="8"/>
            <c:invertIfNegative val="0"/>
            <c:bubble3D val="0"/>
            <c:spPr>
              <a:solidFill>
                <a:srgbClr val="F1666A"/>
              </a:solidFill>
              <a:ln>
                <a:noFill/>
              </a:ln>
              <a:effectLst/>
              <a:sp3d/>
            </c:spPr>
            <c:extLst>
              <c:ext xmlns:c16="http://schemas.microsoft.com/office/drawing/2014/chart" uri="{C3380CC4-5D6E-409C-BE32-E72D297353CC}">
                <c16:uniqueId val="{00000011-1504-4AAD-8BCA-155C626759E1}"/>
              </c:ext>
            </c:extLst>
          </c:dPt>
          <c:dPt>
            <c:idx val="9"/>
            <c:invertIfNegative val="0"/>
            <c:bubble3D val="0"/>
            <c:spPr>
              <a:solidFill>
                <a:srgbClr val="ED1B2F"/>
              </a:solidFill>
              <a:ln>
                <a:noFill/>
              </a:ln>
              <a:effectLst/>
              <a:sp3d/>
            </c:spPr>
            <c:extLst>
              <c:ext xmlns:c16="http://schemas.microsoft.com/office/drawing/2014/chart" uri="{C3380CC4-5D6E-409C-BE32-E72D297353CC}">
                <c16:uniqueId val="{00000013-1504-4AAD-8BCA-155C626759E1}"/>
              </c:ext>
            </c:extLst>
          </c:dPt>
          <c:dPt>
            <c:idx val="10"/>
            <c:invertIfNegative val="0"/>
            <c:bubble3D val="0"/>
            <c:spPr>
              <a:solidFill>
                <a:srgbClr val="CF1D39"/>
              </a:solidFill>
              <a:ln>
                <a:noFill/>
              </a:ln>
              <a:effectLst/>
              <a:sp3d/>
            </c:spPr>
            <c:extLst>
              <c:ext xmlns:c16="http://schemas.microsoft.com/office/drawing/2014/chart" uri="{C3380CC4-5D6E-409C-BE32-E72D297353CC}">
                <c16:uniqueId val="{00000015-1504-4AAD-8BCA-155C626759E1}"/>
              </c:ext>
            </c:extLst>
          </c:dPt>
          <c:dPt>
            <c:idx val="11"/>
            <c:invertIfNegative val="0"/>
            <c:bubble3D val="0"/>
            <c:spPr>
              <a:solidFill>
                <a:srgbClr val="960136"/>
              </a:solidFill>
              <a:ln>
                <a:noFill/>
              </a:ln>
              <a:effectLst/>
              <a:sp3d/>
            </c:spPr>
            <c:extLst>
              <c:ext xmlns:c16="http://schemas.microsoft.com/office/drawing/2014/chart" uri="{C3380CC4-5D6E-409C-BE32-E72D297353CC}">
                <c16:uniqueId val="{00000017-1504-4AAD-8BCA-155C626759E1}"/>
              </c:ext>
            </c:extLst>
          </c:dPt>
          <c:dPt>
            <c:idx val="12"/>
            <c:invertIfNegative val="0"/>
            <c:bubble3D val="0"/>
            <c:spPr>
              <a:solidFill>
                <a:srgbClr val="6DCFF6"/>
              </a:solidFill>
              <a:ln>
                <a:noFill/>
              </a:ln>
              <a:effectLst/>
              <a:sp3d/>
            </c:spPr>
            <c:extLst>
              <c:ext xmlns:c16="http://schemas.microsoft.com/office/drawing/2014/chart" uri="{C3380CC4-5D6E-409C-BE32-E72D297353CC}">
                <c16:uniqueId val="{00000019-1504-4AAD-8BCA-155C626759E1}"/>
              </c:ext>
            </c:extLst>
          </c:dPt>
          <c:dPt>
            <c:idx val="13"/>
            <c:invertIfNegative val="0"/>
            <c:bubble3D val="0"/>
            <c:spPr>
              <a:solidFill>
                <a:srgbClr val="009BDB"/>
              </a:solidFill>
              <a:ln>
                <a:noFill/>
              </a:ln>
              <a:effectLst/>
              <a:sp3d/>
            </c:spPr>
            <c:extLst>
              <c:ext xmlns:c16="http://schemas.microsoft.com/office/drawing/2014/chart" uri="{C3380CC4-5D6E-409C-BE32-E72D297353CC}">
                <c16:uniqueId val="{0000001B-1504-4AAD-8BCA-155C626759E1}"/>
              </c:ext>
            </c:extLst>
          </c:dPt>
          <c:dPt>
            <c:idx val="14"/>
            <c:invertIfNegative val="0"/>
            <c:bubble3D val="0"/>
            <c:spPr>
              <a:solidFill>
                <a:srgbClr val="00619E"/>
              </a:solidFill>
              <a:ln>
                <a:noFill/>
              </a:ln>
              <a:effectLst/>
              <a:sp3d/>
            </c:spPr>
            <c:extLst>
              <c:ext xmlns:c16="http://schemas.microsoft.com/office/drawing/2014/chart" uri="{C3380CC4-5D6E-409C-BE32-E72D297353CC}">
                <c16:uniqueId val="{0000001D-1504-4AAD-8BCA-155C626759E1}"/>
              </c:ext>
            </c:extLst>
          </c:dPt>
          <c:dPt>
            <c:idx val="15"/>
            <c:invertIfNegative val="0"/>
            <c:bubble3D val="0"/>
            <c:spPr>
              <a:solidFill>
                <a:srgbClr val="1E3378"/>
              </a:solidFill>
              <a:ln>
                <a:noFill/>
              </a:ln>
              <a:effectLst/>
              <a:sp3d/>
            </c:spPr>
            <c:extLst>
              <c:ext xmlns:c16="http://schemas.microsoft.com/office/drawing/2014/chart" uri="{C3380CC4-5D6E-409C-BE32-E72D297353CC}">
                <c16:uniqueId val="{0000001F-1504-4AAD-8BCA-155C626759E1}"/>
              </c:ext>
            </c:extLst>
          </c:dPt>
          <c:dPt>
            <c:idx val="16"/>
            <c:invertIfNegative val="0"/>
            <c:bubble3D val="0"/>
            <c:spPr>
              <a:solidFill>
                <a:srgbClr val="76C8AE"/>
              </a:solidFill>
              <a:ln>
                <a:noFill/>
              </a:ln>
              <a:effectLst/>
              <a:sp3d/>
            </c:spPr>
            <c:extLst>
              <c:ext xmlns:c16="http://schemas.microsoft.com/office/drawing/2014/chart" uri="{C3380CC4-5D6E-409C-BE32-E72D297353CC}">
                <c16:uniqueId val="{00000021-1504-4AAD-8BCA-155C626759E1}"/>
              </c:ext>
            </c:extLst>
          </c:dPt>
          <c:dPt>
            <c:idx val="17"/>
            <c:invertIfNegative val="0"/>
            <c:bubble3D val="0"/>
            <c:spPr>
              <a:solidFill>
                <a:srgbClr val="00AE9D"/>
              </a:solidFill>
              <a:ln>
                <a:noFill/>
              </a:ln>
              <a:effectLst/>
              <a:sp3d/>
            </c:spPr>
            <c:extLst>
              <c:ext xmlns:c16="http://schemas.microsoft.com/office/drawing/2014/chart" uri="{C3380CC4-5D6E-409C-BE32-E72D297353CC}">
                <c16:uniqueId val="{00000023-1504-4AAD-8BCA-155C626759E1}"/>
              </c:ext>
            </c:extLst>
          </c:dPt>
          <c:dPt>
            <c:idx val="18"/>
            <c:invertIfNegative val="0"/>
            <c:bubble3D val="0"/>
            <c:spPr>
              <a:solidFill>
                <a:srgbClr val="008E7A"/>
              </a:solidFill>
              <a:ln>
                <a:noFill/>
              </a:ln>
              <a:effectLst/>
              <a:sp3d/>
            </c:spPr>
            <c:extLst>
              <c:ext xmlns:c16="http://schemas.microsoft.com/office/drawing/2014/chart" uri="{C3380CC4-5D6E-409C-BE32-E72D297353CC}">
                <c16:uniqueId val="{00000025-1504-4AAD-8BCA-155C626759E1}"/>
              </c:ext>
            </c:extLst>
          </c:dPt>
          <c:dPt>
            <c:idx val="19"/>
            <c:invertIfNegative val="0"/>
            <c:bubble3D val="0"/>
            <c:spPr>
              <a:solidFill>
                <a:srgbClr val="006762"/>
              </a:solidFill>
              <a:ln>
                <a:noFill/>
              </a:ln>
              <a:effectLst/>
              <a:sp3d/>
            </c:spPr>
            <c:extLst>
              <c:ext xmlns:c16="http://schemas.microsoft.com/office/drawing/2014/chart" uri="{C3380CC4-5D6E-409C-BE32-E72D297353CC}">
                <c16:uniqueId val="{00000027-1504-4AAD-8BCA-155C626759E1}"/>
              </c:ext>
            </c:extLst>
          </c:dPt>
          <c:dPt>
            <c:idx val="20"/>
            <c:invertIfNegative val="0"/>
            <c:bubble3D val="0"/>
            <c:spPr>
              <a:solidFill>
                <a:srgbClr val="FFCC4E"/>
              </a:solidFill>
              <a:ln>
                <a:noFill/>
              </a:ln>
              <a:effectLst/>
              <a:sp3d/>
            </c:spPr>
            <c:extLst>
              <c:ext xmlns:c16="http://schemas.microsoft.com/office/drawing/2014/chart" uri="{C3380CC4-5D6E-409C-BE32-E72D297353CC}">
                <c16:uniqueId val="{00000029-1504-4AAD-8BCA-155C626759E1}"/>
              </c:ext>
            </c:extLst>
          </c:dPt>
          <c:dPt>
            <c:idx val="21"/>
            <c:invertIfNegative val="0"/>
            <c:bubble3D val="0"/>
            <c:spPr>
              <a:solidFill>
                <a:srgbClr val="FBAB18"/>
              </a:solidFill>
              <a:ln>
                <a:noFill/>
              </a:ln>
              <a:effectLst/>
              <a:sp3d/>
            </c:spPr>
            <c:extLst>
              <c:ext xmlns:c16="http://schemas.microsoft.com/office/drawing/2014/chart" uri="{C3380CC4-5D6E-409C-BE32-E72D297353CC}">
                <c16:uniqueId val="{0000002B-1504-4AAD-8BCA-155C626759E1}"/>
              </c:ext>
            </c:extLst>
          </c:dPt>
          <c:dPt>
            <c:idx val="22"/>
            <c:invertIfNegative val="0"/>
            <c:bubble3D val="0"/>
            <c:spPr>
              <a:solidFill>
                <a:srgbClr val="F47920"/>
              </a:solidFill>
              <a:ln>
                <a:noFill/>
              </a:ln>
              <a:effectLst/>
              <a:sp3d/>
            </c:spPr>
            <c:extLst>
              <c:ext xmlns:c16="http://schemas.microsoft.com/office/drawing/2014/chart" uri="{C3380CC4-5D6E-409C-BE32-E72D297353CC}">
                <c16:uniqueId val="{0000002D-1504-4AAD-8BCA-155C626759E1}"/>
              </c:ext>
            </c:extLst>
          </c:dPt>
          <c:dPt>
            <c:idx val="23"/>
            <c:invertIfNegative val="0"/>
            <c:bubble3D val="0"/>
            <c:spPr>
              <a:solidFill>
                <a:srgbClr val="A75534"/>
              </a:solidFill>
              <a:ln>
                <a:noFill/>
              </a:ln>
              <a:effectLst/>
              <a:sp3d/>
            </c:spPr>
            <c:extLst>
              <c:ext xmlns:c16="http://schemas.microsoft.com/office/drawing/2014/chart" uri="{C3380CC4-5D6E-409C-BE32-E72D297353CC}">
                <c16:uniqueId val="{0000002F-1504-4AAD-8BCA-155C626759E1}"/>
              </c:ext>
            </c:extLst>
          </c:dPt>
          <c:cat>
            <c:strRef>
              <c:f>Sheet1!$A$2:$A$25</c:f>
              <c:strCache>
                <c:ptCount val="24"/>
                <c:pt idx="0">
                  <c:v>1st Entry</c:v>
                </c:pt>
                <c:pt idx="1">
                  <c:v>2nd Entry</c:v>
                </c:pt>
                <c:pt idx="2">
                  <c:v>3rd Entry</c:v>
                </c:pt>
                <c:pt idx="3">
                  <c:v>4th Entry</c:v>
                </c:pt>
                <c:pt idx="4">
                  <c:v>5th Entry</c:v>
                </c:pt>
                <c:pt idx="5">
                  <c:v>6th Entry</c:v>
                </c:pt>
                <c:pt idx="6">
                  <c:v>7th Entry</c:v>
                </c:pt>
                <c:pt idx="7">
                  <c:v>8th Entry</c:v>
                </c:pt>
                <c:pt idx="8">
                  <c:v>9th Entry</c:v>
                </c:pt>
                <c:pt idx="9">
                  <c:v>10th Entry</c:v>
                </c:pt>
                <c:pt idx="10">
                  <c:v>11th Entry</c:v>
                </c:pt>
                <c:pt idx="11">
                  <c:v>12th Entry</c:v>
                </c:pt>
                <c:pt idx="12">
                  <c:v>13th Entry</c:v>
                </c:pt>
                <c:pt idx="13">
                  <c:v>14th Entry</c:v>
                </c:pt>
                <c:pt idx="14">
                  <c:v>15th Entry</c:v>
                </c:pt>
                <c:pt idx="15">
                  <c:v>16th Entry</c:v>
                </c:pt>
                <c:pt idx="16">
                  <c:v>17th Entry</c:v>
                </c:pt>
                <c:pt idx="17">
                  <c:v>18th Entry</c:v>
                </c:pt>
                <c:pt idx="18">
                  <c:v>19th Entry</c:v>
                </c:pt>
                <c:pt idx="19">
                  <c:v>20th Entry</c:v>
                </c:pt>
                <c:pt idx="20">
                  <c:v>21th Entry</c:v>
                </c:pt>
                <c:pt idx="21">
                  <c:v>22th Entry</c:v>
                </c:pt>
                <c:pt idx="22">
                  <c:v>23th Entry</c:v>
                </c:pt>
                <c:pt idx="23">
                  <c:v>24th Entry</c:v>
                </c:pt>
              </c:strCache>
            </c:strRef>
          </c:cat>
          <c:val>
            <c:numRef>
              <c:f>Sheet1!$B$2:$B$25</c:f>
              <c:numCache>
                <c:formatCode>General</c:formatCode>
                <c:ptCount val="24"/>
                <c:pt idx="0">
                  <c:v>10</c:v>
                </c:pt>
                <c:pt idx="1">
                  <c:v>10</c:v>
                </c:pt>
                <c:pt idx="2">
                  <c:v>10</c:v>
                </c:pt>
                <c:pt idx="3">
                  <c:v>10</c:v>
                </c:pt>
                <c:pt idx="4">
                  <c:v>10</c:v>
                </c:pt>
                <c:pt idx="5">
                  <c:v>10</c:v>
                </c:pt>
                <c:pt idx="6">
                  <c:v>10</c:v>
                </c:pt>
                <c:pt idx="7">
                  <c:v>10</c:v>
                </c:pt>
                <c:pt idx="8">
                  <c:v>10</c:v>
                </c:pt>
                <c:pt idx="9">
                  <c:v>10</c:v>
                </c:pt>
                <c:pt idx="10">
                  <c:v>10</c:v>
                </c:pt>
                <c:pt idx="11">
                  <c:v>10</c:v>
                </c:pt>
                <c:pt idx="12">
                  <c:v>10</c:v>
                </c:pt>
                <c:pt idx="13">
                  <c:v>10</c:v>
                </c:pt>
                <c:pt idx="14">
                  <c:v>10</c:v>
                </c:pt>
                <c:pt idx="15">
                  <c:v>10</c:v>
                </c:pt>
                <c:pt idx="16">
                  <c:v>10</c:v>
                </c:pt>
                <c:pt idx="17">
                  <c:v>10</c:v>
                </c:pt>
                <c:pt idx="18">
                  <c:v>10</c:v>
                </c:pt>
                <c:pt idx="19">
                  <c:v>10</c:v>
                </c:pt>
                <c:pt idx="20">
                  <c:v>10</c:v>
                </c:pt>
                <c:pt idx="21">
                  <c:v>10</c:v>
                </c:pt>
                <c:pt idx="22">
                  <c:v>10</c:v>
                </c:pt>
                <c:pt idx="23">
                  <c:v>10</c:v>
                </c:pt>
              </c:numCache>
            </c:numRef>
          </c:val>
          <c:extLst>
            <c:ext xmlns:c16="http://schemas.microsoft.com/office/drawing/2014/chart" uri="{C3380CC4-5D6E-409C-BE32-E72D297353CC}">
              <c16:uniqueId val="{00000030-1504-4AAD-8BCA-155C626759E1}"/>
            </c:ext>
          </c:extLst>
        </c:ser>
        <c:dLbls>
          <c:showLegendKey val="0"/>
          <c:showVal val="0"/>
          <c:showCatName val="0"/>
          <c:showSerName val="0"/>
          <c:showPercent val="0"/>
          <c:showBubbleSize val="0"/>
        </c:dLbls>
        <c:gapWidth val="160"/>
        <c:gapDepth val="10"/>
        <c:shape val="box"/>
        <c:axId val="1929698128"/>
        <c:axId val="1929700880"/>
        <c:axId val="0"/>
      </c:bar3DChart>
      <c:catAx>
        <c:axId val="1929698128"/>
        <c:scaling>
          <c:orientation val="minMax"/>
        </c:scaling>
        <c:delete val="0"/>
        <c:axPos val="b"/>
        <c:majorGridlines>
          <c:spPr>
            <a:ln w="9525" cap="flat" cmpd="sng" algn="ctr">
              <a:solidFill>
                <a:schemeClr val="lt1">
                  <a:lumMod val="60000"/>
                  <a:lumOff val="4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cap="all" spc="150" normalizeH="0" baseline="0">
                <a:solidFill>
                  <a:schemeClr val="lt1"/>
                </a:solidFill>
                <a:latin typeface="Arial" panose="020B0604020202020204" pitchFamily="34" charset="0"/>
                <a:ea typeface="+mn-ea"/>
                <a:cs typeface="Arial" panose="020B0604020202020204" pitchFamily="34" charset="0"/>
              </a:defRPr>
            </a:pPr>
            <a:endParaRPr lang="en-US"/>
          </a:p>
        </c:txPr>
        <c:crossAx val="1929700880"/>
        <c:crosses val="autoZero"/>
        <c:auto val="1"/>
        <c:lblAlgn val="ctr"/>
        <c:lblOffset val="100"/>
        <c:noMultiLvlLbl val="0"/>
      </c:catAx>
      <c:valAx>
        <c:axId val="1929700880"/>
        <c:scaling>
          <c:orientation val="minMax"/>
        </c:scaling>
        <c:delete val="0"/>
        <c:axPos val="l"/>
        <c:numFmt formatCode="General" sourceLinked="0"/>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lt1"/>
                </a:solidFill>
                <a:latin typeface="Arial" panose="020B0604020202020204" pitchFamily="34" charset="0"/>
                <a:ea typeface="+mn-ea"/>
                <a:cs typeface="Arial" panose="020B0604020202020204" pitchFamily="34" charset="0"/>
              </a:defRPr>
            </a:pPr>
            <a:endParaRPr lang="en-US"/>
          </a:p>
        </c:txPr>
        <c:crossAx val="1929698128"/>
        <c:crosses val="autoZero"/>
        <c:crossBetween val="between"/>
      </c:valAx>
      <c:spPr>
        <a:noFill/>
        <a:ln>
          <a:noFill/>
        </a:ln>
        <a:effectLst/>
      </c:spPr>
    </c:plotArea>
    <c:plotVisOnly val="1"/>
    <c:dispBlanksAs val="gap"/>
    <c:showDLblsOverMax val="0"/>
  </c:chart>
  <c:spPr>
    <a:noFill/>
    <a:ln w="9525" cap="flat" cmpd="sng" algn="ctr">
      <a:noFill/>
      <a:round/>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cs:styleClr val="auto"/>
    </cs:fontRef>
    <cs:defRPr sz="133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33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cs:styleClr val="auto"/>
    </cs:fontRef>
    <cs:defRPr sz="133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33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95">
  <cs:axisTitle>
    <cs:lnRef idx="0"/>
    <cs:fillRef idx="0"/>
    <cs:effectRef idx="0"/>
    <cs:fontRef idx="minor">
      <a:schemeClr val="lt1"/>
    </cs:fontRef>
    <cs:defRPr sz="1197" b="1" kern="1200"/>
  </cs:axisTitle>
  <cs:categoryAxis>
    <cs:lnRef idx="0">
      <cs:styleClr val="0"/>
    </cs:lnRef>
    <cs:fillRef idx="0"/>
    <cs:effectRef idx="0"/>
    <cs:fontRef idx="minor">
      <a:schemeClr val="lt1"/>
    </cs:fontRef>
    <cs:defRPr sz="1197" kern="1200" cap="all" spc="150" normalizeH="0" baseline="0"/>
  </cs:categoryAxis>
  <cs:chartArea>
    <cs:lnRef idx="0">
      <cs:styleClr val="0"/>
    </cs:lnRef>
    <cs:fillRef idx="0">
      <cs:styleClr val="0"/>
    </cs:fillRef>
    <cs:effectRef idx="0"/>
    <cs:fontRef idx="minor">
      <a:schemeClr val="dk1"/>
    </cs:fontRef>
    <cs:spPr>
      <a:solidFill>
        <a:schemeClr val="phClr"/>
      </a:solidFill>
      <a:ln w="9525" cap="flat" cmpd="sng" algn="ctr">
        <a:solidFill>
          <a:schemeClr val="phClr"/>
        </a:solidFill>
        <a:round/>
      </a:ln>
    </cs:spPr>
    <cs:defRPr sz="1330" kern="1200"/>
  </cs:chartArea>
  <cs:dataLabel>
    <cs:lnRef idx="0"/>
    <cs:fillRef idx="0">
      <cs:styleClr val="auto"/>
    </cs:fillRef>
    <cs:effectRef idx="0"/>
    <cs:fontRef idx="minor">
      <a:schemeClr val="lt1"/>
    </cs:fontRef>
    <cs:spPr>
      <a:solidFill>
        <a:schemeClr val="phClr">
          <a:alpha val="70000"/>
        </a:schemeClr>
      </a:solidFill>
    </cs:spPr>
    <cs:defRPr sz="1197" kern="1200"/>
  </cs:dataLabel>
  <cs:dataLabelCallout>
    <cs:lnRef idx="0">
      <cs:styleClr val="auto"/>
    </cs:lnRef>
    <cs:fillRef idx="0"/>
    <cs:effectRef idx="0"/>
    <cs:fontRef idx="minor">
      <cs:styleClr val="auto"/>
    </cs:fontRef>
    <cs:spPr>
      <a:solidFill>
        <a:schemeClr val="lt1"/>
      </a:solidFill>
      <a:ln>
        <a:solidFill>
          <a:schemeClr val="ph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lumMod val="20000"/>
          <a:lumOff val="80000"/>
        </a:schemeClr>
      </a:solidFill>
    </cs:spPr>
  </cs:dataPoint>
  <cs:dataPoint3D>
    <cs:lnRef idx="0"/>
    <cs:fillRef idx="0">
      <cs:styleClr val="auto"/>
    </cs:fillRef>
    <cs:effectRef idx="0"/>
    <cs:fontRef idx="minor">
      <a:schemeClr val="dk1"/>
    </cs:fontRef>
    <cs:spPr>
      <a:solidFill>
        <a:schemeClr val="phClr">
          <a:lumMod val="20000"/>
          <a:lumOff val="80000"/>
        </a:schemeClr>
      </a:solidFill>
      <a:sp3d/>
    </cs:spPr>
  </cs:dataPoint3D>
  <cs:dataPointLine>
    <cs:lnRef idx="0">
      <cs:styleClr val="auto"/>
    </cs:lnRef>
    <cs:fillRef idx="0"/>
    <cs:effectRef idx="0">
      <cs:styleClr val="auto"/>
    </cs:effectRef>
    <cs:fontRef idx="minor">
      <a:schemeClr val="dk1"/>
    </cs:fontRef>
    <cs:spPr>
      <a:ln w="34925" cap="rnd">
        <a:solidFill>
          <a:schemeClr val="lt1"/>
        </a:solidFill>
        <a:round/>
      </a:ln>
      <a:effectLst>
        <a:outerShdw dist="25400" dir="2700000" algn="tl" rotWithShape="0">
          <a:schemeClr val="phClr"/>
        </a:outerShdw>
      </a:effectLst>
    </cs:spPr>
  </cs:dataPointLine>
  <cs:dataPointMarker>
    <cs:lnRef idx="0"/>
    <cs:fillRef idx="0">
      <cs:styleClr val="auto"/>
    </cs:fillRef>
    <cs:effectRef idx="0"/>
    <cs:fontRef idx="minor">
      <a:schemeClr val="dk1"/>
    </cs:fontRef>
    <cs:spPr>
      <a:solidFill>
        <a:schemeClr val="phClr"/>
      </a:solidFill>
      <a:ln w="22225">
        <a:solidFill>
          <a:schemeClr val="lt1"/>
        </a:solidFill>
        <a:round/>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styleClr val="0"/>
    </cs:lnRef>
    <cs:fillRef idx="0"/>
    <cs:effectRef idx="0"/>
    <cs:fontRef idx="minor">
      <a:schemeClr val="lt1"/>
    </cs:fontRef>
    <cs:spPr>
      <a:ln w="9525">
        <a:solidFill>
          <a:schemeClr val="phClr">
            <a:lumMod val="60000"/>
            <a:lumOff val="40000"/>
          </a:schemeClr>
        </a:solidFill>
      </a:ln>
    </cs:spPr>
    <cs:defRPr sz="1197" kern="1200"/>
  </cs:dataTable>
  <cs:downBar>
    <cs:lnRef idx="0">
      <cs:styleClr val="0"/>
    </cs:lnRef>
    <cs:fillRef idx="0"/>
    <cs:effectRef idx="0"/>
    <cs:fontRef idx="minor">
      <a:schemeClr val="dk1"/>
    </cs:fontRef>
    <cs:spPr>
      <a:solidFill>
        <a:schemeClr val="dk1">
          <a:lumMod val="35000"/>
          <a:lumOff val="65000"/>
        </a:schemeClr>
      </a:solidFill>
      <a:ln w="9525">
        <a:solidFill>
          <a:schemeClr val="phClr">
            <a:lumMod val="60000"/>
            <a:lumOff val="40000"/>
          </a:schemeClr>
        </a:solidFill>
      </a:ln>
    </cs:spPr>
  </cs:downBar>
  <cs:dropLine>
    <cs:lnRef idx="0">
      <cs:styleClr val="0"/>
    </cs:lnRef>
    <cs:fillRef idx="0"/>
    <cs:effectRef idx="0"/>
    <cs:fontRef idx="minor">
      <a:schemeClr val="dk1"/>
    </cs:fontRef>
    <cs:spPr>
      <a:ln w="9525">
        <a:solidFill>
          <a:schemeClr val="phClr">
            <a:lumMod val="60000"/>
            <a:lumOff val="40000"/>
          </a:schemeClr>
        </a:solidFill>
        <a:prstDash val="dash"/>
      </a:ln>
    </cs:spPr>
  </cs:dropLine>
  <cs:errorBar>
    <cs:lnRef idx="0">
      <cs:styleClr val="0"/>
    </cs:lnRef>
    <cs:fillRef idx="0"/>
    <cs:effectRef idx="0"/>
    <cs:fontRef idx="minor">
      <a:schemeClr val="dk1"/>
    </cs:fontRef>
    <cs:spPr>
      <a:ln w="9525">
        <a:solidFill>
          <a:schemeClr val="phClr">
            <a:lumMod val="60000"/>
            <a:lumOff val="40000"/>
          </a:schemeClr>
        </a:solidFill>
        <a:round/>
      </a:ln>
      <a:effectLst>
        <a:glow rad="25400">
          <a:schemeClr val="lt1"/>
        </a:glow>
      </a:effectLst>
    </cs:spPr>
  </cs:errorBar>
  <cs:floor>
    <cs:lnRef idx="0"/>
    <cs:fillRef idx="0">
      <cs:styleClr val="0"/>
    </cs:fillRef>
    <cs:effectRef idx="0"/>
    <cs:fontRef idx="minor">
      <a:schemeClr val="dk1"/>
    </cs:fontRef>
    <cs:spPr>
      <a:solidFill>
        <a:schemeClr val="phClr">
          <a:alpha val="30000"/>
        </a:schemeClr>
      </a:solidFill>
      <a:sp3d/>
    </cs:spPr>
  </cs:floor>
  <cs:gridlineMajor>
    <cs:lnRef idx="0">
      <cs:styleClr val="0"/>
    </cs:lnRef>
    <cs:fillRef idx="0"/>
    <cs:effectRef idx="0"/>
    <cs:fontRef idx="minor">
      <a:schemeClr val="dk1"/>
    </cs:fontRef>
    <cs:spPr>
      <a:ln w="9525" cap="flat" cmpd="sng" algn="ctr">
        <a:solidFill>
          <a:schemeClr val="lt1">
            <a:lumMod val="60000"/>
            <a:lumOff val="40000"/>
          </a:schemeClr>
        </a:solidFill>
        <a:round/>
      </a:ln>
    </cs:spPr>
  </cs:gridlineMajor>
  <cs:gridlineMinor>
    <cs:lnRef idx="0">
      <cs:styleClr val="0"/>
    </cs:lnRef>
    <cs:fillRef idx="0"/>
    <cs:effectRef idx="0"/>
    <cs:fontRef idx="minor">
      <a:schemeClr val="dk1"/>
    </cs:fontRef>
    <cs:spPr>
      <a:ln>
        <a:solidFill>
          <a:schemeClr val="lt1">
            <a:lumMod val="50000"/>
            <a:lumOff val="50000"/>
          </a:schemeClr>
        </a:solidFill>
      </a:ln>
    </cs:spPr>
  </cs:gridlineMinor>
  <cs:hiLoLine>
    <cs:lnRef idx="0">
      <cs:styleClr val="0"/>
    </cs:lnRef>
    <cs:fillRef idx="0"/>
    <cs:effectRef idx="0"/>
    <cs:fontRef idx="minor">
      <a:schemeClr val="dk1"/>
    </cs:fontRef>
    <cs:spPr>
      <a:ln w="9525">
        <a:solidFill>
          <a:schemeClr val="phClr">
            <a:lumMod val="60000"/>
            <a:lumOff val="40000"/>
          </a:schemeClr>
        </a:solidFill>
        <a:prstDash val="dash"/>
      </a:ln>
    </cs:spPr>
  </cs:hiLoLine>
  <cs:leaderLine>
    <cs:lnRef idx="0">
      <cs:styleClr val="0"/>
    </cs:lnRef>
    <cs:fillRef idx="0"/>
    <cs:effectRef idx="0"/>
    <cs:fontRef idx="minor">
      <a:schemeClr val="dk1"/>
    </cs:fontRef>
    <cs:spPr>
      <a:ln w="9525">
        <a:solidFill>
          <a:schemeClr val="phClr">
            <a:lumMod val="60000"/>
            <a:lumOff val="40000"/>
          </a:schemeClr>
        </a:solidFill>
      </a:ln>
    </cs:spPr>
  </cs:leaderLine>
  <cs:legend>
    <cs:lnRef idx="0"/>
    <cs:fillRef idx="0"/>
    <cs:effectRef idx="0"/>
    <cs:fontRef idx="minor">
      <a:schemeClr val="lt1"/>
    </cs:fontRef>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styleClr val="0"/>
    </cs:lnRef>
    <cs:fillRef idx="0"/>
    <cs:effectRef idx="0"/>
    <cs:fontRef idx="minor">
      <a:schemeClr val="lt1"/>
    </cs:fontRef>
    <cs:spPr>
      <a:ln w="3175" cap="flat" cmpd="sng" algn="ctr">
        <a:solidFill>
          <a:schemeClr val="phClr">
            <a:lumMod val="60000"/>
            <a:lumOff val="40000"/>
          </a:schemeClr>
        </a:solidFill>
        <a:round/>
      </a:ln>
    </cs:spPr>
    <cs:defRPr sz="1197" kern="1200"/>
  </cs:seriesAxis>
  <cs:seriesLine>
    <cs:lnRef idx="0">
      <cs:styleClr val="0"/>
    </cs:lnRef>
    <cs:fillRef idx="0"/>
    <cs:effectRef idx="0"/>
    <cs:fontRef idx="minor">
      <a:schemeClr val="dk1"/>
    </cs:fontRef>
    <cs:spPr>
      <a:ln w="9525">
        <a:solidFill>
          <a:schemeClr val="phClr">
            <a:lumMod val="60000"/>
            <a:lumOff val="40000"/>
            <a:tint val="50000"/>
          </a:schemeClr>
        </a:solidFill>
        <a:prstDash val="dash"/>
      </a:ln>
    </cs:spPr>
  </cs:seriesLine>
  <cs:title>
    <cs:lnRef idx="0"/>
    <cs:fillRef idx="0"/>
    <cs:effectRef idx="0"/>
    <cs:fontRef idx="minor">
      <a:schemeClr val="lt1"/>
    </cs:fontRef>
    <cs:defRPr sz="1995" b="1" kern="1200" cap="all" spc="100" normalizeH="0" baseline="0"/>
  </cs:title>
  <cs:trendline>
    <cs:lnRef idx="0"/>
    <cs:fillRef idx="0"/>
    <cs:effectRef idx="0"/>
    <cs:fontRef idx="minor">
      <a:schemeClr val="dk1"/>
    </cs:fontRef>
    <cs:spPr>
      <a:ln w="28575" cap="rnd">
        <a:solidFill>
          <a:schemeClr val="lt1">
            <a:alpha val="50000"/>
          </a:schemeClr>
        </a:solidFill>
        <a:round/>
      </a:ln>
    </cs:spPr>
  </cs:trendline>
  <cs:trendlineLabel>
    <cs:lnRef idx="0"/>
    <cs:fillRef idx="0"/>
    <cs:effectRef idx="0"/>
    <cs:fontRef idx="minor">
      <a:schemeClr val="lt1"/>
    </cs:fontRef>
    <cs:defRPr sz="1197" kern="1200"/>
  </cs:trendlineLabel>
  <cs:upBar>
    <cs:lnRef idx="0">
      <cs:styleClr val="0"/>
    </cs:lnRef>
    <cs:fillRef idx="0"/>
    <cs:effectRef idx="0"/>
    <cs:fontRef idx="minor">
      <a:schemeClr val="dk1"/>
    </cs:fontRef>
    <cs:spPr>
      <a:solidFill>
        <a:schemeClr val="lt1">
          <a:lumMod val="95000"/>
        </a:schemeClr>
      </a:solidFill>
      <a:ln w="9525">
        <a:solidFill>
          <a:schemeClr val="phClr">
            <a:lumMod val="60000"/>
            <a:lumOff val="40000"/>
          </a:schemeClr>
        </a:solidFill>
      </a:ln>
    </cs:spPr>
  </cs:upBar>
  <cs:valueAxis>
    <cs:lnRef idx="0"/>
    <cs:fillRef idx="0"/>
    <cs:effectRef idx="0"/>
    <cs:fontRef idx="minor">
      <a:schemeClr val="lt1"/>
    </cs:fontRef>
    <cs:defRPr sz="1197" kern="1200"/>
  </cs:valueAxis>
  <cs:wall>
    <cs:lnRef idx="0"/>
    <cs:fillRef idx="0"/>
    <cs:effectRef idx="0"/>
    <cs:fontRef idx="minor">
      <a:schemeClr val="dk1"/>
    </cs:fontRef>
  </cs:wall>
</cs:chartStyle>
</file>

<file path=ppt/diagrams/colors1.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D1BAB9B-A3B5-4D25-9C72-671E3D265559}" type="doc">
      <dgm:prSet loTypeId="urn:microsoft.com/office/officeart/2005/8/layout/hList3" loCatId="list" qsTypeId="urn:microsoft.com/office/officeart/2005/8/quickstyle/simple1" qsCatId="simple" csTypeId="urn:microsoft.com/office/officeart/2005/8/colors/accent0_2" csCatId="mainScheme" phldr="1"/>
      <dgm:spPr/>
      <dgm:t>
        <a:bodyPr/>
        <a:lstStyle/>
        <a:p>
          <a:endParaRPr lang="en-GB"/>
        </a:p>
      </dgm:t>
    </dgm:pt>
    <dgm:pt modelId="{CF59D44D-3CDC-40C4-A9B9-50F40F72AAAC}">
      <dgm:prSet phldrT="[Text]" custT="1"/>
      <dgm:spPr>
        <a:solidFill>
          <a:schemeClr val="tx1"/>
        </a:solidFill>
        <a:ln w="19050">
          <a:solidFill>
            <a:schemeClr val="tx1"/>
          </a:solidFill>
        </a:ln>
      </dgm:spPr>
      <dgm:t>
        <a:bodyPr/>
        <a:lstStyle/>
        <a:p>
          <a:r>
            <a:rPr lang="en-GB" sz="2800" b="1">
              <a:solidFill>
                <a:schemeClr val="bg1"/>
              </a:solidFill>
            </a:rPr>
            <a:t>Cover Letter</a:t>
          </a:r>
        </a:p>
      </dgm:t>
    </dgm:pt>
    <dgm:pt modelId="{58E8D4F4-9CBA-4F69-BCE8-D465532932D1}" type="parTrans" cxnId="{E4756BB9-3641-44EA-9372-C8E566E4D570}">
      <dgm:prSet/>
      <dgm:spPr/>
      <dgm:t>
        <a:bodyPr/>
        <a:lstStyle/>
        <a:p>
          <a:endParaRPr lang="en-GB" sz="2000"/>
        </a:p>
      </dgm:t>
    </dgm:pt>
    <dgm:pt modelId="{1B0750B0-A134-4BFE-A81E-900D7E22CD42}" type="sibTrans" cxnId="{E4756BB9-3641-44EA-9372-C8E566E4D570}">
      <dgm:prSet/>
      <dgm:spPr/>
      <dgm:t>
        <a:bodyPr/>
        <a:lstStyle/>
        <a:p>
          <a:endParaRPr lang="en-GB" sz="2000"/>
        </a:p>
      </dgm:t>
    </dgm:pt>
    <dgm:pt modelId="{3592BEAF-75E4-4D18-B13C-BF502B9DEDD7}">
      <dgm:prSet phldrT="[Text]" custT="1"/>
      <dgm:spPr>
        <a:solidFill>
          <a:schemeClr val="accent6"/>
        </a:solidFill>
        <a:ln>
          <a:solidFill>
            <a:schemeClr val="tx1"/>
          </a:solidFill>
        </a:ln>
      </dgm:spPr>
      <dgm:t>
        <a:bodyPr anchor="t"/>
        <a:lstStyle/>
        <a:p>
          <a:pPr>
            <a:spcBef>
              <a:spcPts val="1200"/>
            </a:spcBef>
          </a:pPr>
          <a:r>
            <a:rPr lang="en-US" sz="2000" b="1">
              <a:solidFill>
                <a:schemeClr val="tx1"/>
              </a:solidFill>
            </a:rPr>
            <a:t>Appendix 1</a:t>
          </a:r>
        </a:p>
        <a:p>
          <a:pPr>
            <a:spcBef>
              <a:spcPct val="0"/>
            </a:spcBef>
          </a:pPr>
          <a:endParaRPr lang="en-US" sz="2000"/>
        </a:p>
        <a:p>
          <a:pPr>
            <a:spcBef>
              <a:spcPct val="0"/>
            </a:spcBef>
          </a:pPr>
          <a:r>
            <a:rPr lang="en-US" sz="2000"/>
            <a:t>Draft Contract</a:t>
          </a:r>
          <a:endParaRPr lang="en-GB" sz="2000"/>
        </a:p>
      </dgm:t>
    </dgm:pt>
    <dgm:pt modelId="{9BC105D8-AA9A-4F5F-9BDA-57BD19D4F201}" type="parTrans" cxnId="{0E2DCE0D-50E4-4548-B254-DF64174BD52D}">
      <dgm:prSet/>
      <dgm:spPr/>
      <dgm:t>
        <a:bodyPr/>
        <a:lstStyle/>
        <a:p>
          <a:endParaRPr lang="en-GB" sz="2000"/>
        </a:p>
      </dgm:t>
    </dgm:pt>
    <dgm:pt modelId="{4B8CB4DB-52E5-4E16-AD1F-B4AB78C49BAF}" type="sibTrans" cxnId="{0E2DCE0D-50E4-4548-B254-DF64174BD52D}">
      <dgm:prSet/>
      <dgm:spPr/>
      <dgm:t>
        <a:bodyPr/>
        <a:lstStyle/>
        <a:p>
          <a:endParaRPr lang="en-GB" sz="2000"/>
        </a:p>
      </dgm:t>
    </dgm:pt>
    <dgm:pt modelId="{976BFCC3-999C-4FCC-ADC2-1883B091EB36}">
      <dgm:prSet phldrT="[Text]" custT="1"/>
      <dgm:spPr>
        <a:solidFill>
          <a:schemeClr val="accent6"/>
        </a:solidFill>
        <a:ln>
          <a:solidFill>
            <a:schemeClr val="tx1"/>
          </a:solidFill>
        </a:ln>
      </dgm:spPr>
      <dgm:t>
        <a:bodyPr anchor="t"/>
        <a:lstStyle/>
        <a:p>
          <a:r>
            <a:rPr lang="en-US" sz="2000" b="1">
              <a:solidFill>
                <a:schemeClr val="tx1"/>
              </a:solidFill>
            </a:rPr>
            <a:t>Appendix 2</a:t>
          </a:r>
        </a:p>
        <a:p>
          <a:endParaRPr lang="en-US" sz="2000"/>
        </a:p>
        <a:p>
          <a:r>
            <a:rPr lang="en-US" sz="2000" err="1"/>
            <a:t>CfP</a:t>
          </a:r>
          <a:r>
            <a:rPr lang="en-US" sz="2000"/>
            <a:t> Tender Conditions</a:t>
          </a:r>
          <a:endParaRPr lang="en-GB" sz="2000"/>
        </a:p>
      </dgm:t>
    </dgm:pt>
    <dgm:pt modelId="{3A734786-F023-4A88-9EEB-55604D8D7FF3}" type="parTrans" cxnId="{33B8B70F-E31A-473C-A574-81020BF4CD30}">
      <dgm:prSet/>
      <dgm:spPr/>
      <dgm:t>
        <a:bodyPr/>
        <a:lstStyle/>
        <a:p>
          <a:endParaRPr lang="en-GB" sz="2000"/>
        </a:p>
      </dgm:t>
    </dgm:pt>
    <dgm:pt modelId="{33946944-DAD6-4985-B6EE-2AA638543663}" type="sibTrans" cxnId="{33B8B70F-E31A-473C-A574-81020BF4CD30}">
      <dgm:prSet/>
      <dgm:spPr/>
      <dgm:t>
        <a:bodyPr/>
        <a:lstStyle/>
        <a:p>
          <a:endParaRPr lang="en-GB" sz="2000"/>
        </a:p>
      </dgm:t>
    </dgm:pt>
    <dgm:pt modelId="{3E7B530E-9976-4D62-ABF5-E27BF8789CF9}">
      <dgm:prSet custT="1"/>
      <dgm:spPr>
        <a:solidFill>
          <a:schemeClr val="accent6"/>
        </a:solidFill>
        <a:ln>
          <a:solidFill>
            <a:schemeClr val="tx1"/>
          </a:solidFill>
        </a:ln>
      </dgm:spPr>
      <dgm:t>
        <a:bodyPr anchor="t"/>
        <a:lstStyle/>
        <a:p>
          <a:r>
            <a:rPr lang="en-GB" sz="2000" b="1">
              <a:solidFill>
                <a:schemeClr val="tx1"/>
              </a:solidFill>
            </a:rPr>
            <a:t>Appendix 3</a:t>
          </a:r>
        </a:p>
        <a:p>
          <a:endParaRPr lang="en-GB" sz="2000"/>
        </a:p>
        <a:p>
          <a:r>
            <a:rPr lang="en-GB" sz="2000"/>
            <a:t>Proposal Template</a:t>
          </a:r>
        </a:p>
      </dgm:t>
    </dgm:pt>
    <dgm:pt modelId="{D34CB283-09FA-4E2D-B77A-F3132FA8419E}" type="parTrans" cxnId="{421971AF-71AD-446E-B3BD-38F716EC5B5B}">
      <dgm:prSet/>
      <dgm:spPr/>
      <dgm:t>
        <a:bodyPr/>
        <a:lstStyle/>
        <a:p>
          <a:endParaRPr lang="en-GB"/>
        </a:p>
      </dgm:t>
    </dgm:pt>
    <dgm:pt modelId="{D4FD3570-0993-468B-8EEA-A135EC43AD13}" type="sibTrans" cxnId="{421971AF-71AD-446E-B3BD-38F716EC5B5B}">
      <dgm:prSet/>
      <dgm:spPr/>
      <dgm:t>
        <a:bodyPr/>
        <a:lstStyle/>
        <a:p>
          <a:endParaRPr lang="en-GB"/>
        </a:p>
      </dgm:t>
    </dgm:pt>
    <dgm:pt modelId="{D68316C2-9768-413C-9AF9-ACF6B2A9B90E}" type="pres">
      <dgm:prSet presAssocID="{FD1BAB9B-A3B5-4D25-9C72-671E3D265559}" presName="composite" presStyleCnt="0">
        <dgm:presLayoutVars>
          <dgm:chMax val="1"/>
          <dgm:dir/>
          <dgm:resizeHandles val="exact"/>
        </dgm:presLayoutVars>
      </dgm:prSet>
      <dgm:spPr/>
    </dgm:pt>
    <dgm:pt modelId="{7E2DE075-0C51-44E2-BF2F-2DB8D0C0A9FD}" type="pres">
      <dgm:prSet presAssocID="{CF59D44D-3CDC-40C4-A9B9-50F40F72AAAC}" presName="roof" presStyleLbl="dkBgShp" presStyleIdx="0" presStyleCnt="2" custLinFactNeighborX="-1130" custLinFactNeighborY="0"/>
      <dgm:spPr/>
    </dgm:pt>
    <dgm:pt modelId="{E4180D02-424D-4AEC-A20B-C975D87752D4}" type="pres">
      <dgm:prSet presAssocID="{CF59D44D-3CDC-40C4-A9B9-50F40F72AAAC}" presName="pillars" presStyleCnt="0"/>
      <dgm:spPr/>
    </dgm:pt>
    <dgm:pt modelId="{F852B924-CE1E-47F5-885F-8648CA76E283}" type="pres">
      <dgm:prSet presAssocID="{CF59D44D-3CDC-40C4-A9B9-50F40F72AAAC}" presName="pillar1" presStyleLbl="node1" presStyleIdx="0" presStyleCnt="3" custScaleX="2000000">
        <dgm:presLayoutVars>
          <dgm:bulletEnabled val="1"/>
        </dgm:presLayoutVars>
      </dgm:prSet>
      <dgm:spPr/>
    </dgm:pt>
    <dgm:pt modelId="{5B6C21C3-FAEF-4403-B6CD-0F535377AF79}" type="pres">
      <dgm:prSet presAssocID="{976BFCC3-999C-4FCC-ADC2-1883B091EB36}" presName="pillarX" presStyleLbl="node1" presStyleIdx="1" presStyleCnt="3" custScaleX="2000000">
        <dgm:presLayoutVars>
          <dgm:bulletEnabled val="1"/>
        </dgm:presLayoutVars>
      </dgm:prSet>
      <dgm:spPr/>
    </dgm:pt>
    <dgm:pt modelId="{5CF07BF7-7293-4E07-BF04-5D8AF1ABC2DB}" type="pres">
      <dgm:prSet presAssocID="{3E7B530E-9976-4D62-ABF5-E27BF8789CF9}" presName="pillarX" presStyleLbl="node1" presStyleIdx="2" presStyleCnt="3" custScaleX="2000000">
        <dgm:presLayoutVars>
          <dgm:bulletEnabled val="1"/>
        </dgm:presLayoutVars>
      </dgm:prSet>
      <dgm:spPr/>
    </dgm:pt>
    <dgm:pt modelId="{539B2229-E30D-4EDF-86DE-6699C48D8629}" type="pres">
      <dgm:prSet presAssocID="{CF59D44D-3CDC-40C4-A9B9-50F40F72AAAC}" presName="base" presStyleLbl="dkBgShp" presStyleIdx="1" presStyleCnt="2" custLinFactNeighborY="6537"/>
      <dgm:spPr>
        <a:solidFill>
          <a:schemeClr val="tx1"/>
        </a:solidFill>
        <a:ln w="19050">
          <a:solidFill>
            <a:schemeClr val="tx1"/>
          </a:solidFill>
        </a:ln>
      </dgm:spPr>
    </dgm:pt>
  </dgm:ptLst>
  <dgm:cxnLst>
    <dgm:cxn modelId="{0E2DCE0D-50E4-4548-B254-DF64174BD52D}" srcId="{CF59D44D-3CDC-40C4-A9B9-50F40F72AAAC}" destId="{3592BEAF-75E4-4D18-B13C-BF502B9DEDD7}" srcOrd="0" destOrd="0" parTransId="{9BC105D8-AA9A-4F5F-9BDA-57BD19D4F201}" sibTransId="{4B8CB4DB-52E5-4E16-AD1F-B4AB78C49BAF}"/>
    <dgm:cxn modelId="{33B8B70F-E31A-473C-A574-81020BF4CD30}" srcId="{CF59D44D-3CDC-40C4-A9B9-50F40F72AAAC}" destId="{976BFCC3-999C-4FCC-ADC2-1883B091EB36}" srcOrd="1" destOrd="0" parTransId="{3A734786-F023-4A88-9EEB-55604D8D7FF3}" sibTransId="{33946944-DAD6-4985-B6EE-2AA638543663}"/>
    <dgm:cxn modelId="{72EFD726-2215-46F3-B4AC-3EB446297D58}" type="presOf" srcId="{3E7B530E-9976-4D62-ABF5-E27BF8789CF9}" destId="{5CF07BF7-7293-4E07-BF04-5D8AF1ABC2DB}" srcOrd="0" destOrd="0" presId="urn:microsoft.com/office/officeart/2005/8/layout/hList3"/>
    <dgm:cxn modelId="{CF973866-799C-4481-8857-AD80D42D97DA}" type="presOf" srcId="{3592BEAF-75E4-4D18-B13C-BF502B9DEDD7}" destId="{F852B924-CE1E-47F5-885F-8648CA76E283}" srcOrd="0" destOrd="0" presId="urn:microsoft.com/office/officeart/2005/8/layout/hList3"/>
    <dgm:cxn modelId="{421971AF-71AD-446E-B3BD-38F716EC5B5B}" srcId="{CF59D44D-3CDC-40C4-A9B9-50F40F72AAAC}" destId="{3E7B530E-9976-4D62-ABF5-E27BF8789CF9}" srcOrd="2" destOrd="0" parTransId="{D34CB283-09FA-4E2D-B77A-F3132FA8419E}" sibTransId="{D4FD3570-0993-468B-8EEA-A135EC43AD13}"/>
    <dgm:cxn modelId="{03A04EB5-DDE5-4542-A669-420474249662}" type="presOf" srcId="{976BFCC3-999C-4FCC-ADC2-1883B091EB36}" destId="{5B6C21C3-FAEF-4403-B6CD-0F535377AF79}" srcOrd="0" destOrd="0" presId="urn:microsoft.com/office/officeart/2005/8/layout/hList3"/>
    <dgm:cxn modelId="{E4756BB9-3641-44EA-9372-C8E566E4D570}" srcId="{FD1BAB9B-A3B5-4D25-9C72-671E3D265559}" destId="{CF59D44D-3CDC-40C4-A9B9-50F40F72AAAC}" srcOrd="0" destOrd="0" parTransId="{58E8D4F4-9CBA-4F69-BCE8-D465532932D1}" sibTransId="{1B0750B0-A134-4BFE-A81E-900D7E22CD42}"/>
    <dgm:cxn modelId="{C74E8BD0-B92B-44BF-A006-E307B58299A3}" type="presOf" srcId="{FD1BAB9B-A3B5-4D25-9C72-671E3D265559}" destId="{D68316C2-9768-413C-9AF9-ACF6B2A9B90E}" srcOrd="0" destOrd="0" presId="urn:microsoft.com/office/officeart/2005/8/layout/hList3"/>
    <dgm:cxn modelId="{40B25EE5-E3DB-4CDF-8657-EBA1F2967816}" type="presOf" srcId="{CF59D44D-3CDC-40C4-A9B9-50F40F72AAAC}" destId="{7E2DE075-0C51-44E2-BF2F-2DB8D0C0A9FD}" srcOrd="0" destOrd="0" presId="urn:microsoft.com/office/officeart/2005/8/layout/hList3"/>
    <dgm:cxn modelId="{FC6A6F40-22D4-40B7-ACE5-62A560259329}" type="presParOf" srcId="{D68316C2-9768-413C-9AF9-ACF6B2A9B90E}" destId="{7E2DE075-0C51-44E2-BF2F-2DB8D0C0A9FD}" srcOrd="0" destOrd="0" presId="urn:microsoft.com/office/officeart/2005/8/layout/hList3"/>
    <dgm:cxn modelId="{49A539D3-33F5-434C-9B10-C35EA37743F0}" type="presParOf" srcId="{D68316C2-9768-413C-9AF9-ACF6B2A9B90E}" destId="{E4180D02-424D-4AEC-A20B-C975D87752D4}" srcOrd="1" destOrd="0" presId="urn:microsoft.com/office/officeart/2005/8/layout/hList3"/>
    <dgm:cxn modelId="{D108DC50-A202-4457-A2E9-9FFD6E471810}" type="presParOf" srcId="{E4180D02-424D-4AEC-A20B-C975D87752D4}" destId="{F852B924-CE1E-47F5-885F-8648CA76E283}" srcOrd="0" destOrd="0" presId="urn:microsoft.com/office/officeart/2005/8/layout/hList3"/>
    <dgm:cxn modelId="{933B5605-3655-4ED8-B3EE-54FEE81D523E}" type="presParOf" srcId="{E4180D02-424D-4AEC-A20B-C975D87752D4}" destId="{5B6C21C3-FAEF-4403-B6CD-0F535377AF79}" srcOrd="1" destOrd="0" presId="urn:microsoft.com/office/officeart/2005/8/layout/hList3"/>
    <dgm:cxn modelId="{36AEBA91-93DD-4287-A73B-B972FEFF4718}" type="presParOf" srcId="{E4180D02-424D-4AEC-A20B-C975D87752D4}" destId="{5CF07BF7-7293-4E07-BF04-5D8AF1ABC2DB}" srcOrd="2" destOrd="0" presId="urn:microsoft.com/office/officeart/2005/8/layout/hList3"/>
    <dgm:cxn modelId="{EE7D2FF1-8D26-44F9-885C-2C4A179014FF}" type="presParOf" srcId="{D68316C2-9768-413C-9AF9-ACF6B2A9B90E}" destId="{539B2229-E30D-4EDF-86DE-6699C48D8629}" srcOrd="2" destOrd="0" presId="urn:microsoft.com/office/officeart/2005/8/layout/h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D1BAB9B-A3B5-4D25-9C72-671E3D265559}" type="doc">
      <dgm:prSet loTypeId="urn:microsoft.com/office/officeart/2005/8/layout/hList3" loCatId="list" qsTypeId="urn:microsoft.com/office/officeart/2005/8/quickstyle/simple1" qsCatId="simple" csTypeId="urn:microsoft.com/office/officeart/2005/8/colors/accent0_2" csCatId="mainScheme" phldr="1"/>
      <dgm:spPr/>
      <dgm:t>
        <a:bodyPr/>
        <a:lstStyle/>
        <a:p>
          <a:endParaRPr lang="en-GB"/>
        </a:p>
      </dgm:t>
    </dgm:pt>
    <dgm:pt modelId="{CF59D44D-3CDC-40C4-A9B9-50F40F72AAAC}">
      <dgm:prSet phldrT="[Text]" custT="1"/>
      <dgm:spPr>
        <a:solidFill>
          <a:schemeClr val="tx1"/>
        </a:solidFill>
        <a:ln w="19050">
          <a:solidFill>
            <a:schemeClr val="tx1"/>
          </a:solidFill>
        </a:ln>
      </dgm:spPr>
      <dgm:t>
        <a:bodyPr/>
        <a:lstStyle/>
        <a:p>
          <a:r>
            <a:rPr lang="en-GB" sz="2800" b="1">
              <a:solidFill>
                <a:schemeClr val="bg1"/>
              </a:solidFill>
            </a:rPr>
            <a:t>Cover Letter</a:t>
          </a:r>
        </a:p>
      </dgm:t>
    </dgm:pt>
    <dgm:pt modelId="{58E8D4F4-9CBA-4F69-BCE8-D465532932D1}" type="parTrans" cxnId="{E4756BB9-3641-44EA-9372-C8E566E4D570}">
      <dgm:prSet/>
      <dgm:spPr/>
      <dgm:t>
        <a:bodyPr/>
        <a:lstStyle/>
        <a:p>
          <a:endParaRPr lang="en-GB" sz="2000"/>
        </a:p>
      </dgm:t>
    </dgm:pt>
    <dgm:pt modelId="{1B0750B0-A134-4BFE-A81E-900D7E22CD42}" type="sibTrans" cxnId="{E4756BB9-3641-44EA-9372-C8E566E4D570}">
      <dgm:prSet/>
      <dgm:spPr/>
      <dgm:t>
        <a:bodyPr/>
        <a:lstStyle/>
        <a:p>
          <a:endParaRPr lang="en-GB" sz="2000"/>
        </a:p>
      </dgm:t>
    </dgm:pt>
    <dgm:pt modelId="{3592BEAF-75E4-4D18-B13C-BF502B9DEDD7}">
      <dgm:prSet phldrT="[Text]" custT="1"/>
      <dgm:spPr>
        <a:solidFill>
          <a:schemeClr val="accent6"/>
        </a:solidFill>
        <a:ln>
          <a:solidFill>
            <a:schemeClr val="tx1"/>
          </a:solidFill>
        </a:ln>
      </dgm:spPr>
      <dgm:t>
        <a:bodyPr anchor="t"/>
        <a:lstStyle/>
        <a:p>
          <a:pPr>
            <a:spcBef>
              <a:spcPts val="1200"/>
            </a:spcBef>
          </a:pPr>
          <a:r>
            <a:rPr lang="en-US" sz="2000" b="1">
              <a:solidFill>
                <a:schemeClr val="tx1"/>
              </a:solidFill>
            </a:rPr>
            <a:t>Appendix 1</a:t>
          </a:r>
        </a:p>
        <a:p>
          <a:pPr>
            <a:spcBef>
              <a:spcPct val="0"/>
            </a:spcBef>
          </a:pPr>
          <a:endParaRPr lang="en-US" sz="2000"/>
        </a:p>
        <a:p>
          <a:pPr>
            <a:spcBef>
              <a:spcPct val="0"/>
            </a:spcBef>
          </a:pPr>
          <a:r>
            <a:rPr lang="en-US" sz="2000"/>
            <a:t>Draft Contract</a:t>
          </a:r>
          <a:endParaRPr lang="en-GB" sz="2000"/>
        </a:p>
      </dgm:t>
    </dgm:pt>
    <dgm:pt modelId="{9BC105D8-AA9A-4F5F-9BDA-57BD19D4F201}" type="parTrans" cxnId="{0E2DCE0D-50E4-4548-B254-DF64174BD52D}">
      <dgm:prSet/>
      <dgm:spPr/>
      <dgm:t>
        <a:bodyPr/>
        <a:lstStyle/>
        <a:p>
          <a:endParaRPr lang="en-GB" sz="2000"/>
        </a:p>
      </dgm:t>
    </dgm:pt>
    <dgm:pt modelId="{4B8CB4DB-52E5-4E16-AD1F-B4AB78C49BAF}" type="sibTrans" cxnId="{0E2DCE0D-50E4-4548-B254-DF64174BD52D}">
      <dgm:prSet/>
      <dgm:spPr/>
      <dgm:t>
        <a:bodyPr/>
        <a:lstStyle/>
        <a:p>
          <a:endParaRPr lang="en-GB" sz="2000"/>
        </a:p>
      </dgm:t>
    </dgm:pt>
    <dgm:pt modelId="{976BFCC3-999C-4FCC-ADC2-1883B091EB36}">
      <dgm:prSet phldrT="[Text]" custT="1"/>
      <dgm:spPr>
        <a:solidFill>
          <a:schemeClr val="accent6"/>
        </a:solidFill>
        <a:ln>
          <a:solidFill>
            <a:schemeClr val="tx1"/>
          </a:solidFill>
        </a:ln>
      </dgm:spPr>
      <dgm:t>
        <a:bodyPr anchor="t"/>
        <a:lstStyle/>
        <a:p>
          <a:r>
            <a:rPr lang="en-US" sz="2000" b="1">
              <a:solidFill>
                <a:schemeClr val="tx1"/>
              </a:solidFill>
            </a:rPr>
            <a:t>Appendix 2</a:t>
          </a:r>
        </a:p>
        <a:p>
          <a:endParaRPr lang="en-US" sz="2000"/>
        </a:p>
        <a:p>
          <a:r>
            <a:rPr lang="en-US" sz="2000" err="1"/>
            <a:t>CfP</a:t>
          </a:r>
          <a:r>
            <a:rPr lang="en-US" sz="2000"/>
            <a:t> Tender Conditions</a:t>
          </a:r>
          <a:endParaRPr lang="en-GB" sz="2000"/>
        </a:p>
      </dgm:t>
    </dgm:pt>
    <dgm:pt modelId="{3A734786-F023-4A88-9EEB-55604D8D7FF3}" type="parTrans" cxnId="{33B8B70F-E31A-473C-A574-81020BF4CD30}">
      <dgm:prSet/>
      <dgm:spPr/>
      <dgm:t>
        <a:bodyPr/>
        <a:lstStyle/>
        <a:p>
          <a:endParaRPr lang="en-GB" sz="2000"/>
        </a:p>
      </dgm:t>
    </dgm:pt>
    <dgm:pt modelId="{33946944-DAD6-4985-B6EE-2AA638543663}" type="sibTrans" cxnId="{33B8B70F-E31A-473C-A574-81020BF4CD30}">
      <dgm:prSet/>
      <dgm:spPr/>
      <dgm:t>
        <a:bodyPr/>
        <a:lstStyle/>
        <a:p>
          <a:endParaRPr lang="en-GB" sz="2000"/>
        </a:p>
      </dgm:t>
    </dgm:pt>
    <dgm:pt modelId="{3E7B530E-9976-4D62-ABF5-E27BF8789CF9}">
      <dgm:prSet custT="1"/>
      <dgm:spPr>
        <a:solidFill>
          <a:schemeClr val="accent6"/>
        </a:solidFill>
        <a:ln>
          <a:solidFill>
            <a:schemeClr val="tx1"/>
          </a:solidFill>
        </a:ln>
      </dgm:spPr>
      <dgm:t>
        <a:bodyPr anchor="t"/>
        <a:lstStyle/>
        <a:p>
          <a:r>
            <a:rPr lang="en-GB" sz="2000" b="1">
              <a:solidFill>
                <a:schemeClr val="tx1"/>
              </a:solidFill>
            </a:rPr>
            <a:t>Appendix 3</a:t>
          </a:r>
        </a:p>
        <a:p>
          <a:endParaRPr lang="en-GB" sz="2000"/>
        </a:p>
        <a:p>
          <a:r>
            <a:rPr lang="en-GB" sz="2000"/>
            <a:t>Proposal Template</a:t>
          </a:r>
        </a:p>
      </dgm:t>
    </dgm:pt>
    <dgm:pt modelId="{D34CB283-09FA-4E2D-B77A-F3132FA8419E}" type="parTrans" cxnId="{421971AF-71AD-446E-B3BD-38F716EC5B5B}">
      <dgm:prSet/>
      <dgm:spPr/>
      <dgm:t>
        <a:bodyPr/>
        <a:lstStyle/>
        <a:p>
          <a:endParaRPr lang="en-GB"/>
        </a:p>
      </dgm:t>
    </dgm:pt>
    <dgm:pt modelId="{D4FD3570-0993-468B-8EEA-A135EC43AD13}" type="sibTrans" cxnId="{421971AF-71AD-446E-B3BD-38F716EC5B5B}">
      <dgm:prSet/>
      <dgm:spPr/>
      <dgm:t>
        <a:bodyPr/>
        <a:lstStyle/>
        <a:p>
          <a:endParaRPr lang="en-GB"/>
        </a:p>
      </dgm:t>
    </dgm:pt>
    <dgm:pt modelId="{D68316C2-9768-413C-9AF9-ACF6B2A9B90E}" type="pres">
      <dgm:prSet presAssocID="{FD1BAB9B-A3B5-4D25-9C72-671E3D265559}" presName="composite" presStyleCnt="0">
        <dgm:presLayoutVars>
          <dgm:chMax val="1"/>
          <dgm:dir/>
          <dgm:resizeHandles val="exact"/>
        </dgm:presLayoutVars>
      </dgm:prSet>
      <dgm:spPr/>
    </dgm:pt>
    <dgm:pt modelId="{7E2DE075-0C51-44E2-BF2F-2DB8D0C0A9FD}" type="pres">
      <dgm:prSet presAssocID="{CF59D44D-3CDC-40C4-A9B9-50F40F72AAAC}" presName="roof" presStyleLbl="dkBgShp" presStyleIdx="0" presStyleCnt="2" custLinFactNeighborX="-1130" custLinFactNeighborY="0"/>
      <dgm:spPr/>
    </dgm:pt>
    <dgm:pt modelId="{E4180D02-424D-4AEC-A20B-C975D87752D4}" type="pres">
      <dgm:prSet presAssocID="{CF59D44D-3CDC-40C4-A9B9-50F40F72AAAC}" presName="pillars" presStyleCnt="0"/>
      <dgm:spPr/>
    </dgm:pt>
    <dgm:pt modelId="{F852B924-CE1E-47F5-885F-8648CA76E283}" type="pres">
      <dgm:prSet presAssocID="{CF59D44D-3CDC-40C4-A9B9-50F40F72AAAC}" presName="pillar1" presStyleLbl="node1" presStyleIdx="0" presStyleCnt="3" custScaleX="2000000">
        <dgm:presLayoutVars>
          <dgm:bulletEnabled val="1"/>
        </dgm:presLayoutVars>
      </dgm:prSet>
      <dgm:spPr/>
    </dgm:pt>
    <dgm:pt modelId="{5B6C21C3-FAEF-4403-B6CD-0F535377AF79}" type="pres">
      <dgm:prSet presAssocID="{976BFCC3-999C-4FCC-ADC2-1883B091EB36}" presName="pillarX" presStyleLbl="node1" presStyleIdx="1" presStyleCnt="3" custScaleX="2000000">
        <dgm:presLayoutVars>
          <dgm:bulletEnabled val="1"/>
        </dgm:presLayoutVars>
      </dgm:prSet>
      <dgm:spPr/>
    </dgm:pt>
    <dgm:pt modelId="{5CF07BF7-7293-4E07-BF04-5D8AF1ABC2DB}" type="pres">
      <dgm:prSet presAssocID="{3E7B530E-9976-4D62-ABF5-E27BF8789CF9}" presName="pillarX" presStyleLbl="node1" presStyleIdx="2" presStyleCnt="3" custScaleX="2000000">
        <dgm:presLayoutVars>
          <dgm:bulletEnabled val="1"/>
        </dgm:presLayoutVars>
      </dgm:prSet>
      <dgm:spPr/>
    </dgm:pt>
    <dgm:pt modelId="{539B2229-E30D-4EDF-86DE-6699C48D8629}" type="pres">
      <dgm:prSet presAssocID="{CF59D44D-3CDC-40C4-A9B9-50F40F72AAAC}" presName="base" presStyleLbl="dkBgShp" presStyleIdx="1" presStyleCnt="2" custLinFactNeighborY="6537"/>
      <dgm:spPr>
        <a:solidFill>
          <a:schemeClr val="tx1"/>
        </a:solidFill>
        <a:ln w="19050">
          <a:solidFill>
            <a:schemeClr val="tx1"/>
          </a:solidFill>
        </a:ln>
      </dgm:spPr>
    </dgm:pt>
  </dgm:ptLst>
  <dgm:cxnLst>
    <dgm:cxn modelId="{0E2DCE0D-50E4-4548-B254-DF64174BD52D}" srcId="{CF59D44D-3CDC-40C4-A9B9-50F40F72AAAC}" destId="{3592BEAF-75E4-4D18-B13C-BF502B9DEDD7}" srcOrd="0" destOrd="0" parTransId="{9BC105D8-AA9A-4F5F-9BDA-57BD19D4F201}" sibTransId="{4B8CB4DB-52E5-4E16-AD1F-B4AB78C49BAF}"/>
    <dgm:cxn modelId="{33B8B70F-E31A-473C-A574-81020BF4CD30}" srcId="{CF59D44D-3CDC-40C4-A9B9-50F40F72AAAC}" destId="{976BFCC3-999C-4FCC-ADC2-1883B091EB36}" srcOrd="1" destOrd="0" parTransId="{3A734786-F023-4A88-9EEB-55604D8D7FF3}" sibTransId="{33946944-DAD6-4985-B6EE-2AA638543663}"/>
    <dgm:cxn modelId="{72EFD726-2215-46F3-B4AC-3EB446297D58}" type="presOf" srcId="{3E7B530E-9976-4D62-ABF5-E27BF8789CF9}" destId="{5CF07BF7-7293-4E07-BF04-5D8AF1ABC2DB}" srcOrd="0" destOrd="0" presId="urn:microsoft.com/office/officeart/2005/8/layout/hList3"/>
    <dgm:cxn modelId="{CF973866-799C-4481-8857-AD80D42D97DA}" type="presOf" srcId="{3592BEAF-75E4-4D18-B13C-BF502B9DEDD7}" destId="{F852B924-CE1E-47F5-885F-8648CA76E283}" srcOrd="0" destOrd="0" presId="urn:microsoft.com/office/officeart/2005/8/layout/hList3"/>
    <dgm:cxn modelId="{421971AF-71AD-446E-B3BD-38F716EC5B5B}" srcId="{CF59D44D-3CDC-40C4-A9B9-50F40F72AAAC}" destId="{3E7B530E-9976-4D62-ABF5-E27BF8789CF9}" srcOrd="2" destOrd="0" parTransId="{D34CB283-09FA-4E2D-B77A-F3132FA8419E}" sibTransId="{D4FD3570-0993-468B-8EEA-A135EC43AD13}"/>
    <dgm:cxn modelId="{03A04EB5-DDE5-4542-A669-420474249662}" type="presOf" srcId="{976BFCC3-999C-4FCC-ADC2-1883B091EB36}" destId="{5B6C21C3-FAEF-4403-B6CD-0F535377AF79}" srcOrd="0" destOrd="0" presId="urn:microsoft.com/office/officeart/2005/8/layout/hList3"/>
    <dgm:cxn modelId="{E4756BB9-3641-44EA-9372-C8E566E4D570}" srcId="{FD1BAB9B-A3B5-4D25-9C72-671E3D265559}" destId="{CF59D44D-3CDC-40C4-A9B9-50F40F72AAAC}" srcOrd="0" destOrd="0" parTransId="{58E8D4F4-9CBA-4F69-BCE8-D465532932D1}" sibTransId="{1B0750B0-A134-4BFE-A81E-900D7E22CD42}"/>
    <dgm:cxn modelId="{C74E8BD0-B92B-44BF-A006-E307B58299A3}" type="presOf" srcId="{FD1BAB9B-A3B5-4D25-9C72-671E3D265559}" destId="{D68316C2-9768-413C-9AF9-ACF6B2A9B90E}" srcOrd="0" destOrd="0" presId="urn:microsoft.com/office/officeart/2005/8/layout/hList3"/>
    <dgm:cxn modelId="{40B25EE5-E3DB-4CDF-8657-EBA1F2967816}" type="presOf" srcId="{CF59D44D-3CDC-40C4-A9B9-50F40F72AAAC}" destId="{7E2DE075-0C51-44E2-BF2F-2DB8D0C0A9FD}" srcOrd="0" destOrd="0" presId="urn:microsoft.com/office/officeart/2005/8/layout/hList3"/>
    <dgm:cxn modelId="{FC6A6F40-22D4-40B7-ACE5-62A560259329}" type="presParOf" srcId="{D68316C2-9768-413C-9AF9-ACF6B2A9B90E}" destId="{7E2DE075-0C51-44E2-BF2F-2DB8D0C0A9FD}" srcOrd="0" destOrd="0" presId="urn:microsoft.com/office/officeart/2005/8/layout/hList3"/>
    <dgm:cxn modelId="{49A539D3-33F5-434C-9B10-C35EA37743F0}" type="presParOf" srcId="{D68316C2-9768-413C-9AF9-ACF6B2A9B90E}" destId="{E4180D02-424D-4AEC-A20B-C975D87752D4}" srcOrd="1" destOrd="0" presId="urn:microsoft.com/office/officeart/2005/8/layout/hList3"/>
    <dgm:cxn modelId="{D108DC50-A202-4457-A2E9-9FFD6E471810}" type="presParOf" srcId="{E4180D02-424D-4AEC-A20B-C975D87752D4}" destId="{F852B924-CE1E-47F5-885F-8648CA76E283}" srcOrd="0" destOrd="0" presId="urn:microsoft.com/office/officeart/2005/8/layout/hList3"/>
    <dgm:cxn modelId="{933B5605-3655-4ED8-B3EE-54FEE81D523E}" type="presParOf" srcId="{E4180D02-424D-4AEC-A20B-C975D87752D4}" destId="{5B6C21C3-FAEF-4403-B6CD-0F535377AF79}" srcOrd="1" destOrd="0" presId="urn:microsoft.com/office/officeart/2005/8/layout/hList3"/>
    <dgm:cxn modelId="{36AEBA91-93DD-4287-A73B-B972FEFF4718}" type="presParOf" srcId="{E4180D02-424D-4AEC-A20B-C975D87752D4}" destId="{5CF07BF7-7293-4E07-BF04-5D8AF1ABC2DB}" srcOrd="2" destOrd="0" presId="urn:microsoft.com/office/officeart/2005/8/layout/hList3"/>
    <dgm:cxn modelId="{EE7D2FF1-8D26-44F9-885C-2C4A179014FF}" type="presParOf" srcId="{D68316C2-9768-413C-9AF9-ACF6B2A9B90E}" destId="{539B2229-E30D-4EDF-86DE-6699C48D8629}" srcOrd="2" destOrd="0" presId="urn:microsoft.com/office/officeart/2005/8/layout/h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D1BAB9B-A3B5-4D25-9C72-671E3D265559}" type="doc">
      <dgm:prSet loTypeId="urn:microsoft.com/office/officeart/2005/8/layout/hList3" loCatId="list" qsTypeId="urn:microsoft.com/office/officeart/2005/8/quickstyle/simple1" qsCatId="simple" csTypeId="urn:microsoft.com/office/officeart/2005/8/colors/accent0_2" csCatId="mainScheme" phldr="1"/>
      <dgm:spPr/>
      <dgm:t>
        <a:bodyPr/>
        <a:lstStyle/>
        <a:p>
          <a:endParaRPr lang="en-GB"/>
        </a:p>
      </dgm:t>
    </dgm:pt>
    <dgm:pt modelId="{CF59D44D-3CDC-40C4-A9B9-50F40F72AAAC}">
      <dgm:prSet phldrT="[Text]" custT="1"/>
      <dgm:spPr>
        <a:solidFill>
          <a:schemeClr val="tx1"/>
        </a:solidFill>
        <a:ln w="19050">
          <a:solidFill>
            <a:schemeClr val="tx1"/>
          </a:solidFill>
        </a:ln>
      </dgm:spPr>
      <dgm:t>
        <a:bodyPr/>
        <a:lstStyle/>
        <a:p>
          <a:r>
            <a:rPr lang="en-GB" sz="2800" b="1">
              <a:solidFill>
                <a:schemeClr val="bg1"/>
              </a:solidFill>
            </a:rPr>
            <a:t>Cover Letter</a:t>
          </a:r>
        </a:p>
      </dgm:t>
    </dgm:pt>
    <dgm:pt modelId="{58E8D4F4-9CBA-4F69-BCE8-D465532932D1}" type="parTrans" cxnId="{E4756BB9-3641-44EA-9372-C8E566E4D570}">
      <dgm:prSet/>
      <dgm:spPr/>
      <dgm:t>
        <a:bodyPr/>
        <a:lstStyle/>
        <a:p>
          <a:endParaRPr lang="en-GB" sz="2000"/>
        </a:p>
      </dgm:t>
    </dgm:pt>
    <dgm:pt modelId="{1B0750B0-A134-4BFE-A81E-900D7E22CD42}" type="sibTrans" cxnId="{E4756BB9-3641-44EA-9372-C8E566E4D570}">
      <dgm:prSet/>
      <dgm:spPr/>
      <dgm:t>
        <a:bodyPr/>
        <a:lstStyle/>
        <a:p>
          <a:endParaRPr lang="en-GB" sz="2000"/>
        </a:p>
      </dgm:t>
    </dgm:pt>
    <dgm:pt modelId="{3592BEAF-75E4-4D18-B13C-BF502B9DEDD7}">
      <dgm:prSet phldrT="[Text]" custT="1"/>
      <dgm:spPr>
        <a:solidFill>
          <a:schemeClr val="accent6"/>
        </a:solidFill>
        <a:ln>
          <a:solidFill>
            <a:schemeClr val="tx1"/>
          </a:solidFill>
        </a:ln>
      </dgm:spPr>
      <dgm:t>
        <a:bodyPr anchor="t"/>
        <a:lstStyle/>
        <a:p>
          <a:pPr>
            <a:spcBef>
              <a:spcPts val="1200"/>
            </a:spcBef>
          </a:pPr>
          <a:r>
            <a:rPr lang="en-US" sz="2000" b="1">
              <a:solidFill>
                <a:schemeClr val="tx1"/>
              </a:solidFill>
            </a:rPr>
            <a:t>Appendix 1</a:t>
          </a:r>
        </a:p>
        <a:p>
          <a:pPr>
            <a:spcBef>
              <a:spcPct val="0"/>
            </a:spcBef>
          </a:pPr>
          <a:endParaRPr lang="en-US" sz="2000"/>
        </a:p>
        <a:p>
          <a:pPr>
            <a:spcBef>
              <a:spcPct val="0"/>
            </a:spcBef>
          </a:pPr>
          <a:r>
            <a:rPr lang="en-US" sz="2000"/>
            <a:t>Draft Contract</a:t>
          </a:r>
          <a:endParaRPr lang="en-GB" sz="2000"/>
        </a:p>
      </dgm:t>
    </dgm:pt>
    <dgm:pt modelId="{9BC105D8-AA9A-4F5F-9BDA-57BD19D4F201}" type="parTrans" cxnId="{0E2DCE0D-50E4-4548-B254-DF64174BD52D}">
      <dgm:prSet/>
      <dgm:spPr/>
      <dgm:t>
        <a:bodyPr/>
        <a:lstStyle/>
        <a:p>
          <a:endParaRPr lang="en-GB" sz="2000"/>
        </a:p>
      </dgm:t>
    </dgm:pt>
    <dgm:pt modelId="{4B8CB4DB-52E5-4E16-AD1F-B4AB78C49BAF}" type="sibTrans" cxnId="{0E2DCE0D-50E4-4548-B254-DF64174BD52D}">
      <dgm:prSet/>
      <dgm:spPr/>
      <dgm:t>
        <a:bodyPr/>
        <a:lstStyle/>
        <a:p>
          <a:endParaRPr lang="en-GB" sz="2000"/>
        </a:p>
      </dgm:t>
    </dgm:pt>
    <dgm:pt modelId="{976BFCC3-999C-4FCC-ADC2-1883B091EB36}">
      <dgm:prSet phldrT="[Text]" custT="1"/>
      <dgm:spPr>
        <a:solidFill>
          <a:schemeClr val="accent6"/>
        </a:solidFill>
        <a:ln>
          <a:solidFill>
            <a:schemeClr val="tx1"/>
          </a:solidFill>
        </a:ln>
      </dgm:spPr>
      <dgm:t>
        <a:bodyPr anchor="t"/>
        <a:lstStyle/>
        <a:p>
          <a:r>
            <a:rPr lang="en-US" sz="2000" b="1">
              <a:solidFill>
                <a:schemeClr val="tx1"/>
              </a:solidFill>
            </a:rPr>
            <a:t>Appendix 2</a:t>
          </a:r>
        </a:p>
        <a:p>
          <a:endParaRPr lang="en-US" sz="2000"/>
        </a:p>
        <a:p>
          <a:r>
            <a:rPr lang="en-US" sz="2000" err="1"/>
            <a:t>CfP</a:t>
          </a:r>
          <a:r>
            <a:rPr lang="en-US" sz="2000"/>
            <a:t> Tender Conditions</a:t>
          </a:r>
          <a:endParaRPr lang="en-GB" sz="2000"/>
        </a:p>
      </dgm:t>
    </dgm:pt>
    <dgm:pt modelId="{3A734786-F023-4A88-9EEB-55604D8D7FF3}" type="parTrans" cxnId="{33B8B70F-E31A-473C-A574-81020BF4CD30}">
      <dgm:prSet/>
      <dgm:spPr/>
      <dgm:t>
        <a:bodyPr/>
        <a:lstStyle/>
        <a:p>
          <a:endParaRPr lang="en-GB" sz="2000"/>
        </a:p>
      </dgm:t>
    </dgm:pt>
    <dgm:pt modelId="{33946944-DAD6-4985-B6EE-2AA638543663}" type="sibTrans" cxnId="{33B8B70F-E31A-473C-A574-81020BF4CD30}">
      <dgm:prSet/>
      <dgm:spPr/>
      <dgm:t>
        <a:bodyPr/>
        <a:lstStyle/>
        <a:p>
          <a:endParaRPr lang="en-GB" sz="2000"/>
        </a:p>
      </dgm:t>
    </dgm:pt>
    <dgm:pt modelId="{3E7B530E-9976-4D62-ABF5-E27BF8789CF9}">
      <dgm:prSet custT="1"/>
      <dgm:spPr>
        <a:solidFill>
          <a:schemeClr val="accent6"/>
        </a:solidFill>
        <a:ln>
          <a:solidFill>
            <a:schemeClr val="tx1"/>
          </a:solidFill>
        </a:ln>
      </dgm:spPr>
      <dgm:t>
        <a:bodyPr anchor="t"/>
        <a:lstStyle/>
        <a:p>
          <a:r>
            <a:rPr lang="en-GB" sz="2000" b="1">
              <a:solidFill>
                <a:schemeClr val="tx1"/>
              </a:solidFill>
            </a:rPr>
            <a:t>Appendix 3</a:t>
          </a:r>
        </a:p>
        <a:p>
          <a:endParaRPr lang="en-GB" sz="2000"/>
        </a:p>
        <a:p>
          <a:r>
            <a:rPr lang="en-GB" sz="2000"/>
            <a:t>Proposal Template</a:t>
          </a:r>
        </a:p>
      </dgm:t>
    </dgm:pt>
    <dgm:pt modelId="{D34CB283-09FA-4E2D-B77A-F3132FA8419E}" type="parTrans" cxnId="{421971AF-71AD-446E-B3BD-38F716EC5B5B}">
      <dgm:prSet/>
      <dgm:spPr/>
      <dgm:t>
        <a:bodyPr/>
        <a:lstStyle/>
        <a:p>
          <a:endParaRPr lang="en-GB"/>
        </a:p>
      </dgm:t>
    </dgm:pt>
    <dgm:pt modelId="{D4FD3570-0993-468B-8EEA-A135EC43AD13}" type="sibTrans" cxnId="{421971AF-71AD-446E-B3BD-38F716EC5B5B}">
      <dgm:prSet/>
      <dgm:spPr/>
      <dgm:t>
        <a:bodyPr/>
        <a:lstStyle/>
        <a:p>
          <a:endParaRPr lang="en-GB"/>
        </a:p>
      </dgm:t>
    </dgm:pt>
    <dgm:pt modelId="{D68316C2-9768-413C-9AF9-ACF6B2A9B90E}" type="pres">
      <dgm:prSet presAssocID="{FD1BAB9B-A3B5-4D25-9C72-671E3D265559}" presName="composite" presStyleCnt="0">
        <dgm:presLayoutVars>
          <dgm:chMax val="1"/>
          <dgm:dir/>
          <dgm:resizeHandles val="exact"/>
        </dgm:presLayoutVars>
      </dgm:prSet>
      <dgm:spPr/>
    </dgm:pt>
    <dgm:pt modelId="{7E2DE075-0C51-44E2-BF2F-2DB8D0C0A9FD}" type="pres">
      <dgm:prSet presAssocID="{CF59D44D-3CDC-40C4-A9B9-50F40F72AAAC}" presName="roof" presStyleLbl="dkBgShp" presStyleIdx="0" presStyleCnt="2" custLinFactNeighborX="-1130" custLinFactNeighborY="0"/>
      <dgm:spPr/>
    </dgm:pt>
    <dgm:pt modelId="{E4180D02-424D-4AEC-A20B-C975D87752D4}" type="pres">
      <dgm:prSet presAssocID="{CF59D44D-3CDC-40C4-A9B9-50F40F72AAAC}" presName="pillars" presStyleCnt="0"/>
      <dgm:spPr/>
    </dgm:pt>
    <dgm:pt modelId="{F852B924-CE1E-47F5-885F-8648CA76E283}" type="pres">
      <dgm:prSet presAssocID="{CF59D44D-3CDC-40C4-A9B9-50F40F72AAAC}" presName="pillar1" presStyleLbl="node1" presStyleIdx="0" presStyleCnt="3" custScaleX="2000000">
        <dgm:presLayoutVars>
          <dgm:bulletEnabled val="1"/>
        </dgm:presLayoutVars>
      </dgm:prSet>
      <dgm:spPr/>
    </dgm:pt>
    <dgm:pt modelId="{5B6C21C3-FAEF-4403-B6CD-0F535377AF79}" type="pres">
      <dgm:prSet presAssocID="{976BFCC3-999C-4FCC-ADC2-1883B091EB36}" presName="pillarX" presStyleLbl="node1" presStyleIdx="1" presStyleCnt="3" custScaleX="2000000">
        <dgm:presLayoutVars>
          <dgm:bulletEnabled val="1"/>
        </dgm:presLayoutVars>
      </dgm:prSet>
      <dgm:spPr/>
    </dgm:pt>
    <dgm:pt modelId="{5CF07BF7-7293-4E07-BF04-5D8AF1ABC2DB}" type="pres">
      <dgm:prSet presAssocID="{3E7B530E-9976-4D62-ABF5-E27BF8789CF9}" presName="pillarX" presStyleLbl="node1" presStyleIdx="2" presStyleCnt="3" custScaleX="2000000">
        <dgm:presLayoutVars>
          <dgm:bulletEnabled val="1"/>
        </dgm:presLayoutVars>
      </dgm:prSet>
      <dgm:spPr/>
    </dgm:pt>
    <dgm:pt modelId="{539B2229-E30D-4EDF-86DE-6699C48D8629}" type="pres">
      <dgm:prSet presAssocID="{CF59D44D-3CDC-40C4-A9B9-50F40F72AAAC}" presName="base" presStyleLbl="dkBgShp" presStyleIdx="1" presStyleCnt="2" custLinFactNeighborY="6537"/>
      <dgm:spPr>
        <a:solidFill>
          <a:schemeClr val="tx1"/>
        </a:solidFill>
        <a:ln w="19050">
          <a:solidFill>
            <a:schemeClr val="tx1"/>
          </a:solidFill>
        </a:ln>
      </dgm:spPr>
    </dgm:pt>
  </dgm:ptLst>
  <dgm:cxnLst>
    <dgm:cxn modelId="{0E2DCE0D-50E4-4548-B254-DF64174BD52D}" srcId="{CF59D44D-3CDC-40C4-A9B9-50F40F72AAAC}" destId="{3592BEAF-75E4-4D18-B13C-BF502B9DEDD7}" srcOrd="0" destOrd="0" parTransId="{9BC105D8-AA9A-4F5F-9BDA-57BD19D4F201}" sibTransId="{4B8CB4DB-52E5-4E16-AD1F-B4AB78C49BAF}"/>
    <dgm:cxn modelId="{33B8B70F-E31A-473C-A574-81020BF4CD30}" srcId="{CF59D44D-3CDC-40C4-A9B9-50F40F72AAAC}" destId="{976BFCC3-999C-4FCC-ADC2-1883B091EB36}" srcOrd="1" destOrd="0" parTransId="{3A734786-F023-4A88-9EEB-55604D8D7FF3}" sibTransId="{33946944-DAD6-4985-B6EE-2AA638543663}"/>
    <dgm:cxn modelId="{72EFD726-2215-46F3-B4AC-3EB446297D58}" type="presOf" srcId="{3E7B530E-9976-4D62-ABF5-E27BF8789CF9}" destId="{5CF07BF7-7293-4E07-BF04-5D8AF1ABC2DB}" srcOrd="0" destOrd="0" presId="urn:microsoft.com/office/officeart/2005/8/layout/hList3"/>
    <dgm:cxn modelId="{CF973866-799C-4481-8857-AD80D42D97DA}" type="presOf" srcId="{3592BEAF-75E4-4D18-B13C-BF502B9DEDD7}" destId="{F852B924-CE1E-47F5-885F-8648CA76E283}" srcOrd="0" destOrd="0" presId="urn:microsoft.com/office/officeart/2005/8/layout/hList3"/>
    <dgm:cxn modelId="{421971AF-71AD-446E-B3BD-38F716EC5B5B}" srcId="{CF59D44D-3CDC-40C4-A9B9-50F40F72AAAC}" destId="{3E7B530E-9976-4D62-ABF5-E27BF8789CF9}" srcOrd="2" destOrd="0" parTransId="{D34CB283-09FA-4E2D-B77A-F3132FA8419E}" sibTransId="{D4FD3570-0993-468B-8EEA-A135EC43AD13}"/>
    <dgm:cxn modelId="{03A04EB5-DDE5-4542-A669-420474249662}" type="presOf" srcId="{976BFCC3-999C-4FCC-ADC2-1883B091EB36}" destId="{5B6C21C3-FAEF-4403-B6CD-0F535377AF79}" srcOrd="0" destOrd="0" presId="urn:microsoft.com/office/officeart/2005/8/layout/hList3"/>
    <dgm:cxn modelId="{E4756BB9-3641-44EA-9372-C8E566E4D570}" srcId="{FD1BAB9B-A3B5-4D25-9C72-671E3D265559}" destId="{CF59D44D-3CDC-40C4-A9B9-50F40F72AAAC}" srcOrd="0" destOrd="0" parTransId="{58E8D4F4-9CBA-4F69-BCE8-D465532932D1}" sibTransId="{1B0750B0-A134-4BFE-A81E-900D7E22CD42}"/>
    <dgm:cxn modelId="{C74E8BD0-B92B-44BF-A006-E307B58299A3}" type="presOf" srcId="{FD1BAB9B-A3B5-4D25-9C72-671E3D265559}" destId="{D68316C2-9768-413C-9AF9-ACF6B2A9B90E}" srcOrd="0" destOrd="0" presId="urn:microsoft.com/office/officeart/2005/8/layout/hList3"/>
    <dgm:cxn modelId="{40B25EE5-E3DB-4CDF-8657-EBA1F2967816}" type="presOf" srcId="{CF59D44D-3CDC-40C4-A9B9-50F40F72AAAC}" destId="{7E2DE075-0C51-44E2-BF2F-2DB8D0C0A9FD}" srcOrd="0" destOrd="0" presId="urn:microsoft.com/office/officeart/2005/8/layout/hList3"/>
    <dgm:cxn modelId="{FC6A6F40-22D4-40B7-ACE5-62A560259329}" type="presParOf" srcId="{D68316C2-9768-413C-9AF9-ACF6B2A9B90E}" destId="{7E2DE075-0C51-44E2-BF2F-2DB8D0C0A9FD}" srcOrd="0" destOrd="0" presId="urn:microsoft.com/office/officeart/2005/8/layout/hList3"/>
    <dgm:cxn modelId="{49A539D3-33F5-434C-9B10-C35EA37743F0}" type="presParOf" srcId="{D68316C2-9768-413C-9AF9-ACF6B2A9B90E}" destId="{E4180D02-424D-4AEC-A20B-C975D87752D4}" srcOrd="1" destOrd="0" presId="urn:microsoft.com/office/officeart/2005/8/layout/hList3"/>
    <dgm:cxn modelId="{D108DC50-A202-4457-A2E9-9FFD6E471810}" type="presParOf" srcId="{E4180D02-424D-4AEC-A20B-C975D87752D4}" destId="{F852B924-CE1E-47F5-885F-8648CA76E283}" srcOrd="0" destOrd="0" presId="urn:microsoft.com/office/officeart/2005/8/layout/hList3"/>
    <dgm:cxn modelId="{933B5605-3655-4ED8-B3EE-54FEE81D523E}" type="presParOf" srcId="{E4180D02-424D-4AEC-A20B-C975D87752D4}" destId="{5B6C21C3-FAEF-4403-B6CD-0F535377AF79}" srcOrd="1" destOrd="0" presId="urn:microsoft.com/office/officeart/2005/8/layout/hList3"/>
    <dgm:cxn modelId="{36AEBA91-93DD-4287-A73B-B972FEFF4718}" type="presParOf" srcId="{E4180D02-424D-4AEC-A20B-C975D87752D4}" destId="{5CF07BF7-7293-4E07-BF04-5D8AF1ABC2DB}" srcOrd="2" destOrd="0" presId="urn:microsoft.com/office/officeart/2005/8/layout/hList3"/>
    <dgm:cxn modelId="{EE7D2FF1-8D26-44F9-885C-2C4A179014FF}" type="presParOf" srcId="{D68316C2-9768-413C-9AF9-ACF6B2A9B90E}" destId="{539B2229-E30D-4EDF-86DE-6699C48D8629}" srcOrd="2" destOrd="0" presId="urn:microsoft.com/office/officeart/2005/8/layout/h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D1BAB9B-A3B5-4D25-9C72-671E3D265559}" type="doc">
      <dgm:prSet loTypeId="urn:microsoft.com/office/officeart/2005/8/layout/hList3" loCatId="list" qsTypeId="urn:microsoft.com/office/officeart/2005/8/quickstyle/simple1" qsCatId="simple" csTypeId="urn:microsoft.com/office/officeart/2005/8/colors/accent0_2" csCatId="mainScheme" phldr="1"/>
      <dgm:spPr/>
      <dgm:t>
        <a:bodyPr/>
        <a:lstStyle/>
        <a:p>
          <a:endParaRPr lang="en-GB"/>
        </a:p>
      </dgm:t>
    </dgm:pt>
    <dgm:pt modelId="{CF59D44D-3CDC-40C4-A9B9-50F40F72AAAC}">
      <dgm:prSet phldrT="[Text]" custT="1"/>
      <dgm:spPr>
        <a:solidFill>
          <a:schemeClr val="tx1"/>
        </a:solidFill>
        <a:ln w="19050">
          <a:solidFill>
            <a:schemeClr val="tx1"/>
          </a:solidFill>
        </a:ln>
      </dgm:spPr>
      <dgm:t>
        <a:bodyPr/>
        <a:lstStyle/>
        <a:p>
          <a:r>
            <a:rPr lang="en-GB" sz="2800" b="1">
              <a:solidFill>
                <a:schemeClr val="bg1"/>
              </a:solidFill>
            </a:rPr>
            <a:t>Cover Letter</a:t>
          </a:r>
        </a:p>
      </dgm:t>
    </dgm:pt>
    <dgm:pt modelId="{58E8D4F4-9CBA-4F69-BCE8-D465532932D1}" type="parTrans" cxnId="{E4756BB9-3641-44EA-9372-C8E566E4D570}">
      <dgm:prSet/>
      <dgm:spPr/>
      <dgm:t>
        <a:bodyPr/>
        <a:lstStyle/>
        <a:p>
          <a:endParaRPr lang="en-GB" sz="2000"/>
        </a:p>
      </dgm:t>
    </dgm:pt>
    <dgm:pt modelId="{1B0750B0-A134-4BFE-A81E-900D7E22CD42}" type="sibTrans" cxnId="{E4756BB9-3641-44EA-9372-C8E566E4D570}">
      <dgm:prSet/>
      <dgm:spPr/>
      <dgm:t>
        <a:bodyPr/>
        <a:lstStyle/>
        <a:p>
          <a:endParaRPr lang="en-GB" sz="2000"/>
        </a:p>
      </dgm:t>
    </dgm:pt>
    <dgm:pt modelId="{3592BEAF-75E4-4D18-B13C-BF502B9DEDD7}">
      <dgm:prSet phldrT="[Text]" custT="1"/>
      <dgm:spPr>
        <a:solidFill>
          <a:schemeClr val="accent6"/>
        </a:solidFill>
        <a:ln>
          <a:solidFill>
            <a:schemeClr val="tx1"/>
          </a:solidFill>
        </a:ln>
      </dgm:spPr>
      <dgm:t>
        <a:bodyPr anchor="t"/>
        <a:lstStyle/>
        <a:p>
          <a:pPr>
            <a:spcBef>
              <a:spcPts val="1200"/>
            </a:spcBef>
          </a:pPr>
          <a:r>
            <a:rPr lang="en-US" sz="2000" b="1">
              <a:solidFill>
                <a:schemeClr val="tx1"/>
              </a:solidFill>
            </a:rPr>
            <a:t>Appendix 1</a:t>
          </a:r>
        </a:p>
        <a:p>
          <a:pPr>
            <a:spcBef>
              <a:spcPct val="0"/>
            </a:spcBef>
          </a:pPr>
          <a:endParaRPr lang="en-US" sz="2000"/>
        </a:p>
        <a:p>
          <a:pPr>
            <a:spcBef>
              <a:spcPct val="0"/>
            </a:spcBef>
          </a:pPr>
          <a:r>
            <a:rPr lang="en-US" sz="2000"/>
            <a:t>Draft Contract</a:t>
          </a:r>
          <a:endParaRPr lang="en-GB" sz="2000"/>
        </a:p>
      </dgm:t>
    </dgm:pt>
    <dgm:pt modelId="{9BC105D8-AA9A-4F5F-9BDA-57BD19D4F201}" type="parTrans" cxnId="{0E2DCE0D-50E4-4548-B254-DF64174BD52D}">
      <dgm:prSet/>
      <dgm:spPr/>
      <dgm:t>
        <a:bodyPr/>
        <a:lstStyle/>
        <a:p>
          <a:endParaRPr lang="en-GB" sz="2000"/>
        </a:p>
      </dgm:t>
    </dgm:pt>
    <dgm:pt modelId="{4B8CB4DB-52E5-4E16-AD1F-B4AB78C49BAF}" type="sibTrans" cxnId="{0E2DCE0D-50E4-4548-B254-DF64174BD52D}">
      <dgm:prSet/>
      <dgm:spPr/>
      <dgm:t>
        <a:bodyPr/>
        <a:lstStyle/>
        <a:p>
          <a:endParaRPr lang="en-GB" sz="2000"/>
        </a:p>
      </dgm:t>
    </dgm:pt>
    <dgm:pt modelId="{976BFCC3-999C-4FCC-ADC2-1883B091EB36}">
      <dgm:prSet phldrT="[Text]" custT="1"/>
      <dgm:spPr>
        <a:solidFill>
          <a:schemeClr val="accent6"/>
        </a:solidFill>
        <a:ln>
          <a:solidFill>
            <a:schemeClr val="tx1"/>
          </a:solidFill>
        </a:ln>
      </dgm:spPr>
      <dgm:t>
        <a:bodyPr anchor="t"/>
        <a:lstStyle/>
        <a:p>
          <a:r>
            <a:rPr lang="en-US" sz="2000" b="1">
              <a:solidFill>
                <a:schemeClr val="tx1"/>
              </a:solidFill>
            </a:rPr>
            <a:t>Appendix 2</a:t>
          </a:r>
        </a:p>
        <a:p>
          <a:endParaRPr lang="en-US" sz="2000"/>
        </a:p>
        <a:p>
          <a:r>
            <a:rPr lang="en-US" sz="2000" err="1"/>
            <a:t>CfP</a:t>
          </a:r>
          <a:r>
            <a:rPr lang="en-US" sz="2000"/>
            <a:t> Tender Conditions</a:t>
          </a:r>
          <a:endParaRPr lang="en-GB" sz="2000"/>
        </a:p>
      </dgm:t>
    </dgm:pt>
    <dgm:pt modelId="{3A734786-F023-4A88-9EEB-55604D8D7FF3}" type="parTrans" cxnId="{33B8B70F-E31A-473C-A574-81020BF4CD30}">
      <dgm:prSet/>
      <dgm:spPr/>
      <dgm:t>
        <a:bodyPr/>
        <a:lstStyle/>
        <a:p>
          <a:endParaRPr lang="en-GB" sz="2000"/>
        </a:p>
      </dgm:t>
    </dgm:pt>
    <dgm:pt modelId="{33946944-DAD6-4985-B6EE-2AA638543663}" type="sibTrans" cxnId="{33B8B70F-E31A-473C-A574-81020BF4CD30}">
      <dgm:prSet/>
      <dgm:spPr/>
      <dgm:t>
        <a:bodyPr/>
        <a:lstStyle/>
        <a:p>
          <a:endParaRPr lang="en-GB" sz="2000"/>
        </a:p>
      </dgm:t>
    </dgm:pt>
    <dgm:pt modelId="{3E7B530E-9976-4D62-ABF5-E27BF8789CF9}">
      <dgm:prSet custT="1"/>
      <dgm:spPr>
        <a:solidFill>
          <a:schemeClr val="accent6"/>
        </a:solidFill>
        <a:ln>
          <a:solidFill>
            <a:schemeClr val="tx1"/>
          </a:solidFill>
        </a:ln>
      </dgm:spPr>
      <dgm:t>
        <a:bodyPr anchor="t"/>
        <a:lstStyle/>
        <a:p>
          <a:r>
            <a:rPr lang="en-GB" sz="2000" b="1">
              <a:solidFill>
                <a:schemeClr val="tx1"/>
              </a:solidFill>
            </a:rPr>
            <a:t>Appendix 3</a:t>
          </a:r>
        </a:p>
        <a:p>
          <a:endParaRPr lang="en-GB" sz="2000"/>
        </a:p>
        <a:p>
          <a:r>
            <a:rPr lang="en-GB" sz="2000"/>
            <a:t>Proposal Template</a:t>
          </a:r>
        </a:p>
      </dgm:t>
    </dgm:pt>
    <dgm:pt modelId="{D34CB283-09FA-4E2D-B77A-F3132FA8419E}" type="parTrans" cxnId="{421971AF-71AD-446E-B3BD-38F716EC5B5B}">
      <dgm:prSet/>
      <dgm:spPr/>
      <dgm:t>
        <a:bodyPr/>
        <a:lstStyle/>
        <a:p>
          <a:endParaRPr lang="en-GB"/>
        </a:p>
      </dgm:t>
    </dgm:pt>
    <dgm:pt modelId="{D4FD3570-0993-468B-8EEA-A135EC43AD13}" type="sibTrans" cxnId="{421971AF-71AD-446E-B3BD-38F716EC5B5B}">
      <dgm:prSet/>
      <dgm:spPr/>
      <dgm:t>
        <a:bodyPr/>
        <a:lstStyle/>
        <a:p>
          <a:endParaRPr lang="en-GB"/>
        </a:p>
      </dgm:t>
    </dgm:pt>
    <dgm:pt modelId="{D68316C2-9768-413C-9AF9-ACF6B2A9B90E}" type="pres">
      <dgm:prSet presAssocID="{FD1BAB9B-A3B5-4D25-9C72-671E3D265559}" presName="composite" presStyleCnt="0">
        <dgm:presLayoutVars>
          <dgm:chMax val="1"/>
          <dgm:dir/>
          <dgm:resizeHandles val="exact"/>
        </dgm:presLayoutVars>
      </dgm:prSet>
      <dgm:spPr/>
    </dgm:pt>
    <dgm:pt modelId="{7E2DE075-0C51-44E2-BF2F-2DB8D0C0A9FD}" type="pres">
      <dgm:prSet presAssocID="{CF59D44D-3CDC-40C4-A9B9-50F40F72AAAC}" presName="roof" presStyleLbl="dkBgShp" presStyleIdx="0" presStyleCnt="2" custLinFactNeighborX="-1130" custLinFactNeighborY="0"/>
      <dgm:spPr/>
    </dgm:pt>
    <dgm:pt modelId="{E4180D02-424D-4AEC-A20B-C975D87752D4}" type="pres">
      <dgm:prSet presAssocID="{CF59D44D-3CDC-40C4-A9B9-50F40F72AAAC}" presName="pillars" presStyleCnt="0"/>
      <dgm:spPr/>
    </dgm:pt>
    <dgm:pt modelId="{F852B924-CE1E-47F5-885F-8648CA76E283}" type="pres">
      <dgm:prSet presAssocID="{CF59D44D-3CDC-40C4-A9B9-50F40F72AAAC}" presName="pillar1" presStyleLbl="node1" presStyleIdx="0" presStyleCnt="3" custScaleX="2000000">
        <dgm:presLayoutVars>
          <dgm:bulletEnabled val="1"/>
        </dgm:presLayoutVars>
      </dgm:prSet>
      <dgm:spPr/>
    </dgm:pt>
    <dgm:pt modelId="{5B6C21C3-FAEF-4403-B6CD-0F535377AF79}" type="pres">
      <dgm:prSet presAssocID="{976BFCC3-999C-4FCC-ADC2-1883B091EB36}" presName="pillarX" presStyleLbl="node1" presStyleIdx="1" presStyleCnt="3" custScaleX="2000000">
        <dgm:presLayoutVars>
          <dgm:bulletEnabled val="1"/>
        </dgm:presLayoutVars>
      </dgm:prSet>
      <dgm:spPr/>
    </dgm:pt>
    <dgm:pt modelId="{5CF07BF7-7293-4E07-BF04-5D8AF1ABC2DB}" type="pres">
      <dgm:prSet presAssocID="{3E7B530E-9976-4D62-ABF5-E27BF8789CF9}" presName="pillarX" presStyleLbl="node1" presStyleIdx="2" presStyleCnt="3" custScaleX="2000000">
        <dgm:presLayoutVars>
          <dgm:bulletEnabled val="1"/>
        </dgm:presLayoutVars>
      </dgm:prSet>
      <dgm:spPr/>
    </dgm:pt>
    <dgm:pt modelId="{539B2229-E30D-4EDF-86DE-6699C48D8629}" type="pres">
      <dgm:prSet presAssocID="{CF59D44D-3CDC-40C4-A9B9-50F40F72AAAC}" presName="base" presStyleLbl="dkBgShp" presStyleIdx="1" presStyleCnt="2" custLinFactNeighborY="6537"/>
      <dgm:spPr>
        <a:solidFill>
          <a:schemeClr val="tx1"/>
        </a:solidFill>
        <a:ln w="19050">
          <a:solidFill>
            <a:schemeClr val="tx1"/>
          </a:solidFill>
        </a:ln>
      </dgm:spPr>
    </dgm:pt>
  </dgm:ptLst>
  <dgm:cxnLst>
    <dgm:cxn modelId="{0E2DCE0D-50E4-4548-B254-DF64174BD52D}" srcId="{CF59D44D-3CDC-40C4-A9B9-50F40F72AAAC}" destId="{3592BEAF-75E4-4D18-B13C-BF502B9DEDD7}" srcOrd="0" destOrd="0" parTransId="{9BC105D8-AA9A-4F5F-9BDA-57BD19D4F201}" sibTransId="{4B8CB4DB-52E5-4E16-AD1F-B4AB78C49BAF}"/>
    <dgm:cxn modelId="{33B8B70F-E31A-473C-A574-81020BF4CD30}" srcId="{CF59D44D-3CDC-40C4-A9B9-50F40F72AAAC}" destId="{976BFCC3-999C-4FCC-ADC2-1883B091EB36}" srcOrd="1" destOrd="0" parTransId="{3A734786-F023-4A88-9EEB-55604D8D7FF3}" sibTransId="{33946944-DAD6-4985-B6EE-2AA638543663}"/>
    <dgm:cxn modelId="{72EFD726-2215-46F3-B4AC-3EB446297D58}" type="presOf" srcId="{3E7B530E-9976-4D62-ABF5-E27BF8789CF9}" destId="{5CF07BF7-7293-4E07-BF04-5D8AF1ABC2DB}" srcOrd="0" destOrd="0" presId="urn:microsoft.com/office/officeart/2005/8/layout/hList3"/>
    <dgm:cxn modelId="{CF973866-799C-4481-8857-AD80D42D97DA}" type="presOf" srcId="{3592BEAF-75E4-4D18-B13C-BF502B9DEDD7}" destId="{F852B924-CE1E-47F5-885F-8648CA76E283}" srcOrd="0" destOrd="0" presId="urn:microsoft.com/office/officeart/2005/8/layout/hList3"/>
    <dgm:cxn modelId="{421971AF-71AD-446E-B3BD-38F716EC5B5B}" srcId="{CF59D44D-3CDC-40C4-A9B9-50F40F72AAAC}" destId="{3E7B530E-9976-4D62-ABF5-E27BF8789CF9}" srcOrd="2" destOrd="0" parTransId="{D34CB283-09FA-4E2D-B77A-F3132FA8419E}" sibTransId="{D4FD3570-0993-468B-8EEA-A135EC43AD13}"/>
    <dgm:cxn modelId="{03A04EB5-DDE5-4542-A669-420474249662}" type="presOf" srcId="{976BFCC3-999C-4FCC-ADC2-1883B091EB36}" destId="{5B6C21C3-FAEF-4403-B6CD-0F535377AF79}" srcOrd="0" destOrd="0" presId="urn:microsoft.com/office/officeart/2005/8/layout/hList3"/>
    <dgm:cxn modelId="{E4756BB9-3641-44EA-9372-C8E566E4D570}" srcId="{FD1BAB9B-A3B5-4D25-9C72-671E3D265559}" destId="{CF59D44D-3CDC-40C4-A9B9-50F40F72AAAC}" srcOrd="0" destOrd="0" parTransId="{58E8D4F4-9CBA-4F69-BCE8-D465532932D1}" sibTransId="{1B0750B0-A134-4BFE-A81E-900D7E22CD42}"/>
    <dgm:cxn modelId="{C74E8BD0-B92B-44BF-A006-E307B58299A3}" type="presOf" srcId="{FD1BAB9B-A3B5-4D25-9C72-671E3D265559}" destId="{D68316C2-9768-413C-9AF9-ACF6B2A9B90E}" srcOrd="0" destOrd="0" presId="urn:microsoft.com/office/officeart/2005/8/layout/hList3"/>
    <dgm:cxn modelId="{40B25EE5-E3DB-4CDF-8657-EBA1F2967816}" type="presOf" srcId="{CF59D44D-3CDC-40C4-A9B9-50F40F72AAAC}" destId="{7E2DE075-0C51-44E2-BF2F-2DB8D0C0A9FD}" srcOrd="0" destOrd="0" presId="urn:microsoft.com/office/officeart/2005/8/layout/hList3"/>
    <dgm:cxn modelId="{FC6A6F40-22D4-40B7-ACE5-62A560259329}" type="presParOf" srcId="{D68316C2-9768-413C-9AF9-ACF6B2A9B90E}" destId="{7E2DE075-0C51-44E2-BF2F-2DB8D0C0A9FD}" srcOrd="0" destOrd="0" presId="urn:microsoft.com/office/officeart/2005/8/layout/hList3"/>
    <dgm:cxn modelId="{49A539D3-33F5-434C-9B10-C35EA37743F0}" type="presParOf" srcId="{D68316C2-9768-413C-9AF9-ACF6B2A9B90E}" destId="{E4180D02-424D-4AEC-A20B-C975D87752D4}" srcOrd="1" destOrd="0" presId="urn:microsoft.com/office/officeart/2005/8/layout/hList3"/>
    <dgm:cxn modelId="{D108DC50-A202-4457-A2E9-9FFD6E471810}" type="presParOf" srcId="{E4180D02-424D-4AEC-A20B-C975D87752D4}" destId="{F852B924-CE1E-47F5-885F-8648CA76E283}" srcOrd="0" destOrd="0" presId="urn:microsoft.com/office/officeart/2005/8/layout/hList3"/>
    <dgm:cxn modelId="{933B5605-3655-4ED8-B3EE-54FEE81D523E}" type="presParOf" srcId="{E4180D02-424D-4AEC-A20B-C975D87752D4}" destId="{5B6C21C3-FAEF-4403-B6CD-0F535377AF79}" srcOrd="1" destOrd="0" presId="urn:microsoft.com/office/officeart/2005/8/layout/hList3"/>
    <dgm:cxn modelId="{36AEBA91-93DD-4287-A73B-B972FEFF4718}" type="presParOf" srcId="{E4180D02-424D-4AEC-A20B-C975D87752D4}" destId="{5CF07BF7-7293-4E07-BF04-5D8AF1ABC2DB}" srcOrd="2" destOrd="0" presId="urn:microsoft.com/office/officeart/2005/8/layout/hList3"/>
    <dgm:cxn modelId="{EE7D2FF1-8D26-44F9-885C-2C4A179014FF}" type="presParOf" srcId="{D68316C2-9768-413C-9AF9-ACF6B2A9B90E}" destId="{539B2229-E30D-4EDF-86DE-6699C48D8629}" srcOrd="2" destOrd="0" presId="urn:microsoft.com/office/officeart/2005/8/layout/h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D1BAB9B-A3B5-4D25-9C72-671E3D265559}" type="doc">
      <dgm:prSet loTypeId="urn:microsoft.com/office/officeart/2005/8/layout/hList3" loCatId="list" qsTypeId="urn:microsoft.com/office/officeart/2005/8/quickstyle/simple1" qsCatId="simple" csTypeId="urn:microsoft.com/office/officeart/2005/8/colors/accent0_2" csCatId="mainScheme" phldr="1"/>
      <dgm:spPr/>
      <dgm:t>
        <a:bodyPr/>
        <a:lstStyle/>
        <a:p>
          <a:endParaRPr lang="en-GB"/>
        </a:p>
      </dgm:t>
    </dgm:pt>
    <dgm:pt modelId="{CF59D44D-3CDC-40C4-A9B9-50F40F72AAAC}">
      <dgm:prSet phldrT="[Text]" custT="1"/>
      <dgm:spPr>
        <a:solidFill>
          <a:schemeClr val="tx1"/>
        </a:solidFill>
        <a:ln w="19050">
          <a:solidFill>
            <a:schemeClr val="tx1"/>
          </a:solidFill>
        </a:ln>
      </dgm:spPr>
      <dgm:t>
        <a:bodyPr/>
        <a:lstStyle/>
        <a:p>
          <a:r>
            <a:rPr lang="en-GB" sz="2800" b="1">
              <a:solidFill>
                <a:schemeClr val="bg1"/>
              </a:solidFill>
            </a:rPr>
            <a:t>Cover Letter</a:t>
          </a:r>
        </a:p>
      </dgm:t>
    </dgm:pt>
    <dgm:pt modelId="{58E8D4F4-9CBA-4F69-BCE8-D465532932D1}" type="parTrans" cxnId="{E4756BB9-3641-44EA-9372-C8E566E4D570}">
      <dgm:prSet/>
      <dgm:spPr/>
      <dgm:t>
        <a:bodyPr/>
        <a:lstStyle/>
        <a:p>
          <a:endParaRPr lang="en-GB" sz="2000"/>
        </a:p>
      </dgm:t>
    </dgm:pt>
    <dgm:pt modelId="{1B0750B0-A134-4BFE-A81E-900D7E22CD42}" type="sibTrans" cxnId="{E4756BB9-3641-44EA-9372-C8E566E4D570}">
      <dgm:prSet/>
      <dgm:spPr/>
      <dgm:t>
        <a:bodyPr/>
        <a:lstStyle/>
        <a:p>
          <a:endParaRPr lang="en-GB" sz="2000"/>
        </a:p>
      </dgm:t>
    </dgm:pt>
    <dgm:pt modelId="{3592BEAF-75E4-4D18-B13C-BF502B9DEDD7}">
      <dgm:prSet phldrT="[Text]" custT="1"/>
      <dgm:spPr>
        <a:solidFill>
          <a:schemeClr val="accent6"/>
        </a:solidFill>
        <a:ln>
          <a:solidFill>
            <a:schemeClr val="tx1"/>
          </a:solidFill>
        </a:ln>
      </dgm:spPr>
      <dgm:t>
        <a:bodyPr anchor="t"/>
        <a:lstStyle/>
        <a:p>
          <a:pPr>
            <a:spcBef>
              <a:spcPts val="1200"/>
            </a:spcBef>
          </a:pPr>
          <a:r>
            <a:rPr lang="en-US" sz="2000" b="1">
              <a:solidFill>
                <a:schemeClr val="tx1"/>
              </a:solidFill>
            </a:rPr>
            <a:t>Appendix 1</a:t>
          </a:r>
        </a:p>
        <a:p>
          <a:pPr>
            <a:spcBef>
              <a:spcPct val="0"/>
            </a:spcBef>
          </a:pPr>
          <a:endParaRPr lang="en-US" sz="2000"/>
        </a:p>
        <a:p>
          <a:pPr>
            <a:spcBef>
              <a:spcPct val="0"/>
            </a:spcBef>
          </a:pPr>
          <a:r>
            <a:rPr lang="en-US" sz="2000"/>
            <a:t>Draft Contract</a:t>
          </a:r>
          <a:endParaRPr lang="en-GB" sz="2000"/>
        </a:p>
      </dgm:t>
    </dgm:pt>
    <dgm:pt modelId="{9BC105D8-AA9A-4F5F-9BDA-57BD19D4F201}" type="parTrans" cxnId="{0E2DCE0D-50E4-4548-B254-DF64174BD52D}">
      <dgm:prSet/>
      <dgm:spPr/>
      <dgm:t>
        <a:bodyPr/>
        <a:lstStyle/>
        <a:p>
          <a:endParaRPr lang="en-GB" sz="2000"/>
        </a:p>
      </dgm:t>
    </dgm:pt>
    <dgm:pt modelId="{4B8CB4DB-52E5-4E16-AD1F-B4AB78C49BAF}" type="sibTrans" cxnId="{0E2DCE0D-50E4-4548-B254-DF64174BD52D}">
      <dgm:prSet/>
      <dgm:spPr/>
      <dgm:t>
        <a:bodyPr/>
        <a:lstStyle/>
        <a:p>
          <a:endParaRPr lang="en-GB" sz="2000"/>
        </a:p>
      </dgm:t>
    </dgm:pt>
    <dgm:pt modelId="{976BFCC3-999C-4FCC-ADC2-1883B091EB36}">
      <dgm:prSet phldrT="[Text]" custT="1"/>
      <dgm:spPr>
        <a:solidFill>
          <a:schemeClr val="accent6"/>
        </a:solidFill>
        <a:ln>
          <a:solidFill>
            <a:schemeClr val="tx1"/>
          </a:solidFill>
        </a:ln>
      </dgm:spPr>
      <dgm:t>
        <a:bodyPr anchor="t"/>
        <a:lstStyle/>
        <a:p>
          <a:r>
            <a:rPr lang="en-US" sz="2000" b="1">
              <a:solidFill>
                <a:schemeClr val="tx1"/>
              </a:solidFill>
            </a:rPr>
            <a:t>Appendix 2</a:t>
          </a:r>
        </a:p>
        <a:p>
          <a:endParaRPr lang="en-US" sz="2000"/>
        </a:p>
        <a:p>
          <a:r>
            <a:rPr lang="en-US" sz="2000" err="1"/>
            <a:t>CfP</a:t>
          </a:r>
          <a:r>
            <a:rPr lang="en-US" sz="2000"/>
            <a:t> Tender Conditions</a:t>
          </a:r>
          <a:endParaRPr lang="en-GB" sz="2000"/>
        </a:p>
      </dgm:t>
    </dgm:pt>
    <dgm:pt modelId="{3A734786-F023-4A88-9EEB-55604D8D7FF3}" type="parTrans" cxnId="{33B8B70F-E31A-473C-A574-81020BF4CD30}">
      <dgm:prSet/>
      <dgm:spPr/>
      <dgm:t>
        <a:bodyPr/>
        <a:lstStyle/>
        <a:p>
          <a:endParaRPr lang="en-GB" sz="2000"/>
        </a:p>
      </dgm:t>
    </dgm:pt>
    <dgm:pt modelId="{33946944-DAD6-4985-B6EE-2AA638543663}" type="sibTrans" cxnId="{33B8B70F-E31A-473C-A574-81020BF4CD30}">
      <dgm:prSet/>
      <dgm:spPr/>
      <dgm:t>
        <a:bodyPr/>
        <a:lstStyle/>
        <a:p>
          <a:endParaRPr lang="en-GB" sz="2000"/>
        </a:p>
      </dgm:t>
    </dgm:pt>
    <dgm:pt modelId="{3E7B530E-9976-4D62-ABF5-E27BF8789CF9}">
      <dgm:prSet custT="1"/>
      <dgm:spPr>
        <a:solidFill>
          <a:schemeClr val="accent6"/>
        </a:solidFill>
        <a:ln>
          <a:solidFill>
            <a:schemeClr val="tx1"/>
          </a:solidFill>
        </a:ln>
      </dgm:spPr>
      <dgm:t>
        <a:bodyPr anchor="t"/>
        <a:lstStyle/>
        <a:p>
          <a:r>
            <a:rPr lang="en-GB" sz="2000" b="1">
              <a:solidFill>
                <a:schemeClr val="tx1"/>
              </a:solidFill>
            </a:rPr>
            <a:t>Appendix 3</a:t>
          </a:r>
        </a:p>
        <a:p>
          <a:endParaRPr lang="en-GB" sz="2000"/>
        </a:p>
        <a:p>
          <a:r>
            <a:rPr lang="en-GB" sz="2000"/>
            <a:t>Proposal Template</a:t>
          </a:r>
        </a:p>
      </dgm:t>
    </dgm:pt>
    <dgm:pt modelId="{D34CB283-09FA-4E2D-B77A-F3132FA8419E}" type="parTrans" cxnId="{421971AF-71AD-446E-B3BD-38F716EC5B5B}">
      <dgm:prSet/>
      <dgm:spPr/>
      <dgm:t>
        <a:bodyPr/>
        <a:lstStyle/>
        <a:p>
          <a:endParaRPr lang="en-GB"/>
        </a:p>
      </dgm:t>
    </dgm:pt>
    <dgm:pt modelId="{D4FD3570-0993-468B-8EEA-A135EC43AD13}" type="sibTrans" cxnId="{421971AF-71AD-446E-B3BD-38F716EC5B5B}">
      <dgm:prSet/>
      <dgm:spPr/>
      <dgm:t>
        <a:bodyPr/>
        <a:lstStyle/>
        <a:p>
          <a:endParaRPr lang="en-GB"/>
        </a:p>
      </dgm:t>
    </dgm:pt>
    <dgm:pt modelId="{D68316C2-9768-413C-9AF9-ACF6B2A9B90E}" type="pres">
      <dgm:prSet presAssocID="{FD1BAB9B-A3B5-4D25-9C72-671E3D265559}" presName="composite" presStyleCnt="0">
        <dgm:presLayoutVars>
          <dgm:chMax val="1"/>
          <dgm:dir/>
          <dgm:resizeHandles val="exact"/>
        </dgm:presLayoutVars>
      </dgm:prSet>
      <dgm:spPr/>
    </dgm:pt>
    <dgm:pt modelId="{7E2DE075-0C51-44E2-BF2F-2DB8D0C0A9FD}" type="pres">
      <dgm:prSet presAssocID="{CF59D44D-3CDC-40C4-A9B9-50F40F72AAAC}" presName="roof" presStyleLbl="dkBgShp" presStyleIdx="0" presStyleCnt="2" custLinFactNeighborX="-1130" custLinFactNeighborY="0"/>
      <dgm:spPr/>
    </dgm:pt>
    <dgm:pt modelId="{E4180D02-424D-4AEC-A20B-C975D87752D4}" type="pres">
      <dgm:prSet presAssocID="{CF59D44D-3CDC-40C4-A9B9-50F40F72AAAC}" presName="pillars" presStyleCnt="0"/>
      <dgm:spPr/>
    </dgm:pt>
    <dgm:pt modelId="{F852B924-CE1E-47F5-885F-8648CA76E283}" type="pres">
      <dgm:prSet presAssocID="{CF59D44D-3CDC-40C4-A9B9-50F40F72AAAC}" presName="pillar1" presStyleLbl="node1" presStyleIdx="0" presStyleCnt="3" custScaleX="2000000">
        <dgm:presLayoutVars>
          <dgm:bulletEnabled val="1"/>
        </dgm:presLayoutVars>
      </dgm:prSet>
      <dgm:spPr/>
    </dgm:pt>
    <dgm:pt modelId="{5B6C21C3-FAEF-4403-B6CD-0F535377AF79}" type="pres">
      <dgm:prSet presAssocID="{976BFCC3-999C-4FCC-ADC2-1883B091EB36}" presName="pillarX" presStyleLbl="node1" presStyleIdx="1" presStyleCnt="3" custScaleX="2000000">
        <dgm:presLayoutVars>
          <dgm:bulletEnabled val="1"/>
        </dgm:presLayoutVars>
      </dgm:prSet>
      <dgm:spPr/>
    </dgm:pt>
    <dgm:pt modelId="{5CF07BF7-7293-4E07-BF04-5D8AF1ABC2DB}" type="pres">
      <dgm:prSet presAssocID="{3E7B530E-9976-4D62-ABF5-E27BF8789CF9}" presName="pillarX" presStyleLbl="node1" presStyleIdx="2" presStyleCnt="3" custScaleX="2000000">
        <dgm:presLayoutVars>
          <dgm:bulletEnabled val="1"/>
        </dgm:presLayoutVars>
      </dgm:prSet>
      <dgm:spPr/>
    </dgm:pt>
    <dgm:pt modelId="{539B2229-E30D-4EDF-86DE-6699C48D8629}" type="pres">
      <dgm:prSet presAssocID="{CF59D44D-3CDC-40C4-A9B9-50F40F72AAAC}" presName="base" presStyleLbl="dkBgShp" presStyleIdx="1" presStyleCnt="2" custLinFactNeighborY="6537"/>
      <dgm:spPr>
        <a:solidFill>
          <a:schemeClr val="tx1"/>
        </a:solidFill>
        <a:ln w="19050">
          <a:solidFill>
            <a:schemeClr val="tx1"/>
          </a:solidFill>
        </a:ln>
      </dgm:spPr>
    </dgm:pt>
  </dgm:ptLst>
  <dgm:cxnLst>
    <dgm:cxn modelId="{0E2DCE0D-50E4-4548-B254-DF64174BD52D}" srcId="{CF59D44D-3CDC-40C4-A9B9-50F40F72AAAC}" destId="{3592BEAF-75E4-4D18-B13C-BF502B9DEDD7}" srcOrd="0" destOrd="0" parTransId="{9BC105D8-AA9A-4F5F-9BDA-57BD19D4F201}" sibTransId="{4B8CB4DB-52E5-4E16-AD1F-B4AB78C49BAF}"/>
    <dgm:cxn modelId="{33B8B70F-E31A-473C-A574-81020BF4CD30}" srcId="{CF59D44D-3CDC-40C4-A9B9-50F40F72AAAC}" destId="{976BFCC3-999C-4FCC-ADC2-1883B091EB36}" srcOrd="1" destOrd="0" parTransId="{3A734786-F023-4A88-9EEB-55604D8D7FF3}" sibTransId="{33946944-DAD6-4985-B6EE-2AA638543663}"/>
    <dgm:cxn modelId="{72EFD726-2215-46F3-B4AC-3EB446297D58}" type="presOf" srcId="{3E7B530E-9976-4D62-ABF5-E27BF8789CF9}" destId="{5CF07BF7-7293-4E07-BF04-5D8AF1ABC2DB}" srcOrd="0" destOrd="0" presId="urn:microsoft.com/office/officeart/2005/8/layout/hList3"/>
    <dgm:cxn modelId="{CF973866-799C-4481-8857-AD80D42D97DA}" type="presOf" srcId="{3592BEAF-75E4-4D18-B13C-BF502B9DEDD7}" destId="{F852B924-CE1E-47F5-885F-8648CA76E283}" srcOrd="0" destOrd="0" presId="urn:microsoft.com/office/officeart/2005/8/layout/hList3"/>
    <dgm:cxn modelId="{421971AF-71AD-446E-B3BD-38F716EC5B5B}" srcId="{CF59D44D-3CDC-40C4-A9B9-50F40F72AAAC}" destId="{3E7B530E-9976-4D62-ABF5-E27BF8789CF9}" srcOrd="2" destOrd="0" parTransId="{D34CB283-09FA-4E2D-B77A-F3132FA8419E}" sibTransId="{D4FD3570-0993-468B-8EEA-A135EC43AD13}"/>
    <dgm:cxn modelId="{03A04EB5-DDE5-4542-A669-420474249662}" type="presOf" srcId="{976BFCC3-999C-4FCC-ADC2-1883B091EB36}" destId="{5B6C21C3-FAEF-4403-B6CD-0F535377AF79}" srcOrd="0" destOrd="0" presId="urn:microsoft.com/office/officeart/2005/8/layout/hList3"/>
    <dgm:cxn modelId="{E4756BB9-3641-44EA-9372-C8E566E4D570}" srcId="{FD1BAB9B-A3B5-4D25-9C72-671E3D265559}" destId="{CF59D44D-3CDC-40C4-A9B9-50F40F72AAAC}" srcOrd="0" destOrd="0" parTransId="{58E8D4F4-9CBA-4F69-BCE8-D465532932D1}" sibTransId="{1B0750B0-A134-4BFE-A81E-900D7E22CD42}"/>
    <dgm:cxn modelId="{C74E8BD0-B92B-44BF-A006-E307B58299A3}" type="presOf" srcId="{FD1BAB9B-A3B5-4D25-9C72-671E3D265559}" destId="{D68316C2-9768-413C-9AF9-ACF6B2A9B90E}" srcOrd="0" destOrd="0" presId="urn:microsoft.com/office/officeart/2005/8/layout/hList3"/>
    <dgm:cxn modelId="{40B25EE5-E3DB-4CDF-8657-EBA1F2967816}" type="presOf" srcId="{CF59D44D-3CDC-40C4-A9B9-50F40F72AAAC}" destId="{7E2DE075-0C51-44E2-BF2F-2DB8D0C0A9FD}" srcOrd="0" destOrd="0" presId="urn:microsoft.com/office/officeart/2005/8/layout/hList3"/>
    <dgm:cxn modelId="{FC6A6F40-22D4-40B7-ACE5-62A560259329}" type="presParOf" srcId="{D68316C2-9768-413C-9AF9-ACF6B2A9B90E}" destId="{7E2DE075-0C51-44E2-BF2F-2DB8D0C0A9FD}" srcOrd="0" destOrd="0" presId="urn:microsoft.com/office/officeart/2005/8/layout/hList3"/>
    <dgm:cxn modelId="{49A539D3-33F5-434C-9B10-C35EA37743F0}" type="presParOf" srcId="{D68316C2-9768-413C-9AF9-ACF6B2A9B90E}" destId="{E4180D02-424D-4AEC-A20B-C975D87752D4}" srcOrd="1" destOrd="0" presId="urn:microsoft.com/office/officeart/2005/8/layout/hList3"/>
    <dgm:cxn modelId="{D108DC50-A202-4457-A2E9-9FFD6E471810}" type="presParOf" srcId="{E4180D02-424D-4AEC-A20B-C975D87752D4}" destId="{F852B924-CE1E-47F5-885F-8648CA76E283}" srcOrd="0" destOrd="0" presId="urn:microsoft.com/office/officeart/2005/8/layout/hList3"/>
    <dgm:cxn modelId="{933B5605-3655-4ED8-B3EE-54FEE81D523E}" type="presParOf" srcId="{E4180D02-424D-4AEC-A20B-C975D87752D4}" destId="{5B6C21C3-FAEF-4403-B6CD-0F535377AF79}" srcOrd="1" destOrd="0" presId="urn:microsoft.com/office/officeart/2005/8/layout/hList3"/>
    <dgm:cxn modelId="{36AEBA91-93DD-4287-A73B-B972FEFF4718}" type="presParOf" srcId="{E4180D02-424D-4AEC-A20B-C975D87752D4}" destId="{5CF07BF7-7293-4E07-BF04-5D8AF1ABC2DB}" srcOrd="2" destOrd="0" presId="urn:microsoft.com/office/officeart/2005/8/layout/hList3"/>
    <dgm:cxn modelId="{EE7D2FF1-8D26-44F9-885C-2C4A179014FF}" type="presParOf" srcId="{D68316C2-9768-413C-9AF9-ACF6B2A9B90E}" destId="{539B2229-E30D-4EDF-86DE-6699C48D8629}" srcOrd="2" destOrd="0" presId="urn:microsoft.com/office/officeart/2005/8/layout/h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E2DE075-0C51-44E2-BF2F-2DB8D0C0A9FD}">
      <dsp:nvSpPr>
        <dsp:cNvPr id="0" name=""/>
        <dsp:cNvSpPr/>
      </dsp:nvSpPr>
      <dsp:spPr>
        <a:xfrm>
          <a:off x="0" y="0"/>
          <a:ext cx="6358469" cy="855003"/>
        </a:xfrm>
        <a:prstGeom prst="rect">
          <a:avLst/>
        </a:prstGeom>
        <a:solidFill>
          <a:schemeClr val="tx1"/>
        </a:solidFill>
        <a:ln w="19050">
          <a:solidFill>
            <a:schemeClr val="tx1"/>
          </a:solidFill>
        </a:ln>
        <a:effectLst/>
      </dsp:spPr>
      <dsp:style>
        <a:lnRef idx="0">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GB" sz="2800" b="1" kern="1200">
              <a:solidFill>
                <a:schemeClr val="bg1"/>
              </a:solidFill>
            </a:rPr>
            <a:t>Cover Letter</a:t>
          </a:r>
        </a:p>
      </dsp:txBody>
      <dsp:txXfrm>
        <a:off x="0" y="0"/>
        <a:ext cx="6358469" cy="855003"/>
      </dsp:txXfrm>
    </dsp:sp>
    <dsp:sp modelId="{F852B924-CE1E-47F5-885F-8648CA76E283}">
      <dsp:nvSpPr>
        <dsp:cNvPr id="0" name=""/>
        <dsp:cNvSpPr/>
      </dsp:nvSpPr>
      <dsp:spPr>
        <a:xfrm>
          <a:off x="776" y="855003"/>
          <a:ext cx="2118972" cy="1795507"/>
        </a:xfrm>
        <a:prstGeom prst="rect">
          <a:avLst/>
        </a:prstGeom>
        <a:solidFill>
          <a:schemeClr val="accent6"/>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t" anchorCtr="0">
          <a:noAutofit/>
        </a:bodyPr>
        <a:lstStyle/>
        <a:p>
          <a:pPr marL="0" lvl="0" indent="0" algn="ctr" defTabSz="889000">
            <a:lnSpc>
              <a:spcPct val="90000"/>
            </a:lnSpc>
            <a:spcBef>
              <a:spcPts val="1200"/>
            </a:spcBef>
            <a:spcAft>
              <a:spcPct val="35000"/>
            </a:spcAft>
            <a:buNone/>
          </a:pPr>
          <a:r>
            <a:rPr lang="en-US" sz="2000" b="1" kern="1200">
              <a:solidFill>
                <a:schemeClr val="tx1"/>
              </a:solidFill>
            </a:rPr>
            <a:t>Appendix 1</a:t>
          </a:r>
        </a:p>
        <a:p>
          <a:pPr marL="0" lvl="0" indent="0" algn="ctr" defTabSz="889000">
            <a:lnSpc>
              <a:spcPct val="90000"/>
            </a:lnSpc>
            <a:spcBef>
              <a:spcPct val="0"/>
            </a:spcBef>
            <a:spcAft>
              <a:spcPct val="35000"/>
            </a:spcAft>
            <a:buNone/>
          </a:pPr>
          <a:endParaRPr lang="en-US" sz="2000" kern="1200"/>
        </a:p>
        <a:p>
          <a:pPr marL="0" lvl="0" indent="0" algn="ctr" defTabSz="889000">
            <a:lnSpc>
              <a:spcPct val="90000"/>
            </a:lnSpc>
            <a:spcBef>
              <a:spcPct val="0"/>
            </a:spcBef>
            <a:spcAft>
              <a:spcPct val="35000"/>
            </a:spcAft>
            <a:buNone/>
          </a:pPr>
          <a:r>
            <a:rPr lang="en-US" sz="2000" kern="1200"/>
            <a:t>Draft Contract</a:t>
          </a:r>
          <a:endParaRPr lang="en-GB" sz="2000" kern="1200"/>
        </a:p>
      </dsp:txBody>
      <dsp:txXfrm>
        <a:off x="776" y="855003"/>
        <a:ext cx="2118972" cy="1795507"/>
      </dsp:txXfrm>
    </dsp:sp>
    <dsp:sp modelId="{5B6C21C3-FAEF-4403-B6CD-0F535377AF79}">
      <dsp:nvSpPr>
        <dsp:cNvPr id="0" name=""/>
        <dsp:cNvSpPr/>
      </dsp:nvSpPr>
      <dsp:spPr>
        <a:xfrm>
          <a:off x="2119748" y="855003"/>
          <a:ext cx="2118972" cy="1795507"/>
        </a:xfrm>
        <a:prstGeom prst="rect">
          <a:avLst/>
        </a:prstGeom>
        <a:solidFill>
          <a:schemeClr val="accent6"/>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t" anchorCtr="0">
          <a:noAutofit/>
        </a:bodyPr>
        <a:lstStyle/>
        <a:p>
          <a:pPr marL="0" lvl="0" indent="0" algn="ctr" defTabSz="889000">
            <a:lnSpc>
              <a:spcPct val="90000"/>
            </a:lnSpc>
            <a:spcBef>
              <a:spcPct val="0"/>
            </a:spcBef>
            <a:spcAft>
              <a:spcPct val="35000"/>
            </a:spcAft>
            <a:buNone/>
          </a:pPr>
          <a:r>
            <a:rPr lang="en-US" sz="2000" b="1" kern="1200">
              <a:solidFill>
                <a:schemeClr val="tx1"/>
              </a:solidFill>
            </a:rPr>
            <a:t>Appendix 2</a:t>
          </a:r>
        </a:p>
        <a:p>
          <a:pPr marL="0" lvl="0" indent="0" algn="ctr" defTabSz="889000">
            <a:lnSpc>
              <a:spcPct val="90000"/>
            </a:lnSpc>
            <a:spcBef>
              <a:spcPct val="0"/>
            </a:spcBef>
            <a:spcAft>
              <a:spcPct val="35000"/>
            </a:spcAft>
            <a:buNone/>
          </a:pPr>
          <a:endParaRPr lang="en-US" sz="2000" kern="1200"/>
        </a:p>
        <a:p>
          <a:pPr marL="0" lvl="0" indent="0" algn="ctr" defTabSz="889000">
            <a:lnSpc>
              <a:spcPct val="90000"/>
            </a:lnSpc>
            <a:spcBef>
              <a:spcPct val="0"/>
            </a:spcBef>
            <a:spcAft>
              <a:spcPct val="35000"/>
            </a:spcAft>
            <a:buNone/>
          </a:pPr>
          <a:r>
            <a:rPr lang="en-US" sz="2000" kern="1200" err="1"/>
            <a:t>CfP</a:t>
          </a:r>
          <a:r>
            <a:rPr lang="en-US" sz="2000" kern="1200"/>
            <a:t> Tender Conditions</a:t>
          </a:r>
          <a:endParaRPr lang="en-GB" sz="2000" kern="1200"/>
        </a:p>
      </dsp:txBody>
      <dsp:txXfrm>
        <a:off x="2119748" y="855003"/>
        <a:ext cx="2118972" cy="1795507"/>
      </dsp:txXfrm>
    </dsp:sp>
    <dsp:sp modelId="{5CF07BF7-7293-4E07-BF04-5D8AF1ABC2DB}">
      <dsp:nvSpPr>
        <dsp:cNvPr id="0" name=""/>
        <dsp:cNvSpPr/>
      </dsp:nvSpPr>
      <dsp:spPr>
        <a:xfrm>
          <a:off x="4238720" y="855003"/>
          <a:ext cx="2118972" cy="1795507"/>
        </a:xfrm>
        <a:prstGeom prst="rect">
          <a:avLst/>
        </a:prstGeom>
        <a:solidFill>
          <a:schemeClr val="accent6"/>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t" anchorCtr="0">
          <a:noAutofit/>
        </a:bodyPr>
        <a:lstStyle/>
        <a:p>
          <a:pPr marL="0" lvl="0" indent="0" algn="ctr" defTabSz="889000">
            <a:lnSpc>
              <a:spcPct val="90000"/>
            </a:lnSpc>
            <a:spcBef>
              <a:spcPct val="0"/>
            </a:spcBef>
            <a:spcAft>
              <a:spcPct val="35000"/>
            </a:spcAft>
            <a:buNone/>
          </a:pPr>
          <a:r>
            <a:rPr lang="en-GB" sz="2000" b="1" kern="1200">
              <a:solidFill>
                <a:schemeClr val="tx1"/>
              </a:solidFill>
            </a:rPr>
            <a:t>Appendix 3</a:t>
          </a:r>
        </a:p>
        <a:p>
          <a:pPr marL="0" lvl="0" indent="0" algn="ctr" defTabSz="889000">
            <a:lnSpc>
              <a:spcPct val="90000"/>
            </a:lnSpc>
            <a:spcBef>
              <a:spcPct val="0"/>
            </a:spcBef>
            <a:spcAft>
              <a:spcPct val="35000"/>
            </a:spcAft>
            <a:buNone/>
          </a:pPr>
          <a:endParaRPr lang="en-GB" sz="2000" kern="1200"/>
        </a:p>
        <a:p>
          <a:pPr marL="0" lvl="0" indent="0" algn="ctr" defTabSz="889000">
            <a:lnSpc>
              <a:spcPct val="90000"/>
            </a:lnSpc>
            <a:spcBef>
              <a:spcPct val="0"/>
            </a:spcBef>
            <a:spcAft>
              <a:spcPct val="35000"/>
            </a:spcAft>
            <a:buNone/>
          </a:pPr>
          <a:r>
            <a:rPr lang="en-GB" sz="2000" kern="1200"/>
            <a:t>Proposal Template</a:t>
          </a:r>
        </a:p>
      </dsp:txBody>
      <dsp:txXfrm>
        <a:off x="4238720" y="855003"/>
        <a:ext cx="2118972" cy="1795507"/>
      </dsp:txXfrm>
    </dsp:sp>
    <dsp:sp modelId="{539B2229-E30D-4EDF-86DE-6699C48D8629}">
      <dsp:nvSpPr>
        <dsp:cNvPr id="0" name=""/>
        <dsp:cNvSpPr/>
      </dsp:nvSpPr>
      <dsp:spPr>
        <a:xfrm>
          <a:off x="0" y="2650511"/>
          <a:ext cx="6358469" cy="199500"/>
        </a:xfrm>
        <a:prstGeom prst="rect">
          <a:avLst/>
        </a:prstGeom>
        <a:solidFill>
          <a:schemeClr val="tx1"/>
        </a:solidFill>
        <a:ln w="19050">
          <a:solidFill>
            <a:schemeClr val="tx1"/>
          </a:solidFill>
        </a:ln>
        <a:effectLst/>
      </dsp:spPr>
      <dsp:style>
        <a:lnRef idx="0">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E2DE075-0C51-44E2-BF2F-2DB8D0C0A9FD}">
      <dsp:nvSpPr>
        <dsp:cNvPr id="0" name=""/>
        <dsp:cNvSpPr/>
      </dsp:nvSpPr>
      <dsp:spPr>
        <a:xfrm>
          <a:off x="0" y="0"/>
          <a:ext cx="6358469" cy="855003"/>
        </a:xfrm>
        <a:prstGeom prst="rect">
          <a:avLst/>
        </a:prstGeom>
        <a:solidFill>
          <a:schemeClr val="tx1"/>
        </a:solidFill>
        <a:ln w="19050">
          <a:solidFill>
            <a:schemeClr val="tx1"/>
          </a:solidFill>
        </a:ln>
        <a:effectLst/>
      </dsp:spPr>
      <dsp:style>
        <a:lnRef idx="0">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GB" sz="2800" b="1" kern="1200">
              <a:solidFill>
                <a:schemeClr val="bg1"/>
              </a:solidFill>
            </a:rPr>
            <a:t>Cover Letter</a:t>
          </a:r>
        </a:p>
      </dsp:txBody>
      <dsp:txXfrm>
        <a:off x="0" y="0"/>
        <a:ext cx="6358469" cy="855003"/>
      </dsp:txXfrm>
    </dsp:sp>
    <dsp:sp modelId="{F852B924-CE1E-47F5-885F-8648CA76E283}">
      <dsp:nvSpPr>
        <dsp:cNvPr id="0" name=""/>
        <dsp:cNvSpPr/>
      </dsp:nvSpPr>
      <dsp:spPr>
        <a:xfrm>
          <a:off x="776" y="855003"/>
          <a:ext cx="2118972" cy="1795507"/>
        </a:xfrm>
        <a:prstGeom prst="rect">
          <a:avLst/>
        </a:prstGeom>
        <a:solidFill>
          <a:schemeClr val="accent6"/>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t" anchorCtr="0">
          <a:noAutofit/>
        </a:bodyPr>
        <a:lstStyle/>
        <a:p>
          <a:pPr marL="0" lvl="0" indent="0" algn="ctr" defTabSz="889000">
            <a:lnSpc>
              <a:spcPct val="90000"/>
            </a:lnSpc>
            <a:spcBef>
              <a:spcPts val="1200"/>
            </a:spcBef>
            <a:spcAft>
              <a:spcPct val="35000"/>
            </a:spcAft>
            <a:buNone/>
          </a:pPr>
          <a:r>
            <a:rPr lang="en-US" sz="2000" b="1" kern="1200">
              <a:solidFill>
                <a:schemeClr val="tx1"/>
              </a:solidFill>
            </a:rPr>
            <a:t>Appendix 1</a:t>
          </a:r>
        </a:p>
        <a:p>
          <a:pPr marL="0" lvl="0" indent="0" algn="ctr" defTabSz="889000">
            <a:lnSpc>
              <a:spcPct val="90000"/>
            </a:lnSpc>
            <a:spcBef>
              <a:spcPct val="0"/>
            </a:spcBef>
            <a:spcAft>
              <a:spcPct val="35000"/>
            </a:spcAft>
            <a:buNone/>
          </a:pPr>
          <a:endParaRPr lang="en-US" sz="2000" kern="1200"/>
        </a:p>
        <a:p>
          <a:pPr marL="0" lvl="0" indent="0" algn="ctr" defTabSz="889000">
            <a:lnSpc>
              <a:spcPct val="90000"/>
            </a:lnSpc>
            <a:spcBef>
              <a:spcPct val="0"/>
            </a:spcBef>
            <a:spcAft>
              <a:spcPct val="35000"/>
            </a:spcAft>
            <a:buNone/>
          </a:pPr>
          <a:r>
            <a:rPr lang="en-US" sz="2000" kern="1200"/>
            <a:t>Draft Contract</a:t>
          </a:r>
          <a:endParaRPr lang="en-GB" sz="2000" kern="1200"/>
        </a:p>
      </dsp:txBody>
      <dsp:txXfrm>
        <a:off x="776" y="855003"/>
        <a:ext cx="2118972" cy="1795507"/>
      </dsp:txXfrm>
    </dsp:sp>
    <dsp:sp modelId="{5B6C21C3-FAEF-4403-B6CD-0F535377AF79}">
      <dsp:nvSpPr>
        <dsp:cNvPr id="0" name=""/>
        <dsp:cNvSpPr/>
      </dsp:nvSpPr>
      <dsp:spPr>
        <a:xfrm>
          <a:off x="2119748" y="855003"/>
          <a:ext cx="2118972" cy="1795507"/>
        </a:xfrm>
        <a:prstGeom prst="rect">
          <a:avLst/>
        </a:prstGeom>
        <a:solidFill>
          <a:schemeClr val="accent6"/>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t" anchorCtr="0">
          <a:noAutofit/>
        </a:bodyPr>
        <a:lstStyle/>
        <a:p>
          <a:pPr marL="0" lvl="0" indent="0" algn="ctr" defTabSz="889000">
            <a:lnSpc>
              <a:spcPct val="90000"/>
            </a:lnSpc>
            <a:spcBef>
              <a:spcPct val="0"/>
            </a:spcBef>
            <a:spcAft>
              <a:spcPct val="35000"/>
            </a:spcAft>
            <a:buNone/>
          </a:pPr>
          <a:r>
            <a:rPr lang="en-US" sz="2000" b="1" kern="1200">
              <a:solidFill>
                <a:schemeClr val="tx1"/>
              </a:solidFill>
            </a:rPr>
            <a:t>Appendix 2</a:t>
          </a:r>
        </a:p>
        <a:p>
          <a:pPr marL="0" lvl="0" indent="0" algn="ctr" defTabSz="889000">
            <a:lnSpc>
              <a:spcPct val="90000"/>
            </a:lnSpc>
            <a:spcBef>
              <a:spcPct val="0"/>
            </a:spcBef>
            <a:spcAft>
              <a:spcPct val="35000"/>
            </a:spcAft>
            <a:buNone/>
          </a:pPr>
          <a:endParaRPr lang="en-US" sz="2000" kern="1200"/>
        </a:p>
        <a:p>
          <a:pPr marL="0" lvl="0" indent="0" algn="ctr" defTabSz="889000">
            <a:lnSpc>
              <a:spcPct val="90000"/>
            </a:lnSpc>
            <a:spcBef>
              <a:spcPct val="0"/>
            </a:spcBef>
            <a:spcAft>
              <a:spcPct val="35000"/>
            </a:spcAft>
            <a:buNone/>
          </a:pPr>
          <a:r>
            <a:rPr lang="en-US" sz="2000" kern="1200" err="1"/>
            <a:t>CfP</a:t>
          </a:r>
          <a:r>
            <a:rPr lang="en-US" sz="2000" kern="1200"/>
            <a:t> Tender Conditions</a:t>
          </a:r>
          <a:endParaRPr lang="en-GB" sz="2000" kern="1200"/>
        </a:p>
      </dsp:txBody>
      <dsp:txXfrm>
        <a:off x="2119748" y="855003"/>
        <a:ext cx="2118972" cy="1795507"/>
      </dsp:txXfrm>
    </dsp:sp>
    <dsp:sp modelId="{5CF07BF7-7293-4E07-BF04-5D8AF1ABC2DB}">
      <dsp:nvSpPr>
        <dsp:cNvPr id="0" name=""/>
        <dsp:cNvSpPr/>
      </dsp:nvSpPr>
      <dsp:spPr>
        <a:xfrm>
          <a:off x="4238720" y="855003"/>
          <a:ext cx="2118972" cy="1795507"/>
        </a:xfrm>
        <a:prstGeom prst="rect">
          <a:avLst/>
        </a:prstGeom>
        <a:solidFill>
          <a:schemeClr val="accent6"/>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t" anchorCtr="0">
          <a:noAutofit/>
        </a:bodyPr>
        <a:lstStyle/>
        <a:p>
          <a:pPr marL="0" lvl="0" indent="0" algn="ctr" defTabSz="889000">
            <a:lnSpc>
              <a:spcPct val="90000"/>
            </a:lnSpc>
            <a:spcBef>
              <a:spcPct val="0"/>
            </a:spcBef>
            <a:spcAft>
              <a:spcPct val="35000"/>
            </a:spcAft>
            <a:buNone/>
          </a:pPr>
          <a:r>
            <a:rPr lang="en-GB" sz="2000" b="1" kern="1200">
              <a:solidFill>
                <a:schemeClr val="tx1"/>
              </a:solidFill>
            </a:rPr>
            <a:t>Appendix 3</a:t>
          </a:r>
        </a:p>
        <a:p>
          <a:pPr marL="0" lvl="0" indent="0" algn="ctr" defTabSz="889000">
            <a:lnSpc>
              <a:spcPct val="90000"/>
            </a:lnSpc>
            <a:spcBef>
              <a:spcPct val="0"/>
            </a:spcBef>
            <a:spcAft>
              <a:spcPct val="35000"/>
            </a:spcAft>
            <a:buNone/>
          </a:pPr>
          <a:endParaRPr lang="en-GB" sz="2000" kern="1200"/>
        </a:p>
        <a:p>
          <a:pPr marL="0" lvl="0" indent="0" algn="ctr" defTabSz="889000">
            <a:lnSpc>
              <a:spcPct val="90000"/>
            </a:lnSpc>
            <a:spcBef>
              <a:spcPct val="0"/>
            </a:spcBef>
            <a:spcAft>
              <a:spcPct val="35000"/>
            </a:spcAft>
            <a:buNone/>
          </a:pPr>
          <a:r>
            <a:rPr lang="en-GB" sz="2000" kern="1200"/>
            <a:t>Proposal Template</a:t>
          </a:r>
        </a:p>
      </dsp:txBody>
      <dsp:txXfrm>
        <a:off x="4238720" y="855003"/>
        <a:ext cx="2118972" cy="1795507"/>
      </dsp:txXfrm>
    </dsp:sp>
    <dsp:sp modelId="{539B2229-E30D-4EDF-86DE-6699C48D8629}">
      <dsp:nvSpPr>
        <dsp:cNvPr id="0" name=""/>
        <dsp:cNvSpPr/>
      </dsp:nvSpPr>
      <dsp:spPr>
        <a:xfrm>
          <a:off x="0" y="2650511"/>
          <a:ext cx="6358469" cy="199500"/>
        </a:xfrm>
        <a:prstGeom prst="rect">
          <a:avLst/>
        </a:prstGeom>
        <a:solidFill>
          <a:schemeClr val="tx1"/>
        </a:solidFill>
        <a:ln w="19050">
          <a:solidFill>
            <a:schemeClr val="tx1"/>
          </a:solidFill>
        </a:ln>
        <a:effectLst/>
      </dsp:spPr>
      <dsp:style>
        <a:lnRef idx="0">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E2DE075-0C51-44E2-BF2F-2DB8D0C0A9FD}">
      <dsp:nvSpPr>
        <dsp:cNvPr id="0" name=""/>
        <dsp:cNvSpPr/>
      </dsp:nvSpPr>
      <dsp:spPr>
        <a:xfrm>
          <a:off x="0" y="0"/>
          <a:ext cx="6358469" cy="855003"/>
        </a:xfrm>
        <a:prstGeom prst="rect">
          <a:avLst/>
        </a:prstGeom>
        <a:solidFill>
          <a:schemeClr val="tx1"/>
        </a:solidFill>
        <a:ln w="19050">
          <a:solidFill>
            <a:schemeClr val="tx1"/>
          </a:solidFill>
        </a:ln>
        <a:effectLst/>
      </dsp:spPr>
      <dsp:style>
        <a:lnRef idx="0">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GB" sz="2800" b="1" kern="1200">
              <a:solidFill>
                <a:schemeClr val="bg1"/>
              </a:solidFill>
            </a:rPr>
            <a:t>Cover Letter</a:t>
          </a:r>
        </a:p>
      </dsp:txBody>
      <dsp:txXfrm>
        <a:off x="0" y="0"/>
        <a:ext cx="6358469" cy="855003"/>
      </dsp:txXfrm>
    </dsp:sp>
    <dsp:sp modelId="{F852B924-CE1E-47F5-885F-8648CA76E283}">
      <dsp:nvSpPr>
        <dsp:cNvPr id="0" name=""/>
        <dsp:cNvSpPr/>
      </dsp:nvSpPr>
      <dsp:spPr>
        <a:xfrm>
          <a:off x="776" y="855003"/>
          <a:ext cx="2118972" cy="1795507"/>
        </a:xfrm>
        <a:prstGeom prst="rect">
          <a:avLst/>
        </a:prstGeom>
        <a:solidFill>
          <a:schemeClr val="accent6"/>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t" anchorCtr="0">
          <a:noAutofit/>
        </a:bodyPr>
        <a:lstStyle/>
        <a:p>
          <a:pPr marL="0" lvl="0" indent="0" algn="ctr" defTabSz="889000">
            <a:lnSpc>
              <a:spcPct val="90000"/>
            </a:lnSpc>
            <a:spcBef>
              <a:spcPts val="1200"/>
            </a:spcBef>
            <a:spcAft>
              <a:spcPct val="35000"/>
            </a:spcAft>
            <a:buNone/>
          </a:pPr>
          <a:r>
            <a:rPr lang="en-US" sz="2000" b="1" kern="1200">
              <a:solidFill>
                <a:schemeClr val="tx1"/>
              </a:solidFill>
            </a:rPr>
            <a:t>Appendix 1</a:t>
          </a:r>
        </a:p>
        <a:p>
          <a:pPr marL="0" lvl="0" indent="0" algn="ctr" defTabSz="889000">
            <a:lnSpc>
              <a:spcPct val="90000"/>
            </a:lnSpc>
            <a:spcBef>
              <a:spcPct val="0"/>
            </a:spcBef>
            <a:spcAft>
              <a:spcPct val="35000"/>
            </a:spcAft>
            <a:buNone/>
          </a:pPr>
          <a:endParaRPr lang="en-US" sz="2000" kern="1200"/>
        </a:p>
        <a:p>
          <a:pPr marL="0" lvl="0" indent="0" algn="ctr" defTabSz="889000">
            <a:lnSpc>
              <a:spcPct val="90000"/>
            </a:lnSpc>
            <a:spcBef>
              <a:spcPct val="0"/>
            </a:spcBef>
            <a:spcAft>
              <a:spcPct val="35000"/>
            </a:spcAft>
            <a:buNone/>
          </a:pPr>
          <a:r>
            <a:rPr lang="en-US" sz="2000" kern="1200"/>
            <a:t>Draft Contract</a:t>
          </a:r>
          <a:endParaRPr lang="en-GB" sz="2000" kern="1200"/>
        </a:p>
      </dsp:txBody>
      <dsp:txXfrm>
        <a:off x="776" y="855003"/>
        <a:ext cx="2118972" cy="1795507"/>
      </dsp:txXfrm>
    </dsp:sp>
    <dsp:sp modelId="{5B6C21C3-FAEF-4403-B6CD-0F535377AF79}">
      <dsp:nvSpPr>
        <dsp:cNvPr id="0" name=""/>
        <dsp:cNvSpPr/>
      </dsp:nvSpPr>
      <dsp:spPr>
        <a:xfrm>
          <a:off x="2119748" y="855003"/>
          <a:ext cx="2118972" cy="1795507"/>
        </a:xfrm>
        <a:prstGeom prst="rect">
          <a:avLst/>
        </a:prstGeom>
        <a:solidFill>
          <a:schemeClr val="accent6"/>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t" anchorCtr="0">
          <a:noAutofit/>
        </a:bodyPr>
        <a:lstStyle/>
        <a:p>
          <a:pPr marL="0" lvl="0" indent="0" algn="ctr" defTabSz="889000">
            <a:lnSpc>
              <a:spcPct val="90000"/>
            </a:lnSpc>
            <a:spcBef>
              <a:spcPct val="0"/>
            </a:spcBef>
            <a:spcAft>
              <a:spcPct val="35000"/>
            </a:spcAft>
            <a:buNone/>
          </a:pPr>
          <a:r>
            <a:rPr lang="en-US" sz="2000" b="1" kern="1200">
              <a:solidFill>
                <a:schemeClr val="tx1"/>
              </a:solidFill>
            </a:rPr>
            <a:t>Appendix 2</a:t>
          </a:r>
        </a:p>
        <a:p>
          <a:pPr marL="0" lvl="0" indent="0" algn="ctr" defTabSz="889000">
            <a:lnSpc>
              <a:spcPct val="90000"/>
            </a:lnSpc>
            <a:spcBef>
              <a:spcPct val="0"/>
            </a:spcBef>
            <a:spcAft>
              <a:spcPct val="35000"/>
            </a:spcAft>
            <a:buNone/>
          </a:pPr>
          <a:endParaRPr lang="en-US" sz="2000" kern="1200"/>
        </a:p>
        <a:p>
          <a:pPr marL="0" lvl="0" indent="0" algn="ctr" defTabSz="889000">
            <a:lnSpc>
              <a:spcPct val="90000"/>
            </a:lnSpc>
            <a:spcBef>
              <a:spcPct val="0"/>
            </a:spcBef>
            <a:spcAft>
              <a:spcPct val="35000"/>
            </a:spcAft>
            <a:buNone/>
          </a:pPr>
          <a:r>
            <a:rPr lang="en-US" sz="2000" kern="1200" err="1"/>
            <a:t>CfP</a:t>
          </a:r>
          <a:r>
            <a:rPr lang="en-US" sz="2000" kern="1200"/>
            <a:t> Tender Conditions</a:t>
          </a:r>
          <a:endParaRPr lang="en-GB" sz="2000" kern="1200"/>
        </a:p>
      </dsp:txBody>
      <dsp:txXfrm>
        <a:off x="2119748" y="855003"/>
        <a:ext cx="2118972" cy="1795507"/>
      </dsp:txXfrm>
    </dsp:sp>
    <dsp:sp modelId="{5CF07BF7-7293-4E07-BF04-5D8AF1ABC2DB}">
      <dsp:nvSpPr>
        <dsp:cNvPr id="0" name=""/>
        <dsp:cNvSpPr/>
      </dsp:nvSpPr>
      <dsp:spPr>
        <a:xfrm>
          <a:off x="4238720" y="855003"/>
          <a:ext cx="2118972" cy="1795507"/>
        </a:xfrm>
        <a:prstGeom prst="rect">
          <a:avLst/>
        </a:prstGeom>
        <a:solidFill>
          <a:schemeClr val="accent6"/>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t" anchorCtr="0">
          <a:noAutofit/>
        </a:bodyPr>
        <a:lstStyle/>
        <a:p>
          <a:pPr marL="0" lvl="0" indent="0" algn="ctr" defTabSz="889000">
            <a:lnSpc>
              <a:spcPct val="90000"/>
            </a:lnSpc>
            <a:spcBef>
              <a:spcPct val="0"/>
            </a:spcBef>
            <a:spcAft>
              <a:spcPct val="35000"/>
            </a:spcAft>
            <a:buNone/>
          </a:pPr>
          <a:r>
            <a:rPr lang="en-GB" sz="2000" b="1" kern="1200">
              <a:solidFill>
                <a:schemeClr val="tx1"/>
              </a:solidFill>
            </a:rPr>
            <a:t>Appendix 3</a:t>
          </a:r>
        </a:p>
        <a:p>
          <a:pPr marL="0" lvl="0" indent="0" algn="ctr" defTabSz="889000">
            <a:lnSpc>
              <a:spcPct val="90000"/>
            </a:lnSpc>
            <a:spcBef>
              <a:spcPct val="0"/>
            </a:spcBef>
            <a:spcAft>
              <a:spcPct val="35000"/>
            </a:spcAft>
            <a:buNone/>
          </a:pPr>
          <a:endParaRPr lang="en-GB" sz="2000" kern="1200"/>
        </a:p>
        <a:p>
          <a:pPr marL="0" lvl="0" indent="0" algn="ctr" defTabSz="889000">
            <a:lnSpc>
              <a:spcPct val="90000"/>
            </a:lnSpc>
            <a:spcBef>
              <a:spcPct val="0"/>
            </a:spcBef>
            <a:spcAft>
              <a:spcPct val="35000"/>
            </a:spcAft>
            <a:buNone/>
          </a:pPr>
          <a:r>
            <a:rPr lang="en-GB" sz="2000" kern="1200"/>
            <a:t>Proposal Template</a:t>
          </a:r>
        </a:p>
      </dsp:txBody>
      <dsp:txXfrm>
        <a:off x="4238720" y="855003"/>
        <a:ext cx="2118972" cy="1795507"/>
      </dsp:txXfrm>
    </dsp:sp>
    <dsp:sp modelId="{539B2229-E30D-4EDF-86DE-6699C48D8629}">
      <dsp:nvSpPr>
        <dsp:cNvPr id="0" name=""/>
        <dsp:cNvSpPr/>
      </dsp:nvSpPr>
      <dsp:spPr>
        <a:xfrm>
          <a:off x="0" y="2650511"/>
          <a:ext cx="6358469" cy="199500"/>
        </a:xfrm>
        <a:prstGeom prst="rect">
          <a:avLst/>
        </a:prstGeom>
        <a:solidFill>
          <a:schemeClr val="tx1"/>
        </a:solidFill>
        <a:ln w="19050">
          <a:solidFill>
            <a:schemeClr val="tx1"/>
          </a:solidFill>
        </a:ln>
        <a:effectLst/>
      </dsp:spPr>
      <dsp:style>
        <a:lnRef idx="0">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E2DE075-0C51-44E2-BF2F-2DB8D0C0A9FD}">
      <dsp:nvSpPr>
        <dsp:cNvPr id="0" name=""/>
        <dsp:cNvSpPr/>
      </dsp:nvSpPr>
      <dsp:spPr>
        <a:xfrm>
          <a:off x="0" y="0"/>
          <a:ext cx="6358469" cy="855003"/>
        </a:xfrm>
        <a:prstGeom prst="rect">
          <a:avLst/>
        </a:prstGeom>
        <a:solidFill>
          <a:schemeClr val="tx1"/>
        </a:solidFill>
        <a:ln w="19050">
          <a:solidFill>
            <a:schemeClr val="tx1"/>
          </a:solidFill>
        </a:ln>
        <a:effectLst/>
      </dsp:spPr>
      <dsp:style>
        <a:lnRef idx="0">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GB" sz="2800" b="1" kern="1200">
              <a:solidFill>
                <a:schemeClr val="bg1"/>
              </a:solidFill>
            </a:rPr>
            <a:t>Cover Letter</a:t>
          </a:r>
        </a:p>
      </dsp:txBody>
      <dsp:txXfrm>
        <a:off x="0" y="0"/>
        <a:ext cx="6358469" cy="855003"/>
      </dsp:txXfrm>
    </dsp:sp>
    <dsp:sp modelId="{F852B924-CE1E-47F5-885F-8648CA76E283}">
      <dsp:nvSpPr>
        <dsp:cNvPr id="0" name=""/>
        <dsp:cNvSpPr/>
      </dsp:nvSpPr>
      <dsp:spPr>
        <a:xfrm>
          <a:off x="776" y="855003"/>
          <a:ext cx="2118972" cy="1795507"/>
        </a:xfrm>
        <a:prstGeom prst="rect">
          <a:avLst/>
        </a:prstGeom>
        <a:solidFill>
          <a:schemeClr val="accent6"/>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t" anchorCtr="0">
          <a:noAutofit/>
        </a:bodyPr>
        <a:lstStyle/>
        <a:p>
          <a:pPr marL="0" lvl="0" indent="0" algn="ctr" defTabSz="889000">
            <a:lnSpc>
              <a:spcPct val="90000"/>
            </a:lnSpc>
            <a:spcBef>
              <a:spcPts val="1200"/>
            </a:spcBef>
            <a:spcAft>
              <a:spcPct val="35000"/>
            </a:spcAft>
            <a:buNone/>
          </a:pPr>
          <a:r>
            <a:rPr lang="en-US" sz="2000" b="1" kern="1200">
              <a:solidFill>
                <a:schemeClr val="tx1"/>
              </a:solidFill>
            </a:rPr>
            <a:t>Appendix 1</a:t>
          </a:r>
        </a:p>
        <a:p>
          <a:pPr marL="0" lvl="0" indent="0" algn="ctr" defTabSz="889000">
            <a:lnSpc>
              <a:spcPct val="90000"/>
            </a:lnSpc>
            <a:spcBef>
              <a:spcPct val="0"/>
            </a:spcBef>
            <a:spcAft>
              <a:spcPct val="35000"/>
            </a:spcAft>
            <a:buNone/>
          </a:pPr>
          <a:endParaRPr lang="en-US" sz="2000" kern="1200"/>
        </a:p>
        <a:p>
          <a:pPr marL="0" lvl="0" indent="0" algn="ctr" defTabSz="889000">
            <a:lnSpc>
              <a:spcPct val="90000"/>
            </a:lnSpc>
            <a:spcBef>
              <a:spcPct val="0"/>
            </a:spcBef>
            <a:spcAft>
              <a:spcPct val="35000"/>
            </a:spcAft>
            <a:buNone/>
          </a:pPr>
          <a:r>
            <a:rPr lang="en-US" sz="2000" kern="1200"/>
            <a:t>Draft Contract</a:t>
          </a:r>
          <a:endParaRPr lang="en-GB" sz="2000" kern="1200"/>
        </a:p>
      </dsp:txBody>
      <dsp:txXfrm>
        <a:off x="776" y="855003"/>
        <a:ext cx="2118972" cy="1795507"/>
      </dsp:txXfrm>
    </dsp:sp>
    <dsp:sp modelId="{5B6C21C3-FAEF-4403-B6CD-0F535377AF79}">
      <dsp:nvSpPr>
        <dsp:cNvPr id="0" name=""/>
        <dsp:cNvSpPr/>
      </dsp:nvSpPr>
      <dsp:spPr>
        <a:xfrm>
          <a:off x="2119748" y="855003"/>
          <a:ext cx="2118972" cy="1795507"/>
        </a:xfrm>
        <a:prstGeom prst="rect">
          <a:avLst/>
        </a:prstGeom>
        <a:solidFill>
          <a:schemeClr val="accent6"/>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t" anchorCtr="0">
          <a:noAutofit/>
        </a:bodyPr>
        <a:lstStyle/>
        <a:p>
          <a:pPr marL="0" lvl="0" indent="0" algn="ctr" defTabSz="889000">
            <a:lnSpc>
              <a:spcPct val="90000"/>
            </a:lnSpc>
            <a:spcBef>
              <a:spcPct val="0"/>
            </a:spcBef>
            <a:spcAft>
              <a:spcPct val="35000"/>
            </a:spcAft>
            <a:buNone/>
          </a:pPr>
          <a:r>
            <a:rPr lang="en-US" sz="2000" b="1" kern="1200">
              <a:solidFill>
                <a:schemeClr val="tx1"/>
              </a:solidFill>
            </a:rPr>
            <a:t>Appendix 2</a:t>
          </a:r>
        </a:p>
        <a:p>
          <a:pPr marL="0" lvl="0" indent="0" algn="ctr" defTabSz="889000">
            <a:lnSpc>
              <a:spcPct val="90000"/>
            </a:lnSpc>
            <a:spcBef>
              <a:spcPct val="0"/>
            </a:spcBef>
            <a:spcAft>
              <a:spcPct val="35000"/>
            </a:spcAft>
            <a:buNone/>
          </a:pPr>
          <a:endParaRPr lang="en-US" sz="2000" kern="1200"/>
        </a:p>
        <a:p>
          <a:pPr marL="0" lvl="0" indent="0" algn="ctr" defTabSz="889000">
            <a:lnSpc>
              <a:spcPct val="90000"/>
            </a:lnSpc>
            <a:spcBef>
              <a:spcPct val="0"/>
            </a:spcBef>
            <a:spcAft>
              <a:spcPct val="35000"/>
            </a:spcAft>
            <a:buNone/>
          </a:pPr>
          <a:r>
            <a:rPr lang="en-US" sz="2000" kern="1200" err="1"/>
            <a:t>CfP</a:t>
          </a:r>
          <a:r>
            <a:rPr lang="en-US" sz="2000" kern="1200"/>
            <a:t> Tender Conditions</a:t>
          </a:r>
          <a:endParaRPr lang="en-GB" sz="2000" kern="1200"/>
        </a:p>
      </dsp:txBody>
      <dsp:txXfrm>
        <a:off x="2119748" y="855003"/>
        <a:ext cx="2118972" cy="1795507"/>
      </dsp:txXfrm>
    </dsp:sp>
    <dsp:sp modelId="{5CF07BF7-7293-4E07-BF04-5D8AF1ABC2DB}">
      <dsp:nvSpPr>
        <dsp:cNvPr id="0" name=""/>
        <dsp:cNvSpPr/>
      </dsp:nvSpPr>
      <dsp:spPr>
        <a:xfrm>
          <a:off x="4238720" y="855003"/>
          <a:ext cx="2118972" cy="1795507"/>
        </a:xfrm>
        <a:prstGeom prst="rect">
          <a:avLst/>
        </a:prstGeom>
        <a:solidFill>
          <a:schemeClr val="accent6"/>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t" anchorCtr="0">
          <a:noAutofit/>
        </a:bodyPr>
        <a:lstStyle/>
        <a:p>
          <a:pPr marL="0" lvl="0" indent="0" algn="ctr" defTabSz="889000">
            <a:lnSpc>
              <a:spcPct val="90000"/>
            </a:lnSpc>
            <a:spcBef>
              <a:spcPct val="0"/>
            </a:spcBef>
            <a:spcAft>
              <a:spcPct val="35000"/>
            </a:spcAft>
            <a:buNone/>
          </a:pPr>
          <a:r>
            <a:rPr lang="en-GB" sz="2000" b="1" kern="1200">
              <a:solidFill>
                <a:schemeClr val="tx1"/>
              </a:solidFill>
            </a:rPr>
            <a:t>Appendix 3</a:t>
          </a:r>
        </a:p>
        <a:p>
          <a:pPr marL="0" lvl="0" indent="0" algn="ctr" defTabSz="889000">
            <a:lnSpc>
              <a:spcPct val="90000"/>
            </a:lnSpc>
            <a:spcBef>
              <a:spcPct val="0"/>
            </a:spcBef>
            <a:spcAft>
              <a:spcPct val="35000"/>
            </a:spcAft>
            <a:buNone/>
          </a:pPr>
          <a:endParaRPr lang="en-GB" sz="2000" kern="1200"/>
        </a:p>
        <a:p>
          <a:pPr marL="0" lvl="0" indent="0" algn="ctr" defTabSz="889000">
            <a:lnSpc>
              <a:spcPct val="90000"/>
            </a:lnSpc>
            <a:spcBef>
              <a:spcPct val="0"/>
            </a:spcBef>
            <a:spcAft>
              <a:spcPct val="35000"/>
            </a:spcAft>
            <a:buNone/>
          </a:pPr>
          <a:r>
            <a:rPr lang="en-GB" sz="2000" kern="1200"/>
            <a:t>Proposal Template</a:t>
          </a:r>
        </a:p>
      </dsp:txBody>
      <dsp:txXfrm>
        <a:off x="4238720" y="855003"/>
        <a:ext cx="2118972" cy="1795507"/>
      </dsp:txXfrm>
    </dsp:sp>
    <dsp:sp modelId="{539B2229-E30D-4EDF-86DE-6699C48D8629}">
      <dsp:nvSpPr>
        <dsp:cNvPr id="0" name=""/>
        <dsp:cNvSpPr/>
      </dsp:nvSpPr>
      <dsp:spPr>
        <a:xfrm>
          <a:off x="0" y="2650511"/>
          <a:ext cx="6358469" cy="199500"/>
        </a:xfrm>
        <a:prstGeom prst="rect">
          <a:avLst/>
        </a:prstGeom>
        <a:solidFill>
          <a:schemeClr val="tx1"/>
        </a:solidFill>
        <a:ln w="19050">
          <a:solidFill>
            <a:schemeClr val="tx1"/>
          </a:solidFill>
        </a:ln>
        <a:effectLst/>
      </dsp:spPr>
      <dsp:style>
        <a:lnRef idx="0">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E2DE075-0C51-44E2-BF2F-2DB8D0C0A9FD}">
      <dsp:nvSpPr>
        <dsp:cNvPr id="0" name=""/>
        <dsp:cNvSpPr/>
      </dsp:nvSpPr>
      <dsp:spPr>
        <a:xfrm>
          <a:off x="0" y="0"/>
          <a:ext cx="6358469" cy="855003"/>
        </a:xfrm>
        <a:prstGeom prst="rect">
          <a:avLst/>
        </a:prstGeom>
        <a:solidFill>
          <a:schemeClr val="tx1"/>
        </a:solidFill>
        <a:ln w="19050">
          <a:solidFill>
            <a:schemeClr val="tx1"/>
          </a:solidFill>
        </a:ln>
        <a:effectLst/>
      </dsp:spPr>
      <dsp:style>
        <a:lnRef idx="0">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GB" sz="2800" b="1" kern="1200">
              <a:solidFill>
                <a:schemeClr val="bg1"/>
              </a:solidFill>
            </a:rPr>
            <a:t>Cover Letter</a:t>
          </a:r>
        </a:p>
      </dsp:txBody>
      <dsp:txXfrm>
        <a:off x="0" y="0"/>
        <a:ext cx="6358469" cy="855003"/>
      </dsp:txXfrm>
    </dsp:sp>
    <dsp:sp modelId="{F852B924-CE1E-47F5-885F-8648CA76E283}">
      <dsp:nvSpPr>
        <dsp:cNvPr id="0" name=""/>
        <dsp:cNvSpPr/>
      </dsp:nvSpPr>
      <dsp:spPr>
        <a:xfrm>
          <a:off x="776" y="855003"/>
          <a:ext cx="2118972" cy="1795507"/>
        </a:xfrm>
        <a:prstGeom prst="rect">
          <a:avLst/>
        </a:prstGeom>
        <a:solidFill>
          <a:schemeClr val="accent6"/>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t" anchorCtr="0">
          <a:noAutofit/>
        </a:bodyPr>
        <a:lstStyle/>
        <a:p>
          <a:pPr marL="0" lvl="0" indent="0" algn="ctr" defTabSz="889000">
            <a:lnSpc>
              <a:spcPct val="90000"/>
            </a:lnSpc>
            <a:spcBef>
              <a:spcPts val="1200"/>
            </a:spcBef>
            <a:spcAft>
              <a:spcPct val="35000"/>
            </a:spcAft>
            <a:buNone/>
          </a:pPr>
          <a:r>
            <a:rPr lang="en-US" sz="2000" b="1" kern="1200">
              <a:solidFill>
                <a:schemeClr val="tx1"/>
              </a:solidFill>
            </a:rPr>
            <a:t>Appendix 1</a:t>
          </a:r>
        </a:p>
        <a:p>
          <a:pPr marL="0" lvl="0" indent="0" algn="ctr" defTabSz="889000">
            <a:lnSpc>
              <a:spcPct val="90000"/>
            </a:lnSpc>
            <a:spcBef>
              <a:spcPct val="0"/>
            </a:spcBef>
            <a:spcAft>
              <a:spcPct val="35000"/>
            </a:spcAft>
            <a:buNone/>
          </a:pPr>
          <a:endParaRPr lang="en-US" sz="2000" kern="1200"/>
        </a:p>
        <a:p>
          <a:pPr marL="0" lvl="0" indent="0" algn="ctr" defTabSz="889000">
            <a:lnSpc>
              <a:spcPct val="90000"/>
            </a:lnSpc>
            <a:spcBef>
              <a:spcPct val="0"/>
            </a:spcBef>
            <a:spcAft>
              <a:spcPct val="35000"/>
            </a:spcAft>
            <a:buNone/>
          </a:pPr>
          <a:r>
            <a:rPr lang="en-US" sz="2000" kern="1200"/>
            <a:t>Draft Contract</a:t>
          </a:r>
          <a:endParaRPr lang="en-GB" sz="2000" kern="1200"/>
        </a:p>
      </dsp:txBody>
      <dsp:txXfrm>
        <a:off x="776" y="855003"/>
        <a:ext cx="2118972" cy="1795507"/>
      </dsp:txXfrm>
    </dsp:sp>
    <dsp:sp modelId="{5B6C21C3-FAEF-4403-B6CD-0F535377AF79}">
      <dsp:nvSpPr>
        <dsp:cNvPr id="0" name=""/>
        <dsp:cNvSpPr/>
      </dsp:nvSpPr>
      <dsp:spPr>
        <a:xfrm>
          <a:off x="2119748" y="855003"/>
          <a:ext cx="2118972" cy="1795507"/>
        </a:xfrm>
        <a:prstGeom prst="rect">
          <a:avLst/>
        </a:prstGeom>
        <a:solidFill>
          <a:schemeClr val="accent6"/>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t" anchorCtr="0">
          <a:noAutofit/>
        </a:bodyPr>
        <a:lstStyle/>
        <a:p>
          <a:pPr marL="0" lvl="0" indent="0" algn="ctr" defTabSz="889000">
            <a:lnSpc>
              <a:spcPct val="90000"/>
            </a:lnSpc>
            <a:spcBef>
              <a:spcPct val="0"/>
            </a:spcBef>
            <a:spcAft>
              <a:spcPct val="35000"/>
            </a:spcAft>
            <a:buNone/>
          </a:pPr>
          <a:r>
            <a:rPr lang="en-US" sz="2000" b="1" kern="1200">
              <a:solidFill>
                <a:schemeClr val="tx1"/>
              </a:solidFill>
            </a:rPr>
            <a:t>Appendix 2</a:t>
          </a:r>
        </a:p>
        <a:p>
          <a:pPr marL="0" lvl="0" indent="0" algn="ctr" defTabSz="889000">
            <a:lnSpc>
              <a:spcPct val="90000"/>
            </a:lnSpc>
            <a:spcBef>
              <a:spcPct val="0"/>
            </a:spcBef>
            <a:spcAft>
              <a:spcPct val="35000"/>
            </a:spcAft>
            <a:buNone/>
          </a:pPr>
          <a:endParaRPr lang="en-US" sz="2000" kern="1200"/>
        </a:p>
        <a:p>
          <a:pPr marL="0" lvl="0" indent="0" algn="ctr" defTabSz="889000">
            <a:lnSpc>
              <a:spcPct val="90000"/>
            </a:lnSpc>
            <a:spcBef>
              <a:spcPct val="0"/>
            </a:spcBef>
            <a:spcAft>
              <a:spcPct val="35000"/>
            </a:spcAft>
            <a:buNone/>
          </a:pPr>
          <a:r>
            <a:rPr lang="en-US" sz="2000" kern="1200" err="1"/>
            <a:t>CfP</a:t>
          </a:r>
          <a:r>
            <a:rPr lang="en-US" sz="2000" kern="1200"/>
            <a:t> Tender Conditions</a:t>
          </a:r>
          <a:endParaRPr lang="en-GB" sz="2000" kern="1200"/>
        </a:p>
      </dsp:txBody>
      <dsp:txXfrm>
        <a:off x="2119748" y="855003"/>
        <a:ext cx="2118972" cy="1795507"/>
      </dsp:txXfrm>
    </dsp:sp>
    <dsp:sp modelId="{5CF07BF7-7293-4E07-BF04-5D8AF1ABC2DB}">
      <dsp:nvSpPr>
        <dsp:cNvPr id="0" name=""/>
        <dsp:cNvSpPr/>
      </dsp:nvSpPr>
      <dsp:spPr>
        <a:xfrm>
          <a:off x="4238720" y="855003"/>
          <a:ext cx="2118972" cy="1795507"/>
        </a:xfrm>
        <a:prstGeom prst="rect">
          <a:avLst/>
        </a:prstGeom>
        <a:solidFill>
          <a:schemeClr val="accent6"/>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t" anchorCtr="0">
          <a:noAutofit/>
        </a:bodyPr>
        <a:lstStyle/>
        <a:p>
          <a:pPr marL="0" lvl="0" indent="0" algn="ctr" defTabSz="889000">
            <a:lnSpc>
              <a:spcPct val="90000"/>
            </a:lnSpc>
            <a:spcBef>
              <a:spcPct val="0"/>
            </a:spcBef>
            <a:spcAft>
              <a:spcPct val="35000"/>
            </a:spcAft>
            <a:buNone/>
          </a:pPr>
          <a:r>
            <a:rPr lang="en-GB" sz="2000" b="1" kern="1200">
              <a:solidFill>
                <a:schemeClr val="tx1"/>
              </a:solidFill>
            </a:rPr>
            <a:t>Appendix 3</a:t>
          </a:r>
        </a:p>
        <a:p>
          <a:pPr marL="0" lvl="0" indent="0" algn="ctr" defTabSz="889000">
            <a:lnSpc>
              <a:spcPct val="90000"/>
            </a:lnSpc>
            <a:spcBef>
              <a:spcPct val="0"/>
            </a:spcBef>
            <a:spcAft>
              <a:spcPct val="35000"/>
            </a:spcAft>
            <a:buNone/>
          </a:pPr>
          <a:endParaRPr lang="en-GB" sz="2000" kern="1200"/>
        </a:p>
        <a:p>
          <a:pPr marL="0" lvl="0" indent="0" algn="ctr" defTabSz="889000">
            <a:lnSpc>
              <a:spcPct val="90000"/>
            </a:lnSpc>
            <a:spcBef>
              <a:spcPct val="0"/>
            </a:spcBef>
            <a:spcAft>
              <a:spcPct val="35000"/>
            </a:spcAft>
            <a:buNone/>
          </a:pPr>
          <a:r>
            <a:rPr lang="en-GB" sz="2000" kern="1200"/>
            <a:t>Proposal Template</a:t>
          </a:r>
        </a:p>
      </dsp:txBody>
      <dsp:txXfrm>
        <a:off x="4238720" y="855003"/>
        <a:ext cx="2118972" cy="1795507"/>
      </dsp:txXfrm>
    </dsp:sp>
    <dsp:sp modelId="{539B2229-E30D-4EDF-86DE-6699C48D8629}">
      <dsp:nvSpPr>
        <dsp:cNvPr id="0" name=""/>
        <dsp:cNvSpPr/>
      </dsp:nvSpPr>
      <dsp:spPr>
        <a:xfrm>
          <a:off x="0" y="2650511"/>
          <a:ext cx="6358469" cy="199500"/>
        </a:xfrm>
        <a:prstGeom prst="rect">
          <a:avLst/>
        </a:prstGeom>
        <a:solidFill>
          <a:schemeClr val="tx1"/>
        </a:solidFill>
        <a:ln w="19050">
          <a:solidFill>
            <a:schemeClr val="tx1"/>
          </a:solidFill>
        </a:ln>
        <a:effectLst/>
      </dsp:spPr>
      <dsp:style>
        <a:lnRef idx="0">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5.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28738" name="Rectangle 2"/>
          <p:cNvSpPr>
            <a:spLocks noGrp="1" noChangeArrowheads="1"/>
          </p:cNvSpPr>
          <p:nvPr>
            <p:ph type="hdr" sz="quarter"/>
          </p:nvPr>
        </p:nvSpPr>
        <p:spPr bwMode="auto">
          <a:xfrm>
            <a:off x="0" y="0"/>
            <a:ext cx="3043238" cy="465138"/>
          </a:xfrm>
          <a:prstGeom prst="rect">
            <a:avLst/>
          </a:prstGeom>
          <a:noFill/>
          <a:ln w="9525">
            <a:noFill/>
            <a:miter lim="800000"/>
            <a:headEnd/>
            <a:tailEnd/>
          </a:ln>
        </p:spPr>
        <p:txBody>
          <a:bodyPr vert="horz" wrap="square" lIns="89404" tIns="44702" rIns="89404" bIns="44702" numCol="1" anchor="t" anchorCtr="0" compatLnSpc="1">
            <a:prstTxWarp prst="textNoShape">
              <a:avLst/>
            </a:prstTxWarp>
          </a:bodyPr>
          <a:lstStyle>
            <a:lvl1pPr defTabSz="892175">
              <a:defRPr sz="1100" smtClean="0">
                <a:latin typeface="Arial" pitchFamily="34" charset="0"/>
              </a:defRPr>
            </a:lvl1pPr>
          </a:lstStyle>
          <a:p>
            <a:pPr>
              <a:defRPr/>
            </a:pPr>
            <a:endParaRPr lang="it-IT" dirty="0"/>
          </a:p>
        </p:txBody>
      </p:sp>
      <p:sp>
        <p:nvSpPr>
          <p:cNvPr id="628739" name="Rectangle 3"/>
          <p:cNvSpPr>
            <a:spLocks noGrp="1" noChangeArrowheads="1"/>
          </p:cNvSpPr>
          <p:nvPr>
            <p:ph type="dt" sz="quarter" idx="1"/>
          </p:nvPr>
        </p:nvSpPr>
        <p:spPr bwMode="auto">
          <a:xfrm>
            <a:off x="3978275" y="0"/>
            <a:ext cx="3043238" cy="465138"/>
          </a:xfrm>
          <a:prstGeom prst="rect">
            <a:avLst/>
          </a:prstGeom>
          <a:noFill/>
          <a:ln w="9525">
            <a:noFill/>
            <a:miter lim="800000"/>
            <a:headEnd/>
            <a:tailEnd/>
          </a:ln>
        </p:spPr>
        <p:txBody>
          <a:bodyPr vert="horz" wrap="square" lIns="89404" tIns="44702" rIns="89404" bIns="44702" numCol="1" anchor="t" anchorCtr="0" compatLnSpc="1">
            <a:prstTxWarp prst="textNoShape">
              <a:avLst/>
            </a:prstTxWarp>
          </a:bodyPr>
          <a:lstStyle>
            <a:lvl1pPr algn="r" defTabSz="892175">
              <a:defRPr sz="1100" smtClean="0">
                <a:latin typeface="Arial" pitchFamily="34" charset="0"/>
              </a:defRPr>
            </a:lvl1pPr>
          </a:lstStyle>
          <a:p>
            <a:pPr>
              <a:defRPr/>
            </a:pPr>
            <a:endParaRPr lang="it-IT" dirty="0"/>
          </a:p>
        </p:txBody>
      </p:sp>
      <p:sp>
        <p:nvSpPr>
          <p:cNvPr id="628740" name="Rectangle 4"/>
          <p:cNvSpPr>
            <a:spLocks noGrp="1" noChangeArrowheads="1"/>
          </p:cNvSpPr>
          <p:nvPr>
            <p:ph type="ftr" sz="quarter" idx="2"/>
          </p:nvPr>
        </p:nvSpPr>
        <p:spPr bwMode="auto">
          <a:xfrm>
            <a:off x="0" y="8842375"/>
            <a:ext cx="3043238" cy="465138"/>
          </a:xfrm>
          <a:prstGeom prst="rect">
            <a:avLst/>
          </a:prstGeom>
          <a:noFill/>
          <a:ln w="9525">
            <a:noFill/>
            <a:miter lim="800000"/>
            <a:headEnd/>
            <a:tailEnd/>
          </a:ln>
        </p:spPr>
        <p:txBody>
          <a:bodyPr vert="horz" wrap="square" lIns="89404" tIns="44702" rIns="89404" bIns="44702" numCol="1" anchor="b" anchorCtr="0" compatLnSpc="1">
            <a:prstTxWarp prst="textNoShape">
              <a:avLst/>
            </a:prstTxWarp>
          </a:bodyPr>
          <a:lstStyle>
            <a:lvl1pPr defTabSz="892175">
              <a:defRPr sz="1100" smtClean="0">
                <a:latin typeface="Arial" pitchFamily="34" charset="0"/>
              </a:defRPr>
            </a:lvl1pPr>
          </a:lstStyle>
          <a:p>
            <a:pPr>
              <a:defRPr/>
            </a:pPr>
            <a:endParaRPr lang="it-IT" dirty="0"/>
          </a:p>
        </p:txBody>
      </p:sp>
      <p:sp>
        <p:nvSpPr>
          <p:cNvPr id="628741" name="Rectangle 5"/>
          <p:cNvSpPr>
            <a:spLocks noGrp="1" noChangeArrowheads="1"/>
          </p:cNvSpPr>
          <p:nvPr>
            <p:ph type="sldNum" sz="quarter" idx="3"/>
          </p:nvPr>
        </p:nvSpPr>
        <p:spPr bwMode="auto">
          <a:xfrm>
            <a:off x="3978275" y="8842375"/>
            <a:ext cx="3043238" cy="465138"/>
          </a:xfrm>
          <a:prstGeom prst="rect">
            <a:avLst/>
          </a:prstGeom>
          <a:noFill/>
          <a:ln w="9525">
            <a:noFill/>
            <a:miter lim="800000"/>
            <a:headEnd/>
            <a:tailEnd/>
          </a:ln>
        </p:spPr>
        <p:txBody>
          <a:bodyPr vert="horz" wrap="square" lIns="89404" tIns="44702" rIns="89404" bIns="44702" numCol="1" anchor="b" anchorCtr="0" compatLnSpc="1">
            <a:prstTxWarp prst="textNoShape">
              <a:avLst/>
            </a:prstTxWarp>
          </a:bodyPr>
          <a:lstStyle>
            <a:lvl1pPr algn="r" defTabSz="892175">
              <a:defRPr sz="1100" smtClean="0">
                <a:latin typeface="Arial" pitchFamily="34" charset="0"/>
              </a:defRPr>
            </a:lvl1pPr>
          </a:lstStyle>
          <a:p>
            <a:pPr>
              <a:defRPr/>
            </a:pPr>
            <a:fld id="{A5B780D0-5C7F-422C-931C-25201BE19360}" type="slidenum">
              <a:rPr lang="it-IT"/>
              <a:pPr>
                <a:defRPr/>
              </a:pPr>
              <a:t>‹#›</a:t>
            </a:fld>
            <a:endParaRPr lang="it-IT" dirty="0"/>
          </a:p>
        </p:txBody>
      </p:sp>
    </p:spTree>
    <p:extLst>
      <p:ext uri="{BB962C8B-B14F-4D97-AF65-F5344CB8AC3E}">
        <p14:creationId xmlns:p14="http://schemas.microsoft.com/office/powerpoint/2010/main" val="31250459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8370" name="Rectangle 2"/>
          <p:cNvSpPr>
            <a:spLocks noGrp="1" noChangeArrowheads="1"/>
          </p:cNvSpPr>
          <p:nvPr>
            <p:ph type="hdr" sz="quarter"/>
          </p:nvPr>
        </p:nvSpPr>
        <p:spPr bwMode="auto">
          <a:xfrm>
            <a:off x="0" y="0"/>
            <a:ext cx="3014663" cy="485775"/>
          </a:xfrm>
          <a:prstGeom prst="rect">
            <a:avLst/>
          </a:prstGeom>
          <a:noFill/>
          <a:ln w="9525">
            <a:noFill/>
            <a:miter lim="800000"/>
            <a:headEnd/>
            <a:tailEnd/>
          </a:ln>
          <a:effectLst/>
        </p:spPr>
        <p:txBody>
          <a:bodyPr vert="horz" wrap="square" lIns="86155" tIns="43077" rIns="86155" bIns="43077" numCol="1" anchor="t" anchorCtr="0" compatLnSpc="1">
            <a:prstTxWarp prst="textNoShape">
              <a:avLst/>
            </a:prstTxWarp>
          </a:bodyPr>
          <a:lstStyle>
            <a:lvl1pPr defTabSz="862013">
              <a:defRPr sz="1100" smtClean="0"/>
            </a:lvl1pPr>
          </a:lstStyle>
          <a:p>
            <a:pPr>
              <a:defRPr/>
            </a:pPr>
            <a:endParaRPr lang="en-US" dirty="0"/>
          </a:p>
        </p:txBody>
      </p:sp>
      <p:sp>
        <p:nvSpPr>
          <p:cNvPr id="58371" name="Rectangle 3"/>
          <p:cNvSpPr>
            <a:spLocks noGrp="1" noChangeArrowheads="1"/>
          </p:cNvSpPr>
          <p:nvPr>
            <p:ph type="dt" idx="1"/>
          </p:nvPr>
        </p:nvSpPr>
        <p:spPr bwMode="auto">
          <a:xfrm>
            <a:off x="3995738" y="0"/>
            <a:ext cx="3014662" cy="485775"/>
          </a:xfrm>
          <a:prstGeom prst="rect">
            <a:avLst/>
          </a:prstGeom>
          <a:noFill/>
          <a:ln w="9525">
            <a:noFill/>
            <a:miter lim="800000"/>
            <a:headEnd/>
            <a:tailEnd/>
          </a:ln>
          <a:effectLst/>
        </p:spPr>
        <p:txBody>
          <a:bodyPr vert="horz" wrap="square" lIns="86155" tIns="43077" rIns="86155" bIns="43077" numCol="1" anchor="t" anchorCtr="0" compatLnSpc="1">
            <a:prstTxWarp prst="textNoShape">
              <a:avLst/>
            </a:prstTxWarp>
          </a:bodyPr>
          <a:lstStyle>
            <a:lvl1pPr algn="r" defTabSz="862013">
              <a:defRPr sz="1100" smtClean="0"/>
            </a:lvl1pPr>
          </a:lstStyle>
          <a:p>
            <a:pPr>
              <a:defRPr/>
            </a:pPr>
            <a:fld id="{A6888345-B3D3-4351-A7A9-F936F5935E41}" type="datetimeFigureOut">
              <a:rPr lang="en-US"/>
              <a:pPr>
                <a:defRPr/>
              </a:pPr>
              <a:t>10/3/2025</a:t>
            </a:fld>
            <a:endParaRPr lang="en-US" dirty="0"/>
          </a:p>
        </p:txBody>
      </p:sp>
      <p:sp>
        <p:nvSpPr>
          <p:cNvPr id="11268" name="Rectangle 4"/>
          <p:cNvSpPr>
            <a:spLocks noGrp="1" noRot="1" noChangeAspect="1" noChangeArrowheads="1" noTextEdit="1"/>
          </p:cNvSpPr>
          <p:nvPr>
            <p:ph type="sldImg" idx="2"/>
          </p:nvPr>
        </p:nvSpPr>
        <p:spPr bwMode="auto">
          <a:xfrm>
            <a:off x="454025" y="693738"/>
            <a:ext cx="6176963" cy="3465512"/>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3" name="Rectangle 5"/>
          <p:cNvSpPr>
            <a:spLocks noGrp="1" noChangeArrowheads="1"/>
          </p:cNvSpPr>
          <p:nvPr>
            <p:ph type="body" sz="quarter" idx="3"/>
          </p:nvPr>
        </p:nvSpPr>
        <p:spPr bwMode="auto">
          <a:xfrm>
            <a:off x="904875" y="4435475"/>
            <a:ext cx="5200650" cy="4159250"/>
          </a:xfrm>
          <a:prstGeom prst="rect">
            <a:avLst/>
          </a:prstGeom>
          <a:noFill/>
          <a:ln w="9525">
            <a:noFill/>
            <a:miter lim="800000"/>
            <a:headEnd/>
            <a:tailEnd/>
          </a:ln>
          <a:effectLst/>
        </p:spPr>
        <p:txBody>
          <a:bodyPr vert="horz" wrap="square" lIns="86155" tIns="43077" rIns="86155" bIns="43077"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58374" name="Rectangle 6"/>
          <p:cNvSpPr>
            <a:spLocks noGrp="1" noChangeArrowheads="1"/>
          </p:cNvSpPr>
          <p:nvPr>
            <p:ph type="ftr" sz="quarter" idx="4"/>
          </p:nvPr>
        </p:nvSpPr>
        <p:spPr bwMode="auto">
          <a:xfrm>
            <a:off x="0" y="8870950"/>
            <a:ext cx="3014663" cy="415925"/>
          </a:xfrm>
          <a:prstGeom prst="rect">
            <a:avLst/>
          </a:prstGeom>
          <a:noFill/>
          <a:ln w="9525">
            <a:noFill/>
            <a:miter lim="800000"/>
            <a:headEnd/>
            <a:tailEnd/>
          </a:ln>
          <a:effectLst/>
        </p:spPr>
        <p:txBody>
          <a:bodyPr vert="horz" wrap="square" lIns="86155" tIns="43077" rIns="86155" bIns="43077" numCol="1" anchor="b" anchorCtr="0" compatLnSpc="1">
            <a:prstTxWarp prst="textNoShape">
              <a:avLst/>
            </a:prstTxWarp>
          </a:bodyPr>
          <a:lstStyle>
            <a:lvl1pPr defTabSz="862013">
              <a:defRPr sz="1100" smtClean="0"/>
            </a:lvl1pPr>
          </a:lstStyle>
          <a:p>
            <a:pPr>
              <a:defRPr/>
            </a:pPr>
            <a:endParaRPr lang="en-US" dirty="0"/>
          </a:p>
        </p:txBody>
      </p:sp>
      <p:sp>
        <p:nvSpPr>
          <p:cNvPr id="58375" name="Rectangle 7"/>
          <p:cNvSpPr>
            <a:spLocks noGrp="1" noChangeArrowheads="1"/>
          </p:cNvSpPr>
          <p:nvPr>
            <p:ph type="sldNum" sz="quarter" idx="5"/>
          </p:nvPr>
        </p:nvSpPr>
        <p:spPr bwMode="auto">
          <a:xfrm>
            <a:off x="3995738" y="8870950"/>
            <a:ext cx="3014662" cy="415925"/>
          </a:xfrm>
          <a:prstGeom prst="rect">
            <a:avLst/>
          </a:prstGeom>
          <a:noFill/>
          <a:ln w="9525">
            <a:noFill/>
            <a:miter lim="800000"/>
            <a:headEnd/>
            <a:tailEnd/>
          </a:ln>
          <a:effectLst/>
        </p:spPr>
        <p:txBody>
          <a:bodyPr vert="horz" wrap="square" lIns="86155" tIns="43077" rIns="86155" bIns="43077" numCol="1" anchor="b" anchorCtr="0" compatLnSpc="1">
            <a:prstTxWarp prst="textNoShape">
              <a:avLst/>
            </a:prstTxWarp>
          </a:bodyPr>
          <a:lstStyle>
            <a:lvl1pPr algn="r" defTabSz="862013">
              <a:defRPr sz="1100" smtClean="0"/>
            </a:lvl1pPr>
          </a:lstStyle>
          <a:p>
            <a:pPr>
              <a:defRPr/>
            </a:pPr>
            <a:fld id="{D8DF57D7-2670-4E78-96DD-D9B22805124F}" type="slidenum">
              <a:rPr lang="en-US"/>
              <a:pPr>
                <a:defRPr/>
              </a:pPr>
              <a:t>‹#›</a:t>
            </a:fld>
            <a:endParaRPr lang="en-US" dirty="0"/>
          </a:p>
        </p:txBody>
      </p:sp>
    </p:spTree>
    <p:extLst>
      <p:ext uri="{BB962C8B-B14F-4D97-AF65-F5344CB8AC3E}">
        <p14:creationId xmlns:p14="http://schemas.microsoft.com/office/powerpoint/2010/main" val="138443033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603" kern="1200">
        <a:solidFill>
          <a:schemeClr val="tx1"/>
        </a:solidFill>
        <a:latin typeface="Calibri" pitchFamily="34" charset="0"/>
        <a:ea typeface="+mn-ea"/>
        <a:cs typeface="+mn-cs"/>
      </a:defRPr>
    </a:lvl1pPr>
    <a:lvl2pPr marL="610636" algn="l" rtl="0" fontAlgn="base">
      <a:spcBef>
        <a:spcPct val="30000"/>
      </a:spcBef>
      <a:spcAft>
        <a:spcPct val="0"/>
      </a:spcAft>
      <a:defRPr sz="1603" kern="1200">
        <a:solidFill>
          <a:schemeClr val="tx1"/>
        </a:solidFill>
        <a:latin typeface="Calibri" pitchFamily="34" charset="0"/>
        <a:ea typeface="+mn-ea"/>
        <a:cs typeface="+mn-cs"/>
      </a:defRPr>
    </a:lvl2pPr>
    <a:lvl3pPr marL="1221273" algn="l" rtl="0" fontAlgn="base">
      <a:spcBef>
        <a:spcPct val="30000"/>
      </a:spcBef>
      <a:spcAft>
        <a:spcPct val="0"/>
      </a:spcAft>
      <a:defRPr sz="1603" kern="1200">
        <a:solidFill>
          <a:schemeClr val="tx1"/>
        </a:solidFill>
        <a:latin typeface="Calibri" pitchFamily="34" charset="0"/>
        <a:ea typeface="+mn-ea"/>
        <a:cs typeface="+mn-cs"/>
      </a:defRPr>
    </a:lvl3pPr>
    <a:lvl4pPr marL="1831909" algn="l" rtl="0" fontAlgn="base">
      <a:spcBef>
        <a:spcPct val="30000"/>
      </a:spcBef>
      <a:spcAft>
        <a:spcPct val="0"/>
      </a:spcAft>
      <a:defRPr sz="1603" kern="1200">
        <a:solidFill>
          <a:schemeClr val="tx1"/>
        </a:solidFill>
        <a:latin typeface="Calibri" pitchFamily="34" charset="0"/>
        <a:ea typeface="+mn-ea"/>
        <a:cs typeface="+mn-cs"/>
      </a:defRPr>
    </a:lvl4pPr>
    <a:lvl5pPr marL="2442545" algn="l" rtl="0" fontAlgn="base">
      <a:spcBef>
        <a:spcPct val="30000"/>
      </a:spcBef>
      <a:spcAft>
        <a:spcPct val="0"/>
      </a:spcAft>
      <a:defRPr sz="1603" kern="1200">
        <a:solidFill>
          <a:schemeClr val="tx1"/>
        </a:solidFill>
        <a:latin typeface="Calibri" pitchFamily="34" charset="0"/>
        <a:ea typeface="+mn-ea"/>
        <a:cs typeface="+mn-cs"/>
      </a:defRPr>
    </a:lvl5pPr>
    <a:lvl6pPr marL="3053182" algn="l" defTabSz="1221273" rtl="0" eaLnBrk="1" latinLnBrk="0" hangingPunct="1">
      <a:defRPr sz="1603" kern="1200">
        <a:solidFill>
          <a:schemeClr val="tx1"/>
        </a:solidFill>
        <a:latin typeface="+mn-lt"/>
        <a:ea typeface="+mn-ea"/>
        <a:cs typeface="+mn-cs"/>
      </a:defRPr>
    </a:lvl6pPr>
    <a:lvl7pPr marL="3663818" algn="l" defTabSz="1221273" rtl="0" eaLnBrk="1" latinLnBrk="0" hangingPunct="1">
      <a:defRPr sz="1603" kern="1200">
        <a:solidFill>
          <a:schemeClr val="tx1"/>
        </a:solidFill>
        <a:latin typeface="+mn-lt"/>
        <a:ea typeface="+mn-ea"/>
        <a:cs typeface="+mn-cs"/>
      </a:defRPr>
    </a:lvl7pPr>
    <a:lvl8pPr marL="4274454" algn="l" defTabSz="1221273" rtl="0" eaLnBrk="1" latinLnBrk="0" hangingPunct="1">
      <a:defRPr sz="1603" kern="1200">
        <a:solidFill>
          <a:schemeClr val="tx1"/>
        </a:solidFill>
        <a:latin typeface="+mn-lt"/>
        <a:ea typeface="+mn-ea"/>
        <a:cs typeface="+mn-cs"/>
      </a:defRPr>
    </a:lvl8pPr>
    <a:lvl9pPr marL="4885091" algn="l" defTabSz="1221273" rtl="0" eaLnBrk="1" latinLnBrk="0" hangingPunct="1">
      <a:defRPr sz="1603"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4025" y="693738"/>
            <a:ext cx="6176963" cy="3465512"/>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8DF57D7-2670-4E78-96DD-D9B22805124F}" type="slidenum">
              <a:rPr lang="en-US" smtClean="0"/>
              <a:pPr>
                <a:defRPr/>
              </a:pPr>
              <a:t>1</a:t>
            </a:fld>
            <a:endParaRPr lang="en-US"/>
          </a:p>
        </p:txBody>
      </p:sp>
    </p:spTree>
    <p:extLst>
      <p:ext uri="{BB962C8B-B14F-4D97-AF65-F5344CB8AC3E}">
        <p14:creationId xmlns:p14="http://schemas.microsoft.com/office/powerpoint/2010/main" val="18225127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sz="1600" kern="100" dirty="0">
                <a:effectLst/>
                <a:latin typeface="Cambria" panose="02040503050406030204" pitchFamily="18" charset="0"/>
                <a:ea typeface="Calibri" panose="020F0502020204030204" pitchFamily="34" charset="0"/>
                <a:cs typeface="Times New Roman" panose="02020603050405020304" pitchFamily="18" charset="0"/>
              </a:rPr>
              <a:t>So we are now on the </a:t>
            </a:r>
            <a:r>
              <a:rPr lang="en-US" sz="1600" b="1" kern="100" dirty="0">
                <a:effectLst/>
                <a:latin typeface="Cambria" panose="02040503050406030204" pitchFamily="18" charset="0"/>
                <a:ea typeface="Calibri" panose="020F0502020204030204" pitchFamily="34" charset="0"/>
                <a:cs typeface="Times New Roman" panose="02020603050405020304" pitchFamily="18" charset="0"/>
              </a:rPr>
              <a:t>bottom</a:t>
            </a:r>
            <a:r>
              <a:rPr lang="en-US" sz="1600" kern="100" dirty="0">
                <a:effectLst/>
                <a:latin typeface="Cambria" panose="02040503050406030204" pitchFamily="18" charset="0"/>
                <a:ea typeface="Calibri" panose="020F0502020204030204" pitchFamily="34" charset="0"/>
                <a:cs typeface="Times New Roman" panose="02020603050405020304" pitchFamily="18" charset="0"/>
              </a:rPr>
              <a:t> box to the right of that slide…. </a:t>
            </a:r>
            <a:endParaRPr lang="en-NL" sz="16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NL" dirty="0"/>
          </a:p>
        </p:txBody>
      </p:sp>
      <p:sp>
        <p:nvSpPr>
          <p:cNvPr id="4" name="Slide Number Placeholder 3"/>
          <p:cNvSpPr>
            <a:spLocks noGrp="1"/>
          </p:cNvSpPr>
          <p:nvPr>
            <p:ph type="sldNum" sz="quarter" idx="5"/>
          </p:nvPr>
        </p:nvSpPr>
        <p:spPr/>
        <p:txBody>
          <a:bodyPr/>
          <a:lstStyle/>
          <a:p>
            <a:pPr marL="0" marR="0" lvl="0" indent="0" algn="r" defTabSz="862013" rtl="0" eaLnBrk="1" fontAlgn="base" latinLnBrk="0" hangingPunct="1">
              <a:lnSpc>
                <a:spcPct val="100000"/>
              </a:lnSpc>
              <a:spcBef>
                <a:spcPct val="0"/>
              </a:spcBef>
              <a:spcAft>
                <a:spcPct val="0"/>
              </a:spcAft>
              <a:buClrTx/>
              <a:buSzTx/>
              <a:buFontTx/>
              <a:buNone/>
              <a:tabLst/>
              <a:defRPr/>
            </a:pPr>
            <a:fld id="{D8DF57D7-2670-4E78-96DD-D9B22805124F}" type="slidenum">
              <a:rPr kumimoji="0" lang="en-US" sz="1100" b="0" i="0" u="none" strike="noStrike" kern="1200" cap="none" spc="0" normalizeH="0" baseline="0" noProof="0" smtClean="0">
                <a:ln>
                  <a:noFill/>
                </a:ln>
                <a:solidFill>
                  <a:srgbClr val="000000"/>
                </a:solidFill>
                <a:effectLst/>
                <a:uLnTx/>
                <a:uFillTx/>
                <a:latin typeface="Verdana" pitchFamily="34" charset="0"/>
                <a:ea typeface="+mn-ea"/>
                <a:cs typeface="+mn-cs"/>
              </a:rPr>
              <a:pPr marL="0" marR="0" lvl="0" indent="0" algn="r" defTabSz="862013" rtl="0" eaLnBrk="1" fontAlgn="base" latinLnBrk="0" hangingPunct="1">
                <a:lnSpc>
                  <a:spcPct val="100000"/>
                </a:lnSpc>
                <a:spcBef>
                  <a:spcPct val="0"/>
                </a:spcBef>
                <a:spcAft>
                  <a:spcPct val="0"/>
                </a:spcAft>
                <a:buClrTx/>
                <a:buSzTx/>
                <a:buFontTx/>
                <a:buNone/>
                <a:tabLst/>
                <a:defRPr/>
              </a:pPr>
              <a:t>41</a:t>
            </a:fld>
            <a:endParaRPr kumimoji="0" lang="en-US" sz="1100" b="0" i="0" u="none" strike="noStrike" kern="1200" cap="none" spc="0" normalizeH="0" baseline="0" noProof="0" dirty="0">
              <a:ln>
                <a:noFill/>
              </a:ln>
              <a:solidFill>
                <a:srgbClr val="000000"/>
              </a:solidFill>
              <a:effectLst/>
              <a:uLnTx/>
              <a:uFillTx/>
              <a:latin typeface="Verdana" pitchFamily="34" charset="0"/>
              <a:ea typeface="+mn-ea"/>
              <a:cs typeface="+mn-cs"/>
            </a:endParaRPr>
          </a:p>
        </p:txBody>
      </p:sp>
    </p:spTree>
    <p:extLst>
      <p:ext uri="{BB962C8B-B14F-4D97-AF65-F5344CB8AC3E}">
        <p14:creationId xmlns:p14="http://schemas.microsoft.com/office/powerpoint/2010/main" val="8248246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a:defRPr/>
            </a:pPr>
            <a:fld id="{D8DF57D7-2670-4E78-96DD-D9B22805124F}" type="slidenum">
              <a:rPr lang="en-US" smtClean="0"/>
              <a:pPr>
                <a:defRPr/>
              </a:pPr>
              <a:t>2</a:t>
            </a:fld>
            <a:endParaRPr lang="en-US"/>
          </a:p>
        </p:txBody>
      </p:sp>
    </p:spTree>
    <p:extLst>
      <p:ext uri="{BB962C8B-B14F-4D97-AF65-F5344CB8AC3E}">
        <p14:creationId xmlns:p14="http://schemas.microsoft.com/office/powerpoint/2010/main" val="563192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a:defRPr/>
            </a:pPr>
            <a:fld id="{D8DF57D7-2670-4E78-96DD-D9B22805124F}" type="slidenum">
              <a:rPr lang="en-US" smtClean="0"/>
              <a:pPr>
                <a:defRPr/>
              </a:pPr>
              <a:t>14</a:t>
            </a:fld>
            <a:endParaRPr lang="en-US"/>
          </a:p>
        </p:txBody>
      </p:sp>
    </p:spTree>
    <p:extLst>
      <p:ext uri="{BB962C8B-B14F-4D97-AF65-F5344CB8AC3E}">
        <p14:creationId xmlns:p14="http://schemas.microsoft.com/office/powerpoint/2010/main" val="41320593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862013" rtl="0" eaLnBrk="1" fontAlgn="base" latinLnBrk="0" hangingPunct="1">
              <a:lnSpc>
                <a:spcPct val="100000"/>
              </a:lnSpc>
              <a:spcBef>
                <a:spcPct val="0"/>
              </a:spcBef>
              <a:spcAft>
                <a:spcPct val="0"/>
              </a:spcAft>
              <a:buClrTx/>
              <a:buSzTx/>
              <a:buFontTx/>
              <a:buNone/>
              <a:tabLst/>
              <a:defRPr/>
            </a:pPr>
            <a:fld id="{D8DF57D7-2670-4E78-96DD-D9B22805124F}" type="slidenum">
              <a:rPr kumimoji="0" lang="en-US" sz="1100" b="0" i="0" u="none" strike="noStrike" kern="1200" cap="none" spc="0" normalizeH="0" baseline="0" noProof="0" smtClean="0">
                <a:ln>
                  <a:noFill/>
                </a:ln>
                <a:solidFill>
                  <a:srgbClr val="000000"/>
                </a:solidFill>
                <a:effectLst/>
                <a:uLnTx/>
                <a:uFillTx/>
                <a:latin typeface="Verdana" pitchFamily="34" charset="0"/>
                <a:ea typeface="+mn-ea"/>
                <a:cs typeface="+mn-cs"/>
              </a:rPr>
              <a:pPr marL="0" marR="0" lvl="0" indent="0" algn="r" defTabSz="862013" rtl="0" eaLnBrk="1" fontAlgn="base" latinLnBrk="0" hangingPunct="1">
                <a:lnSpc>
                  <a:spcPct val="100000"/>
                </a:lnSpc>
                <a:spcBef>
                  <a:spcPct val="0"/>
                </a:spcBef>
                <a:spcAft>
                  <a:spcPct val="0"/>
                </a:spcAft>
                <a:buClrTx/>
                <a:buSzTx/>
                <a:buFontTx/>
                <a:buNone/>
                <a:tabLst/>
                <a:defRPr/>
              </a:pPr>
              <a:t>17</a:t>
            </a:fld>
            <a:endParaRPr kumimoji="0" lang="en-US" sz="1100" b="0" i="0" u="none" strike="noStrike" kern="1200" cap="none" spc="0" normalizeH="0" baseline="0" noProof="0">
              <a:ln>
                <a:noFill/>
              </a:ln>
              <a:solidFill>
                <a:srgbClr val="000000"/>
              </a:solidFill>
              <a:effectLst/>
              <a:uLnTx/>
              <a:uFillTx/>
              <a:latin typeface="Verdana" pitchFamily="34" charset="0"/>
              <a:ea typeface="+mn-ea"/>
              <a:cs typeface="+mn-cs"/>
            </a:endParaRPr>
          </a:p>
        </p:txBody>
      </p:sp>
    </p:spTree>
    <p:extLst>
      <p:ext uri="{BB962C8B-B14F-4D97-AF65-F5344CB8AC3E}">
        <p14:creationId xmlns:p14="http://schemas.microsoft.com/office/powerpoint/2010/main" val="18332128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0" name="Shape 470"/>
          <p:cNvSpPr>
            <a:spLocks noGrp="1" noRot="1" noChangeAspect="1"/>
          </p:cNvSpPr>
          <p:nvPr>
            <p:ph type="sldImg"/>
          </p:nvPr>
        </p:nvSpPr>
        <p:spPr>
          <a:xfrm>
            <a:off x="400050" y="698500"/>
            <a:ext cx="6223000" cy="3490913"/>
          </a:xfrm>
          <a:prstGeom prst="rect">
            <a:avLst/>
          </a:prstGeom>
        </p:spPr>
        <p:txBody>
          <a:bodyPr lIns="93324" tIns="46662" rIns="93324" bIns="46662"/>
          <a:lstStyle/>
          <a:p>
            <a:endParaRPr/>
          </a:p>
        </p:txBody>
      </p:sp>
      <p:sp>
        <p:nvSpPr>
          <p:cNvPr id="471" name="Shape 471"/>
          <p:cNvSpPr>
            <a:spLocks noGrp="1"/>
          </p:cNvSpPr>
          <p:nvPr>
            <p:ph type="body" sz="quarter" idx="1"/>
          </p:nvPr>
        </p:nvSpPr>
        <p:spPr>
          <a:prstGeom prst="rect">
            <a:avLst/>
          </a:prstGeom>
        </p:spPr>
        <p:txBody>
          <a:bodyPr/>
          <a:lstStyle/>
          <a:p>
            <a:pPr>
              <a:defRPr sz="1000">
                <a:solidFill>
                  <a:srgbClr val="808080"/>
                </a:solidFill>
              </a:defRPr>
            </a:pPr>
            <a:endParaRPr/>
          </a:p>
        </p:txBody>
      </p:sp>
    </p:spTree>
    <p:extLst>
      <p:ext uri="{BB962C8B-B14F-4D97-AF65-F5344CB8AC3E}">
        <p14:creationId xmlns:p14="http://schemas.microsoft.com/office/powerpoint/2010/main" val="25482214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0" name="Shape 470"/>
          <p:cNvSpPr>
            <a:spLocks noGrp="1" noRot="1" noChangeAspect="1"/>
          </p:cNvSpPr>
          <p:nvPr>
            <p:ph type="sldImg"/>
          </p:nvPr>
        </p:nvSpPr>
        <p:spPr>
          <a:xfrm>
            <a:off x="400050" y="698500"/>
            <a:ext cx="6223000" cy="3490913"/>
          </a:xfrm>
          <a:prstGeom prst="rect">
            <a:avLst/>
          </a:prstGeom>
        </p:spPr>
        <p:txBody>
          <a:bodyPr lIns="93324" tIns="46662" rIns="93324" bIns="46662"/>
          <a:lstStyle/>
          <a:p>
            <a:endParaRPr/>
          </a:p>
        </p:txBody>
      </p:sp>
      <p:sp>
        <p:nvSpPr>
          <p:cNvPr id="471" name="Shape 471"/>
          <p:cNvSpPr>
            <a:spLocks noGrp="1"/>
          </p:cNvSpPr>
          <p:nvPr>
            <p:ph type="body" sz="quarter" idx="1"/>
          </p:nvPr>
        </p:nvSpPr>
        <p:spPr>
          <a:prstGeom prst="rect">
            <a:avLst/>
          </a:prstGeom>
        </p:spPr>
        <p:txBody>
          <a:bodyPr/>
          <a:lstStyle/>
          <a:p>
            <a:pPr>
              <a:defRPr sz="1000">
                <a:solidFill>
                  <a:srgbClr val="808080"/>
                </a:solidFill>
              </a:defRPr>
            </a:pPr>
            <a:endParaRPr/>
          </a:p>
        </p:txBody>
      </p:sp>
    </p:spTree>
    <p:extLst>
      <p:ext uri="{BB962C8B-B14F-4D97-AF65-F5344CB8AC3E}">
        <p14:creationId xmlns:p14="http://schemas.microsoft.com/office/powerpoint/2010/main" val="13424784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862013" rtl="0" eaLnBrk="1" fontAlgn="base" latinLnBrk="0" hangingPunct="1">
              <a:lnSpc>
                <a:spcPct val="100000"/>
              </a:lnSpc>
              <a:spcBef>
                <a:spcPct val="0"/>
              </a:spcBef>
              <a:spcAft>
                <a:spcPct val="0"/>
              </a:spcAft>
              <a:buClrTx/>
              <a:buSzTx/>
              <a:buFontTx/>
              <a:buNone/>
              <a:tabLst/>
              <a:defRPr/>
            </a:pPr>
            <a:fld id="{D8DF57D7-2670-4E78-96DD-D9B22805124F}" type="slidenum">
              <a:rPr kumimoji="0" lang="en-US" sz="1100" b="0" i="0" u="none" strike="noStrike" kern="1200" cap="none" spc="0" normalizeH="0" baseline="0" noProof="0" smtClean="0">
                <a:ln>
                  <a:noFill/>
                </a:ln>
                <a:solidFill>
                  <a:srgbClr val="000000"/>
                </a:solidFill>
                <a:effectLst/>
                <a:uLnTx/>
                <a:uFillTx/>
                <a:latin typeface="Verdana" pitchFamily="34" charset="0"/>
                <a:ea typeface="+mn-ea"/>
                <a:cs typeface="+mn-cs"/>
              </a:rPr>
              <a:pPr marL="0" marR="0" lvl="0" indent="0" algn="r" defTabSz="862013" rtl="0" eaLnBrk="1" fontAlgn="base" latinLnBrk="0" hangingPunct="1">
                <a:lnSpc>
                  <a:spcPct val="100000"/>
                </a:lnSpc>
                <a:spcBef>
                  <a:spcPct val="0"/>
                </a:spcBef>
                <a:spcAft>
                  <a:spcPct val="0"/>
                </a:spcAft>
                <a:buClrTx/>
                <a:buSzTx/>
                <a:buFontTx/>
                <a:buNone/>
                <a:tabLst/>
                <a:defRPr/>
              </a:pPr>
              <a:t>33</a:t>
            </a:fld>
            <a:endParaRPr kumimoji="0" lang="en-US" sz="1100" b="0" i="0" u="none" strike="noStrike" kern="1200" cap="none" spc="0" normalizeH="0" baseline="0" noProof="0" dirty="0">
              <a:ln>
                <a:noFill/>
              </a:ln>
              <a:solidFill>
                <a:srgbClr val="000000"/>
              </a:solidFill>
              <a:effectLst/>
              <a:uLnTx/>
              <a:uFillTx/>
              <a:latin typeface="Verdana" pitchFamily="34" charset="0"/>
              <a:ea typeface="+mn-ea"/>
              <a:cs typeface="+mn-cs"/>
            </a:endParaRPr>
          </a:p>
        </p:txBody>
      </p:sp>
    </p:spTree>
    <p:extLst>
      <p:ext uri="{BB962C8B-B14F-4D97-AF65-F5344CB8AC3E}">
        <p14:creationId xmlns:p14="http://schemas.microsoft.com/office/powerpoint/2010/main" val="16476736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F51DF3-0AD1-E7B5-6D5B-9FD3A1A9393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6FB60DC-C24C-8D92-D89D-1C99F867034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E1892A6-884A-9585-A92A-18A61FBCCE36}"/>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FECD17A7-F3CD-F889-41CE-80C0329FC14E}"/>
              </a:ext>
            </a:extLst>
          </p:cNvPr>
          <p:cNvSpPr>
            <a:spLocks noGrp="1"/>
          </p:cNvSpPr>
          <p:nvPr>
            <p:ph type="sldNum" sz="quarter" idx="5"/>
          </p:nvPr>
        </p:nvSpPr>
        <p:spPr/>
        <p:txBody>
          <a:bodyPr/>
          <a:lstStyle/>
          <a:p>
            <a:pPr marL="0" marR="0" lvl="0" indent="0" algn="r" defTabSz="862013" rtl="0" eaLnBrk="1" fontAlgn="base" latinLnBrk="0" hangingPunct="1">
              <a:lnSpc>
                <a:spcPct val="100000"/>
              </a:lnSpc>
              <a:spcBef>
                <a:spcPct val="0"/>
              </a:spcBef>
              <a:spcAft>
                <a:spcPct val="0"/>
              </a:spcAft>
              <a:buClrTx/>
              <a:buSzTx/>
              <a:buFontTx/>
              <a:buNone/>
              <a:tabLst/>
              <a:defRPr/>
            </a:pPr>
            <a:fld id="{D8DF57D7-2670-4E78-96DD-D9B22805124F}" type="slidenum">
              <a:rPr kumimoji="0" lang="en-US" sz="1100" b="0" i="0" u="none" strike="noStrike" kern="1200" cap="none" spc="0" normalizeH="0" baseline="0" noProof="0" smtClean="0">
                <a:ln>
                  <a:noFill/>
                </a:ln>
                <a:solidFill>
                  <a:srgbClr val="000000"/>
                </a:solidFill>
                <a:effectLst/>
                <a:uLnTx/>
                <a:uFillTx/>
                <a:latin typeface="Verdana" pitchFamily="34" charset="0"/>
                <a:ea typeface="+mn-ea"/>
                <a:cs typeface="+mn-cs"/>
              </a:rPr>
              <a:pPr marL="0" marR="0" lvl="0" indent="0" algn="r" defTabSz="862013" rtl="0" eaLnBrk="1" fontAlgn="base" latinLnBrk="0" hangingPunct="1">
                <a:lnSpc>
                  <a:spcPct val="100000"/>
                </a:lnSpc>
                <a:spcBef>
                  <a:spcPct val="0"/>
                </a:spcBef>
                <a:spcAft>
                  <a:spcPct val="0"/>
                </a:spcAft>
                <a:buClrTx/>
                <a:buSzTx/>
                <a:buFontTx/>
                <a:buNone/>
                <a:tabLst/>
                <a:defRPr/>
              </a:pPr>
              <a:t>38</a:t>
            </a:fld>
            <a:endParaRPr kumimoji="0" lang="en-US" sz="1100" b="0" i="0" u="none" strike="noStrike" kern="1200" cap="none" spc="0" normalizeH="0" baseline="0" noProof="0" dirty="0">
              <a:ln>
                <a:noFill/>
              </a:ln>
              <a:solidFill>
                <a:srgbClr val="000000"/>
              </a:solidFill>
              <a:effectLst/>
              <a:uLnTx/>
              <a:uFillTx/>
              <a:latin typeface="Verdana" pitchFamily="34" charset="0"/>
              <a:ea typeface="+mn-ea"/>
              <a:cs typeface="+mn-cs"/>
            </a:endParaRPr>
          </a:p>
        </p:txBody>
      </p:sp>
    </p:spTree>
    <p:extLst>
      <p:ext uri="{BB962C8B-B14F-4D97-AF65-F5344CB8AC3E}">
        <p14:creationId xmlns:p14="http://schemas.microsoft.com/office/powerpoint/2010/main" val="15445239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L" dirty="0"/>
          </a:p>
        </p:txBody>
      </p:sp>
      <p:sp>
        <p:nvSpPr>
          <p:cNvPr id="4" name="Slide Number Placeholder 3"/>
          <p:cNvSpPr>
            <a:spLocks noGrp="1"/>
          </p:cNvSpPr>
          <p:nvPr>
            <p:ph type="sldNum" sz="quarter" idx="5"/>
          </p:nvPr>
        </p:nvSpPr>
        <p:spPr/>
        <p:txBody>
          <a:bodyPr/>
          <a:lstStyle/>
          <a:p>
            <a:pPr marL="0" marR="0" lvl="0" indent="0" algn="r" defTabSz="862013" rtl="0" eaLnBrk="1" fontAlgn="base" latinLnBrk="0" hangingPunct="1">
              <a:lnSpc>
                <a:spcPct val="100000"/>
              </a:lnSpc>
              <a:spcBef>
                <a:spcPct val="0"/>
              </a:spcBef>
              <a:spcAft>
                <a:spcPct val="0"/>
              </a:spcAft>
              <a:buClrTx/>
              <a:buSzTx/>
              <a:buFontTx/>
              <a:buNone/>
              <a:tabLst/>
              <a:defRPr/>
            </a:pPr>
            <a:fld id="{D8DF57D7-2670-4E78-96DD-D9B22805124F}" type="slidenum">
              <a:rPr kumimoji="0" lang="en-US" sz="1100" b="0" i="0" u="none" strike="noStrike" kern="1200" cap="none" spc="0" normalizeH="0" baseline="0" noProof="0" smtClean="0">
                <a:ln>
                  <a:noFill/>
                </a:ln>
                <a:solidFill>
                  <a:srgbClr val="000000"/>
                </a:solidFill>
                <a:effectLst/>
                <a:uLnTx/>
                <a:uFillTx/>
                <a:latin typeface="Verdana" pitchFamily="34" charset="0"/>
                <a:ea typeface="+mn-ea"/>
                <a:cs typeface="+mn-cs"/>
              </a:rPr>
              <a:pPr marL="0" marR="0" lvl="0" indent="0" algn="r" defTabSz="862013" rtl="0" eaLnBrk="1" fontAlgn="base" latinLnBrk="0" hangingPunct="1">
                <a:lnSpc>
                  <a:spcPct val="100000"/>
                </a:lnSpc>
                <a:spcBef>
                  <a:spcPct val="0"/>
                </a:spcBef>
                <a:spcAft>
                  <a:spcPct val="0"/>
                </a:spcAft>
                <a:buClrTx/>
                <a:buSzTx/>
                <a:buFontTx/>
                <a:buNone/>
                <a:tabLst/>
                <a:defRPr/>
              </a:pPr>
              <a:t>39</a:t>
            </a:fld>
            <a:endParaRPr kumimoji="0" lang="en-US" sz="1100" b="0" i="0" u="none" strike="noStrike" kern="1200" cap="none" spc="0" normalizeH="0" baseline="0" noProof="0" dirty="0">
              <a:ln>
                <a:noFill/>
              </a:ln>
              <a:solidFill>
                <a:srgbClr val="000000"/>
              </a:solidFill>
              <a:effectLst/>
              <a:uLnTx/>
              <a:uFillTx/>
              <a:latin typeface="Verdana" pitchFamily="34" charset="0"/>
              <a:ea typeface="+mn-ea"/>
              <a:cs typeface="+mn-cs"/>
            </a:endParaRPr>
          </a:p>
        </p:txBody>
      </p:sp>
    </p:spTree>
    <p:extLst>
      <p:ext uri="{BB962C8B-B14F-4D97-AF65-F5344CB8AC3E}">
        <p14:creationId xmlns:p14="http://schemas.microsoft.com/office/powerpoint/2010/main" val="304208673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jpeg"/><Relationship Id="rId1" Type="http://schemas.openxmlformats.org/officeDocument/2006/relationships/slideMaster" Target="../slideMasters/slideMaster3.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8.jpeg"/><Relationship Id="rId7" Type="http://schemas.openxmlformats.org/officeDocument/2006/relationships/image" Target="../media/image5.svg"/><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5.svg"/><Relationship Id="rId2" Type="http://schemas.openxmlformats.org/officeDocument/2006/relationships/image" Target="../media/image9.jp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8.jpeg"/><Relationship Id="rId7" Type="http://schemas.openxmlformats.org/officeDocument/2006/relationships/image" Target="../media/image5.svg"/><Relationship Id="rId2" Type="http://schemas.openxmlformats.org/officeDocument/2006/relationships/image" Target="../media/image7.jpeg"/><Relationship Id="rId1" Type="http://schemas.openxmlformats.org/officeDocument/2006/relationships/slideMaster" Target="../slideMasters/slideMaster3.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jpeg"/><Relationship Id="rId1" Type="http://schemas.openxmlformats.org/officeDocument/2006/relationships/slideMaster" Target="../slideMasters/slideMaster5.xml"/><Relationship Id="rId5" Type="http://schemas.openxmlformats.org/officeDocument/2006/relationships/image" Target="../media/image15.emf"/><Relationship Id="rId4" Type="http://schemas.openxmlformats.org/officeDocument/2006/relationships/image" Target="../media/image3.png"/></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5.svg"/><Relationship Id="rId2" Type="http://schemas.openxmlformats.org/officeDocument/2006/relationships/image" Target="../media/image10.jpe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Master" Target="../slideMasters/slideMaster5.xml"/><Relationship Id="rId6" Type="http://schemas.openxmlformats.org/officeDocument/2006/relationships/image" Target="../media/image15.emf"/><Relationship Id="rId5" Type="http://schemas.openxmlformats.org/officeDocument/2006/relationships/image" Target="../media/image3.png"/><Relationship Id="rId4"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OVER1">
    <p:spTree>
      <p:nvGrpSpPr>
        <p:cNvPr id="1" name=""/>
        <p:cNvGrpSpPr/>
        <p:nvPr/>
      </p:nvGrpSpPr>
      <p:grpSpPr>
        <a:xfrm>
          <a:off x="0" y="0"/>
          <a:ext cx="0" cy="0"/>
          <a:chOff x="0" y="0"/>
          <a:chExt cx="0" cy="0"/>
        </a:xfrm>
      </p:grpSpPr>
      <p:pic>
        <p:nvPicPr>
          <p:cNvPr id="2" name="Picture 169">
            <a:extLst>
              <a:ext uri="{FF2B5EF4-FFF2-40B4-BE49-F238E27FC236}">
                <a16:creationId xmlns:a16="http://schemas.microsoft.com/office/drawing/2014/main" id="{655A41B8-2864-44C4-A9B2-9F40A95F93B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225338" cy="6858000"/>
          </a:xfrm>
          <a:prstGeom prst="rect">
            <a:avLst/>
          </a:prstGeom>
        </p:spPr>
      </p:pic>
      <p:sp>
        <p:nvSpPr>
          <p:cNvPr id="40" name="Rectangle 4">
            <a:extLst>
              <a:ext uri="{FF2B5EF4-FFF2-40B4-BE49-F238E27FC236}">
                <a16:creationId xmlns:a16="http://schemas.microsoft.com/office/drawing/2014/main" id="{13708B2C-83C9-4876-96B1-1CC09F31A163}"/>
              </a:ext>
            </a:extLst>
          </p:cNvPr>
          <p:cNvSpPr/>
          <p:nvPr userDrawn="1"/>
        </p:nvSpPr>
        <p:spPr>
          <a:xfrm>
            <a:off x="0" y="0"/>
            <a:ext cx="12225338" cy="6858000"/>
          </a:xfrm>
          <a:prstGeom prst="rect">
            <a:avLst/>
          </a:prstGeom>
          <a:solidFill>
            <a:srgbClr val="003249">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56323" name="Rectangle 2"/>
          <p:cNvSpPr>
            <a:spLocks noGrp="1" noChangeArrowheads="1"/>
          </p:cNvSpPr>
          <p:nvPr>
            <p:ph type="subTitle" idx="1" hasCustomPrompt="1"/>
          </p:nvPr>
        </p:nvSpPr>
        <p:spPr>
          <a:xfrm>
            <a:off x="113619" y="5258117"/>
            <a:ext cx="10627380" cy="381451"/>
          </a:xfrm>
          <a:prstGeom prst="rect">
            <a:avLst/>
          </a:prstGeom>
        </p:spPr>
        <p:txBody>
          <a:bodyPr wrap="square">
            <a:spAutoFit/>
          </a:bodyPr>
          <a:lstStyle>
            <a:lvl1pPr marL="0" indent="0">
              <a:buFont typeface="Verdana" pitchFamily="34" charset="0"/>
              <a:buNone/>
              <a:defRPr sz="1736"/>
            </a:lvl1pPr>
          </a:lstStyle>
          <a:p>
            <a:pPr lvl="0"/>
            <a:r>
              <a:rPr lang="en-GB" noProof="0" dirty="0" err="1"/>
              <a:t>SubTitle</a:t>
            </a:r>
            <a:endParaRPr lang="en-GB" noProof="0" dirty="0"/>
          </a:p>
        </p:txBody>
      </p:sp>
      <p:sp>
        <p:nvSpPr>
          <p:cNvPr id="56325" name="Rectangle 6"/>
          <p:cNvSpPr>
            <a:spLocks noGrp="1" noChangeArrowheads="1"/>
          </p:cNvSpPr>
          <p:nvPr>
            <p:ph type="ctrTitle" hasCustomPrompt="1"/>
          </p:nvPr>
        </p:nvSpPr>
        <p:spPr>
          <a:xfrm>
            <a:off x="147704" y="3351588"/>
            <a:ext cx="11809731" cy="707886"/>
          </a:xfrm>
          <a:prstGeom prst="rect">
            <a:avLst/>
          </a:prstGeom>
        </p:spPr>
        <p:txBody>
          <a:bodyPr/>
          <a:lstStyle>
            <a:lvl1pPr>
              <a:defRPr sz="4000">
                <a:solidFill>
                  <a:schemeClr val="bg1"/>
                </a:solidFill>
              </a:defRPr>
            </a:lvl1pPr>
          </a:lstStyle>
          <a:p>
            <a:pPr lvl="0"/>
            <a:r>
              <a:rPr lang="en-GB" noProof="0" dirty="0"/>
              <a:t>NAME YOUR PRESENTATION</a:t>
            </a:r>
          </a:p>
        </p:txBody>
      </p:sp>
      <p:sp>
        <p:nvSpPr>
          <p:cNvPr id="56347" name="Text Box 27"/>
          <p:cNvSpPr txBox="1">
            <a:spLocks noChangeArrowheads="1"/>
          </p:cNvSpPr>
          <p:nvPr userDrawn="1"/>
        </p:nvSpPr>
        <p:spPr bwMode="auto">
          <a:xfrm>
            <a:off x="844737" y="6429376"/>
            <a:ext cx="6706956" cy="2111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en-GB" sz="772" noProof="0" dirty="0"/>
          </a:p>
        </p:txBody>
      </p:sp>
      <p:sp>
        <p:nvSpPr>
          <p:cNvPr id="10" name="Text Box 58"/>
          <p:cNvSpPr txBox="1">
            <a:spLocks noChangeArrowheads="1"/>
          </p:cNvSpPr>
          <p:nvPr userDrawn="1"/>
        </p:nvSpPr>
        <p:spPr bwMode="auto">
          <a:xfrm>
            <a:off x="213480" y="6202800"/>
            <a:ext cx="6706956"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nchor="b">
            <a:spAutoFit/>
          </a:bodyPr>
          <a:lstStyle/>
          <a:p>
            <a:pPr algn="l">
              <a:spcBef>
                <a:spcPct val="50000"/>
              </a:spcBef>
            </a:pPr>
            <a:r>
              <a:rPr lang="en-GB" sz="800" noProof="0" dirty="0">
                <a:solidFill>
                  <a:srgbClr val="8197A6"/>
                </a:solidFill>
                <a:latin typeface="Arial" panose="020B0604020202020204" pitchFamily="34" charset="0"/>
                <a:cs typeface="Arial" panose="020B0604020202020204" pitchFamily="34" charset="0"/>
              </a:rPr>
              <a:t>ESA UNCLASSIFIED – For ESA Official Use Only</a:t>
            </a:r>
          </a:p>
        </p:txBody>
      </p:sp>
      <p:cxnSp>
        <p:nvCxnSpPr>
          <p:cNvPr id="94" name="Straight Connector 152">
            <a:extLst>
              <a:ext uri="{FF2B5EF4-FFF2-40B4-BE49-F238E27FC236}">
                <a16:creationId xmlns:a16="http://schemas.microsoft.com/office/drawing/2014/main" id="{357F7D0F-2D50-4418-8EB4-564A4B2CEE5B}"/>
              </a:ext>
            </a:extLst>
          </p:cNvPr>
          <p:cNvCxnSpPr>
            <a:cxnSpLocks/>
          </p:cNvCxnSpPr>
          <p:nvPr userDrawn="1"/>
        </p:nvCxnSpPr>
        <p:spPr>
          <a:xfrm>
            <a:off x="223200" y="4106871"/>
            <a:ext cx="117360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pic>
        <p:nvPicPr>
          <p:cNvPr id="38" name="Picture 37">
            <a:extLst>
              <a:ext uri="{FF2B5EF4-FFF2-40B4-BE49-F238E27FC236}">
                <a16:creationId xmlns:a16="http://schemas.microsoft.com/office/drawing/2014/main" id="{6C34021B-66EB-9E45-8BD1-64D5855A5802}"/>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331489" y="-216085"/>
            <a:ext cx="2093892" cy="1314000"/>
          </a:xfrm>
          <a:prstGeom prst="rect">
            <a:avLst/>
          </a:prstGeom>
        </p:spPr>
      </p:pic>
      <p:cxnSp>
        <p:nvCxnSpPr>
          <p:cNvPr id="39" name="Straight Connector 38">
            <a:extLst>
              <a:ext uri="{FF2B5EF4-FFF2-40B4-BE49-F238E27FC236}">
                <a16:creationId xmlns:a16="http://schemas.microsoft.com/office/drawing/2014/main" id="{D90A106D-F82D-4A4A-81C2-51E2F76FBD9F}"/>
              </a:ext>
            </a:extLst>
          </p:cNvPr>
          <p:cNvCxnSpPr>
            <a:cxnSpLocks/>
          </p:cNvCxnSpPr>
          <p:nvPr userDrawn="1"/>
        </p:nvCxnSpPr>
        <p:spPr>
          <a:xfrm>
            <a:off x="221435" y="6422971"/>
            <a:ext cx="11736000" cy="0"/>
          </a:xfrm>
          <a:prstGeom prst="line">
            <a:avLst/>
          </a:prstGeom>
          <a:ln w="9525" cmpd="sng">
            <a:solidFill>
              <a:schemeClr val="bg1"/>
            </a:solidFill>
            <a:prstDash val="solid"/>
          </a:ln>
        </p:spPr>
        <p:style>
          <a:lnRef idx="1">
            <a:schemeClr val="accent1"/>
          </a:lnRef>
          <a:fillRef idx="0">
            <a:schemeClr val="accent1"/>
          </a:fillRef>
          <a:effectRef idx="0">
            <a:schemeClr val="accent1"/>
          </a:effectRef>
          <a:fontRef idx="minor">
            <a:schemeClr val="tx1"/>
          </a:fontRef>
        </p:style>
      </p:cxnSp>
      <p:pic>
        <p:nvPicPr>
          <p:cNvPr id="97" name="Picture 5">
            <a:extLst>
              <a:ext uri="{FF2B5EF4-FFF2-40B4-BE49-F238E27FC236}">
                <a16:creationId xmlns:a16="http://schemas.microsoft.com/office/drawing/2014/main" id="{F2382437-E20D-44CE-9678-6FC2D2C8FA21}"/>
              </a:ext>
            </a:extLst>
          </p:cNvPr>
          <p:cNvPicPr>
            <a:picLocks/>
          </p:cNvPicPr>
          <p:nvPr userDrawn="1"/>
        </p:nvPicPr>
        <p:blipFill>
          <a:blip r:embed="rId4" cstate="email">
            <a:extLst>
              <a:ext uri="{28A0092B-C50C-407E-A947-70E740481C1C}">
                <a14:useLocalDpi xmlns:a14="http://schemas.microsoft.com/office/drawing/2010/main"/>
              </a:ext>
            </a:extLst>
          </a:blip>
          <a:stretch>
            <a:fillRect/>
          </a:stretch>
        </p:blipFill>
        <p:spPr>
          <a:xfrm>
            <a:off x="10342800" y="6584400"/>
            <a:ext cx="1641396" cy="104400"/>
          </a:xfrm>
          <a:prstGeom prst="rect">
            <a:avLst/>
          </a:prstGeom>
        </p:spPr>
      </p:pic>
      <p:pic>
        <p:nvPicPr>
          <p:cNvPr id="41" name="Picture 40">
            <a:extLst>
              <a:ext uri="{FF2B5EF4-FFF2-40B4-BE49-F238E27FC236}">
                <a16:creationId xmlns:a16="http://schemas.microsoft.com/office/drawing/2014/main" id="{EBB965BA-5FAA-5543-9444-B14F3D19DD2B}"/>
              </a:ext>
            </a:extLst>
          </p:cNvPr>
          <p:cNvPicPr>
            <a:picLocks noChangeAspect="1"/>
          </p:cNvPicPr>
          <p:nvPr userDrawn="1"/>
        </p:nvPicPr>
        <p:blipFill>
          <a:blip r:embed="rId5">
            <a:extLst>
              <a:ext uri="{96DAC541-7B7A-43D3-8B79-37D633B846F1}">
                <asvg:svgBlip xmlns:asvg="http://schemas.microsoft.com/office/drawing/2016/SVG/main" r:embed="rId6"/>
              </a:ext>
            </a:extLst>
          </a:blip>
          <a:srcRect/>
          <a:stretch/>
        </p:blipFill>
        <p:spPr>
          <a:xfrm>
            <a:off x="1" y="6456954"/>
            <a:ext cx="10159937" cy="43072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strips(upRight)">
                                      <p:cBhvr>
                                        <p:cTn id="7" dur="500"/>
                                        <p:tgtEl>
                                          <p:spTgt spid="39"/>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41"/>
                                        </p:tgtEl>
                                        <p:attrNameLst>
                                          <p:attrName>style.visibility</p:attrName>
                                        </p:attrNameLst>
                                      </p:cBhvr>
                                      <p:to>
                                        <p:strVal val="visible"/>
                                      </p:to>
                                    </p:set>
                                    <p:anim calcmode="lin" valueType="num">
                                      <p:cBhvr additive="base">
                                        <p:cTn id="11" dur="1500" fill="hold"/>
                                        <p:tgtEl>
                                          <p:spTgt spid="41"/>
                                        </p:tgtEl>
                                        <p:attrNameLst>
                                          <p:attrName>ppt_x</p:attrName>
                                        </p:attrNameLst>
                                      </p:cBhvr>
                                      <p:tavLst>
                                        <p:tav tm="0">
                                          <p:val>
                                            <p:strVal val="0-#ppt_w/2"/>
                                          </p:val>
                                        </p:tav>
                                        <p:tav tm="100000">
                                          <p:val>
                                            <p:strVal val="#ppt_x"/>
                                          </p:val>
                                        </p:tav>
                                      </p:tavLst>
                                    </p:anim>
                                    <p:anim calcmode="lin" valueType="num">
                                      <p:cBhvr additive="base">
                                        <p:cTn id="12" dur="1500" fill="hold"/>
                                        <p:tgtEl>
                                          <p:spTgt spid="41"/>
                                        </p:tgtEl>
                                        <p:attrNameLst>
                                          <p:attrName>ppt_y</p:attrName>
                                        </p:attrNameLst>
                                      </p:cBhvr>
                                      <p:tavLst>
                                        <p:tav tm="0">
                                          <p:val>
                                            <p:strVal val="#ppt_y"/>
                                          </p:val>
                                        </p:tav>
                                        <p:tav tm="100000">
                                          <p:val>
                                            <p:strVal val="#ppt_y"/>
                                          </p:val>
                                        </p:tav>
                                      </p:tavLst>
                                    </p:anim>
                                  </p:childTnLst>
                                </p:cTn>
                              </p:par>
                            </p:childTnLst>
                          </p:cTn>
                        </p:par>
                        <p:par>
                          <p:cTn id="13" fill="hold">
                            <p:stCondLst>
                              <p:cond delay="2000"/>
                            </p:stCondLst>
                            <p:childTnLst>
                              <p:par>
                                <p:cTn id="14" presetID="2" presetClass="entr" presetSubtype="12" fill="hold" grpId="0" nodeType="afterEffect">
                                  <p:stCondLst>
                                    <p:cond delay="0"/>
                                  </p:stCondLst>
                                  <p:childTnLst>
                                    <p:set>
                                      <p:cBhvr>
                                        <p:cTn id="15" dur="1" fill="hold">
                                          <p:stCondLst>
                                            <p:cond delay="0"/>
                                          </p:stCondLst>
                                        </p:cTn>
                                        <p:tgtEl>
                                          <p:spTgt spid="40"/>
                                        </p:tgtEl>
                                        <p:attrNameLst>
                                          <p:attrName>style.visibility</p:attrName>
                                        </p:attrNameLst>
                                      </p:cBhvr>
                                      <p:to>
                                        <p:strVal val="visible"/>
                                      </p:to>
                                    </p:set>
                                    <p:anim calcmode="lin" valueType="num">
                                      <p:cBhvr additive="base">
                                        <p:cTn id="16" dur="500" fill="hold"/>
                                        <p:tgtEl>
                                          <p:spTgt spid="40"/>
                                        </p:tgtEl>
                                        <p:attrNameLst>
                                          <p:attrName>ppt_x</p:attrName>
                                        </p:attrNameLst>
                                      </p:cBhvr>
                                      <p:tavLst>
                                        <p:tav tm="0">
                                          <p:val>
                                            <p:strVal val="0-#ppt_w/2"/>
                                          </p:val>
                                        </p:tav>
                                        <p:tav tm="100000">
                                          <p:val>
                                            <p:strVal val="#ppt_x"/>
                                          </p:val>
                                        </p:tav>
                                      </p:tavLst>
                                    </p:anim>
                                    <p:anim calcmode="lin" valueType="num">
                                      <p:cBhvr additive="base">
                                        <p:cTn id="17" dur="500" fill="hold"/>
                                        <p:tgtEl>
                                          <p:spTgt spid="40"/>
                                        </p:tgtEl>
                                        <p:attrNameLst>
                                          <p:attrName>ppt_y</p:attrName>
                                        </p:attrNameLst>
                                      </p:cBhvr>
                                      <p:tavLst>
                                        <p:tav tm="0">
                                          <p:val>
                                            <p:strVal val="1+#ppt_h/2"/>
                                          </p:val>
                                        </p:tav>
                                        <p:tav tm="100000">
                                          <p:val>
                                            <p:strVal val="#ppt_y"/>
                                          </p:val>
                                        </p:tav>
                                      </p:tavLst>
                                    </p:anim>
                                  </p:childTnLst>
                                </p:cTn>
                              </p:par>
                            </p:childTnLst>
                          </p:cTn>
                        </p:par>
                        <p:par>
                          <p:cTn id="18" fill="hold">
                            <p:stCondLst>
                              <p:cond delay="2500"/>
                            </p:stCondLst>
                            <p:childTnLst>
                              <p:par>
                                <p:cTn id="19" presetID="1" presetClass="entr" presetSubtype="0" fill="hold" nodeType="afterEffect">
                                  <p:stCondLst>
                                    <p:cond delay="0"/>
                                  </p:stCondLst>
                                  <p:childTnLst>
                                    <p:set>
                                      <p:cBhvr>
                                        <p:cTn id="20" dur="1" fill="hold">
                                          <p:stCondLst>
                                            <p:cond delay="0"/>
                                          </p:stCondLst>
                                        </p:cTn>
                                        <p:tgtEl>
                                          <p:spTgt spid="38"/>
                                        </p:tgtEl>
                                        <p:attrNameLst>
                                          <p:attrName>style.visibility</p:attrName>
                                        </p:attrNameLst>
                                      </p:cBhvr>
                                      <p:to>
                                        <p:strVal val="visible"/>
                                      </p:to>
                                    </p:set>
                                  </p:childTnLst>
                                </p:cTn>
                              </p:par>
                            </p:childTnLst>
                          </p:cTn>
                        </p:par>
                        <p:par>
                          <p:cTn id="21" fill="hold">
                            <p:stCondLst>
                              <p:cond delay="2500"/>
                            </p:stCondLst>
                            <p:childTnLst>
                              <p:par>
                                <p:cTn id="22" presetID="22" presetClass="entr" presetSubtype="8" fill="hold" nodeType="afterEffect">
                                  <p:stCondLst>
                                    <p:cond delay="0"/>
                                  </p:stCondLst>
                                  <p:childTnLst>
                                    <p:set>
                                      <p:cBhvr>
                                        <p:cTn id="23" dur="1" fill="hold">
                                          <p:stCondLst>
                                            <p:cond delay="0"/>
                                          </p:stCondLst>
                                        </p:cTn>
                                        <p:tgtEl>
                                          <p:spTgt spid="97"/>
                                        </p:tgtEl>
                                        <p:attrNameLst>
                                          <p:attrName>style.visibility</p:attrName>
                                        </p:attrNameLst>
                                      </p:cBhvr>
                                      <p:to>
                                        <p:strVal val="visible"/>
                                      </p:to>
                                    </p:set>
                                    <p:animEffect transition="in" filter="wipe(left)">
                                      <p:cBhvr>
                                        <p:cTn id="24" dur="500"/>
                                        <p:tgtEl>
                                          <p:spTgt spid="97"/>
                                        </p:tgtEl>
                                      </p:cBhvr>
                                    </p:animEffect>
                                  </p:childTnLst>
                                </p:cTn>
                              </p:par>
                            </p:childTnLst>
                          </p:cTn>
                        </p:par>
                        <p:par>
                          <p:cTn id="25" fill="hold">
                            <p:stCondLst>
                              <p:cond delay="3000"/>
                            </p:stCondLst>
                            <p:childTnLst>
                              <p:par>
                                <p:cTn id="26" presetID="10" presetClass="entr" presetSubtype="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childTnLst>
                          </p:cTn>
                        </p:par>
                        <p:par>
                          <p:cTn id="29" fill="hold">
                            <p:stCondLst>
                              <p:cond delay="3500"/>
                            </p:stCondLst>
                            <p:childTnLst>
                              <p:par>
                                <p:cTn id="30" presetID="18" presetClass="entr" presetSubtype="3" fill="hold" nodeType="afterEffect">
                                  <p:stCondLst>
                                    <p:cond delay="0"/>
                                  </p:stCondLst>
                                  <p:childTnLst>
                                    <p:set>
                                      <p:cBhvr>
                                        <p:cTn id="31" dur="1" fill="hold">
                                          <p:stCondLst>
                                            <p:cond delay="0"/>
                                          </p:stCondLst>
                                        </p:cTn>
                                        <p:tgtEl>
                                          <p:spTgt spid="94"/>
                                        </p:tgtEl>
                                        <p:attrNameLst>
                                          <p:attrName>style.visibility</p:attrName>
                                        </p:attrNameLst>
                                      </p:cBhvr>
                                      <p:to>
                                        <p:strVal val="visible"/>
                                      </p:to>
                                    </p:set>
                                    <p:animEffect transition="in" filter="strips(upRight)">
                                      <p:cBhvr>
                                        <p:cTn id="32" dur="500"/>
                                        <p:tgtEl>
                                          <p:spTgt spid="94"/>
                                        </p:tgtEl>
                                      </p:cBhvr>
                                    </p:animEffect>
                                  </p:childTnLst>
                                </p:cTn>
                              </p:par>
                            </p:childTnLst>
                          </p:cTn>
                        </p:par>
                        <p:par>
                          <p:cTn id="33" fill="hold">
                            <p:stCondLst>
                              <p:cond delay="4000"/>
                            </p:stCondLst>
                            <p:childTnLst>
                              <p:par>
                                <p:cTn id="34" presetID="22" presetClass="entr" presetSubtype="8" fill="hold" grpId="0" nodeType="afterEffect">
                                  <p:stCondLst>
                                    <p:cond delay="0"/>
                                  </p:stCondLst>
                                  <p:childTnLst>
                                    <p:set>
                                      <p:cBhvr>
                                        <p:cTn id="35" dur="1" fill="hold">
                                          <p:stCondLst>
                                            <p:cond delay="0"/>
                                          </p:stCondLst>
                                        </p:cTn>
                                        <p:tgtEl>
                                          <p:spTgt spid="56325"/>
                                        </p:tgtEl>
                                        <p:attrNameLst>
                                          <p:attrName>style.visibility</p:attrName>
                                        </p:attrNameLst>
                                      </p:cBhvr>
                                      <p:to>
                                        <p:strVal val="visible"/>
                                      </p:to>
                                    </p:set>
                                    <p:animEffect transition="in" filter="wipe(left)">
                                      <p:cBhvr>
                                        <p:cTn id="36" dur="500"/>
                                        <p:tgtEl>
                                          <p:spTgt spid="56325"/>
                                        </p:tgtEl>
                                      </p:cBhvr>
                                    </p:animEffect>
                                  </p:childTnLst>
                                </p:cTn>
                              </p:par>
                            </p:childTnLst>
                          </p:cTn>
                        </p:par>
                        <p:par>
                          <p:cTn id="37" fill="hold">
                            <p:stCondLst>
                              <p:cond delay="4500"/>
                            </p:stCondLst>
                            <p:childTnLst>
                              <p:par>
                                <p:cTn id="38" presetID="22" presetClass="entr" presetSubtype="8" fill="hold" grpId="0" nodeType="afterEffect">
                                  <p:stCondLst>
                                    <p:cond delay="0"/>
                                  </p:stCondLst>
                                  <p:childTnLst>
                                    <p:set>
                                      <p:cBhvr>
                                        <p:cTn id="39" dur="1" fill="hold">
                                          <p:stCondLst>
                                            <p:cond delay="0"/>
                                          </p:stCondLst>
                                        </p:cTn>
                                        <p:tgtEl>
                                          <p:spTgt spid="56323"/>
                                        </p:tgtEl>
                                        <p:attrNameLst>
                                          <p:attrName>style.visibility</p:attrName>
                                        </p:attrNameLst>
                                      </p:cBhvr>
                                      <p:to>
                                        <p:strVal val="visible"/>
                                      </p:to>
                                    </p:set>
                                    <p:animEffect transition="in" filter="wipe(left)">
                                      <p:cBhvr>
                                        <p:cTn id="40" dur="500"/>
                                        <p:tgtEl>
                                          <p:spTgt spid="563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56323" grpId="0">
        <p:tmplLst>
          <p:tmpl>
            <p:tnLst>
              <p:par>
                <p:cTn presetID="22" presetClass="entr" presetSubtype="8" fill="hold" nodeType="afterEffect">
                  <p:stCondLst>
                    <p:cond delay="0"/>
                  </p:stCondLst>
                  <p:childTnLst>
                    <p:set>
                      <p:cBhvr>
                        <p:cTn dur="1" fill="hold">
                          <p:stCondLst>
                            <p:cond delay="0"/>
                          </p:stCondLst>
                        </p:cTn>
                        <p:tgtEl>
                          <p:spTgt spid="56323"/>
                        </p:tgtEl>
                        <p:attrNameLst>
                          <p:attrName>style.visibility</p:attrName>
                        </p:attrNameLst>
                      </p:cBhvr>
                      <p:to>
                        <p:strVal val="visible"/>
                      </p:to>
                    </p:set>
                    <p:animEffect transition="in" filter="wipe(left)">
                      <p:cBhvr>
                        <p:cTn dur="500"/>
                        <p:tgtEl>
                          <p:spTgt spid="56323"/>
                        </p:tgtEl>
                      </p:cBhvr>
                    </p:animEffect>
                  </p:childTnLst>
                </p:cTn>
              </p:par>
            </p:tnLst>
          </p:tmpl>
        </p:tmplLst>
      </p:bldP>
      <p:bldP spid="56325" grpId="0"/>
      <p:bldP spid="10"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ARK8">
    <p:spTree>
      <p:nvGrpSpPr>
        <p:cNvPr id="1" name=""/>
        <p:cNvGrpSpPr/>
        <p:nvPr/>
      </p:nvGrpSpPr>
      <p:grpSpPr>
        <a:xfrm>
          <a:off x="0" y="0"/>
          <a:ext cx="0" cy="0"/>
          <a:chOff x="0" y="0"/>
          <a:chExt cx="0" cy="0"/>
        </a:xfrm>
      </p:grpSpPr>
      <p:grpSp>
        <p:nvGrpSpPr>
          <p:cNvPr id="7" name="Group 35">
            <a:extLst>
              <a:ext uri="{FF2B5EF4-FFF2-40B4-BE49-F238E27FC236}">
                <a16:creationId xmlns:a16="http://schemas.microsoft.com/office/drawing/2014/main" id="{79B5329C-A2C5-4ECB-BC98-1EE910A59C5C}"/>
              </a:ext>
            </a:extLst>
          </p:cNvPr>
          <p:cNvGrpSpPr/>
          <p:nvPr userDrawn="1"/>
        </p:nvGrpSpPr>
        <p:grpSpPr>
          <a:xfrm>
            <a:off x="-6583" y="-3"/>
            <a:ext cx="12302859" cy="6858003"/>
            <a:chOff x="-6566" y="-2"/>
            <a:chExt cx="12269309" cy="6858002"/>
          </a:xfrm>
        </p:grpSpPr>
        <p:sp>
          <p:nvSpPr>
            <p:cNvPr id="8" name="Rectangle 36" hidden="1">
              <a:extLst>
                <a:ext uri="{FF2B5EF4-FFF2-40B4-BE49-F238E27FC236}">
                  <a16:creationId xmlns:a16="http://schemas.microsoft.com/office/drawing/2014/main" id="{C8958B36-AB2D-48BD-9A47-6687DB792AE7}"/>
                </a:ext>
              </a:extLst>
            </p:cNvPr>
            <p:cNvSpPr/>
            <p:nvPr userDrawn="1"/>
          </p:nvSpPr>
          <p:spPr>
            <a:xfrm>
              <a:off x="-6566" y="-2"/>
              <a:ext cx="12198565" cy="6858002"/>
            </a:xfrm>
            <a:prstGeom prst="rect">
              <a:avLst/>
            </a:prstGeom>
            <a:solidFill>
              <a:srgbClr val="0032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02" dirty="0"/>
            </a:p>
          </p:txBody>
        </p:sp>
        <p:grpSp>
          <p:nvGrpSpPr>
            <p:cNvPr id="9" name="Group 37" hidden="1">
              <a:extLst>
                <a:ext uri="{FF2B5EF4-FFF2-40B4-BE49-F238E27FC236}">
                  <a16:creationId xmlns:a16="http://schemas.microsoft.com/office/drawing/2014/main" id="{430FC37E-46B5-4BD2-9E97-2B76C0573440}"/>
                </a:ext>
              </a:extLst>
            </p:cNvPr>
            <p:cNvGrpSpPr/>
            <p:nvPr userDrawn="1"/>
          </p:nvGrpSpPr>
          <p:grpSpPr>
            <a:xfrm>
              <a:off x="442260" y="3456849"/>
              <a:ext cx="11820483" cy="2970388"/>
              <a:chOff x="442260" y="3600153"/>
              <a:chExt cx="11820483" cy="2970388"/>
            </a:xfrm>
          </p:grpSpPr>
          <p:cxnSp>
            <p:nvCxnSpPr>
              <p:cNvPr id="10" name="Straight Connector 38">
                <a:extLst>
                  <a:ext uri="{FF2B5EF4-FFF2-40B4-BE49-F238E27FC236}">
                    <a16:creationId xmlns:a16="http://schemas.microsoft.com/office/drawing/2014/main" id="{E63B12F6-68E5-4FD2-AE82-2C61E9FEC371}"/>
                  </a:ext>
                </a:extLst>
              </p:cNvPr>
              <p:cNvCxnSpPr/>
              <p:nvPr userDrawn="1"/>
            </p:nvCxnSpPr>
            <p:spPr>
              <a:xfrm flipV="1">
                <a:off x="9302285"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39">
                <a:extLst>
                  <a:ext uri="{FF2B5EF4-FFF2-40B4-BE49-F238E27FC236}">
                    <a16:creationId xmlns:a16="http://schemas.microsoft.com/office/drawing/2014/main" id="{3F18698A-2CC1-42F7-AFA2-0ED6A65A0467}"/>
                  </a:ext>
                </a:extLst>
              </p:cNvPr>
              <p:cNvCxnSpPr/>
              <p:nvPr userDrawn="1"/>
            </p:nvCxnSpPr>
            <p:spPr>
              <a:xfrm flipV="1">
                <a:off x="8773056"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2" name="Straight Connector 40">
                <a:extLst>
                  <a:ext uri="{FF2B5EF4-FFF2-40B4-BE49-F238E27FC236}">
                    <a16:creationId xmlns:a16="http://schemas.microsoft.com/office/drawing/2014/main" id="{5A3E8D2A-FCB8-46D8-8E13-5DFD77E0857A}"/>
                  </a:ext>
                </a:extLst>
              </p:cNvPr>
              <p:cNvCxnSpPr/>
              <p:nvPr userDrawn="1"/>
            </p:nvCxnSpPr>
            <p:spPr>
              <a:xfrm flipV="1">
                <a:off x="8235524"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3" name="Straight Connector 41">
                <a:extLst>
                  <a:ext uri="{FF2B5EF4-FFF2-40B4-BE49-F238E27FC236}">
                    <a16:creationId xmlns:a16="http://schemas.microsoft.com/office/drawing/2014/main" id="{2A1A5DCC-95B9-432D-9319-E61A83F71866}"/>
                  </a:ext>
                </a:extLst>
              </p:cNvPr>
              <p:cNvCxnSpPr/>
              <p:nvPr userDrawn="1"/>
            </p:nvCxnSpPr>
            <p:spPr>
              <a:xfrm flipV="1">
                <a:off x="786603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4" name="Straight Connector 42">
                <a:extLst>
                  <a:ext uri="{FF2B5EF4-FFF2-40B4-BE49-F238E27FC236}">
                    <a16:creationId xmlns:a16="http://schemas.microsoft.com/office/drawing/2014/main" id="{B8820250-F9E0-4311-BF0C-802AF6875CAD}"/>
                  </a:ext>
                </a:extLst>
              </p:cNvPr>
              <p:cNvCxnSpPr/>
              <p:nvPr userDrawn="1"/>
            </p:nvCxnSpPr>
            <p:spPr>
              <a:xfrm flipV="1">
                <a:off x="7498863"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5" name="Straight Connector 43">
                <a:extLst>
                  <a:ext uri="{FF2B5EF4-FFF2-40B4-BE49-F238E27FC236}">
                    <a16:creationId xmlns:a16="http://schemas.microsoft.com/office/drawing/2014/main" id="{388E2DD4-2471-4F2A-8590-D3A12C918E40}"/>
                  </a:ext>
                </a:extLst>
              </p:cNvPr>
              <p:cNvCxnSpPr/>
              <p:nvPr userDrawn="1"/>
            </p:nvCxnSpPr>
            <p:spPr>
              <a:xfrm flipV="1">
                <a:off x="7127208"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6" name="Straight Connector 44">
                <a:extLst>
                  <a:ext uri="{FF2B5EF4-FFF2-40B4-BE49-F238E27FC236}">
                    <a16:creationId xmlns:a16="http://schemas.microsoft.com/office/drawing/2014/main" id="{93FCA856-D622-4D05-8EC1-5A1167A0E484}"/>
                  </a:ext>
                </a:extLst>
              </p:cNvPr>
              <p:cNvCxnSpPr/>
              <p:nvPr userDrawn="1"/>
            </p:nvCxnSpPr>
            <p:spPr>
              <a:xfrm flipV="1">
                <a:off x="6758651"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7" name="Straight Connector 45">
                <a:extLst>
                  <a:ext uri="{FF2B5EF4-FFF2-40B4-BE49-F238E27FC236}">
                    <a16:creationId xmlns:a16="http://schemas.microsoft.com/office/drawing/2014/main" id="{920EE15C-2FE5-464B-9141-CB9BF0147888}"/>
                  </a:ext>
                </a:extLst>
              </p:cNvPr>
              <p:cNvCxnSpPr/>
              <p:nvPr userDrawn="1"/>
            </p:nvCxnSpPr>
            <p:spPr>
              <a:xfrm flipV="1">
                <a:off x="6389469"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8" name="Straight Connector 46">
                <a:extLst>
                  <a:ext uri="{FF2B5EF4-FFF2-40B4-BE49-F238E27FC236}">
                    <a16:creationId xmlns:a16="http://schemas.microsoft.com/office/drawing/2014/main" id="{4B6CEFD2-1B8D-4244-B930-8D2849ED397B}"/>
                  </a:ext>
                </a:extLst>
              </p:cNvPr>
              <p:cNvCxnSpPr/>
              <p:nvPr userDrawn="1"/>
            </p:nvCxnSpPr>
            <p:spPr>
              <a:xfrm flipV="1">
                <a:off x="6009868" y="3607282"/>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9" name="Straight Connector 47">
                <a:extLst>
                  <a:ext uri="{FF2B5EF4-FFF2-40B4-BE49-F238E27FC236}">
                    <a16:creationId xmlns:a16="http://schemas.microsoft.com/office/drawing/2014/main" id="{8A33E851-D6BA-438B-B03A-38CCF7C6E26B}"/>
                  </a:ext>
                </a:extLst>
              </p:cNvPr>
              <p:cNvCxnSpPr/>
              <p:nvPr userDrawn="1"/>
            </p:nvCxnSpPr>
            <p:spPr>
              <a:xfrm flipV="1">
                <a:off x="5643989"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0" name="Straight Connector 48">
                <a:extLst>
                  <a:ext uri="{FF2B5EF4-FFF2-40B4-BE49-F238E27FC236}">
                    <a16:creationId xmlns:a16="http://schemas.microsoft.com/office/drawing/2014/main" id="{4A28DC0D-210E-4248-9128-A55D9A06369B}"/>
                  </a:ext>
                </a:extLst>
              </p:cNvPr>
              <p:cNvCxnSpPr/>
              <p:nvPr userDrawn="1"/>
            </p:nvCxnSpPr>
            <p:spPr>
              <a:xfrm flipV="1">
                <a:off x="5269261"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1" name="Straight Connector 49">
                <a:extLst>
                  <a:ext uri="{FF2B5EF4-FFF2-40B4-BE49-F238E27FC236}">
                    <a16:creationId xmlns:a16="http://schemas.microsoft.com/office/drawing/2014/main" id="{1464FE7F-7592-47D7-8ADE-D22FEDEBFB3D}"/>
                  </a:ext>
                </a:extLst>
              </p:cNvPr>
              <p:cNvCxnSpPr/>
              <p:nvPr userDrawn="1"/>
            </p:nvCxnSpPr>
            <p:spPr>
              <a:xfrm flipV="1">
                <a:off x="488966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2" name="Straight Connector 50">
                <a:extLst>
                  <a:ext uri="{FF2B5EF4-FFF2-40B4-BE49-F238E27FC236}">
                    <a16:creationId xmlns:a16="http://schemas.microsoft.com/office/drawing/2014/main" id="{B7EA4283-4EAA-4DD8-8791-6F9976FBC69B}"/>
                  </a:ext>
                </a:extLst>
              </p:cNvPr>
              <p:cNvCxnSpPr/>
              <p:nvPr userDrawn="1"/>
            </p:nvCxnSpPr>
            <p:spPr>
              <a:xfrm flipV="1">
                <a:off x="4523327"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3" name="Straight Connector 51">
                <a:extLst>
                  <a:ext uri="{FF2B5EF4-FFF2-40B4-BE49-F238E27FC236}">
                    <a16:creationId xmlns:a16="http://schemas.microsoft.com/office/drawing/2014/main" id="{92F79F70-7C67-441A-BE5F-68EF88D42721}"/>
                  </a:ext>
                </a:extLst>
              </p:cNvPr>
              <p:cNvCxnSpPr/>
              <p:nvPr userDrawn="1"/>
            </p:nvCxnSpPr>
            <p:spPr>
              <a:xfrm flipV="1">
                <a:off x="4155926"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4" name="Straight Connector 52">
                <a:extLst>
                  <a:ext uri="{FF2B5EF4-FFF2-40B4-BE49-F238E27FC236}">
                    <a16:creationId xmlns:a16="http://schemas.microsoft.com/office/drawing/2014/main" id="{235AD71C-D9EE-4E4E-81B5-BBAF4D8497D8}"/>
                  </a:ext>
                </a:extLst>
              </p:cNvPr>
              <p:cNvCxnSpPr/>
              <p:nvPr userDrawn="1"/>
            </p:nvCxnSpPr>
            <p:spPr>
              <a:xfrm flipV="1">
                <a:off x="3786582"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5" name="Straight Connector 53">
                <a:extLst>
                  <a:ext uri="{FF2B5EF4-FFF2-40B4-BE49-F238E27FC236}">
                    <a16:creationId xmlns:a16="http://schemas.microsoft.com/office/drawing/2014/main" id="{F97E8D7C-177F-4679-88B2-B2A1A0F63008}"/>
                  </a:ext>
                </a:extLst>
              </p:cNvPr>
              <p:cNvCxnSpPr/>
              <p:nvPr userDrawn="1"/>
            </p:nvCxnSpPr>
            <p:spPr>
              <a:xfrm flipV="1">
                <a:off x="342049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6" name="Straight Connector 54">
                <a:extLst>
                  <a:ext uri="{FF2B5EF4-FFF2-40B4-BE49-F238E27FC236}">
                    <a16:creationId xmlns:a16="http://schemas.microsoft.com/office/drawing/2014/main" id="{CCBF4EED-8DF1-4D4C-9233-2A5AED92FAF5}"/>
                  </a:ext>
                </a:extLst>
              </p:cNvPr>
              <p:cNvCxnSpPr/>
              <p:nvPr userDrawn="1"/>
            </p:nvCxnSpPr>
            <p:spPr>
              <a:xfrm flipV="1">
                <a:off x="3051095"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7" name="Straight Connector 55">
                <a:extLst>
                  <a:ext uri="{FF2B5EF4-FFF2-40B4-BE49-F238E27FC236}">
                    <a16:creationId xmlns:a16="http://schemas.microsoft.com/office/drawing/2014/main" id="{FE781963-B521-4090-B33E-52BA0D08DD4D}"/>
                  </a:ext>
                </a:extLst>
              </p:cNvPr>
              <p:cNvCxnSpPr/>
              <p:nvPr userDrawn="1"/>
            </p:nvCxnSpPr>
            <p:spPr>
              <a:xfrm flipV="1">
                <a:off x="2674287"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8" name="Straight Connector 56">
                <a:extLst>
                  <a:ext uri="{FF2B5EF4-FFF2-40B4-BE49-F238E27FC236}">
                    <a16:creationId xmlns:a16="http://schemas.microsoft.com/office/drawing/2014/main" id="{97A5F321-E5FD-4460-AB50-6E7982BCF2C1}"/>
                  </a:ext>
                </a:extLst>
              </p:cNvPr>
              <p:cNvCxnSpPr/>
              <p:nvPr userDrawn="1"/>
            </p:nvCxnSpPr>
            <p:spPr>
              <a:xfrm flipV="1">
                <a:off x="230853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9" name="Straight Connector 57">
                <a:extLst>
                  <a:ext uri="{FF2B5EF4-FFF2-40B4-BE49-F238E27FC236}">
                    <a16:creationId xmlns:a16="http://schemas.microsoft.com/office/drawing/2014/main" id="{77249232-6F79-4387-A6B7-F3681620C2C6}"/>
                  </a:ext>
                </a:extLst>
              </p:cNvPr>
              <p:cNvCxnSpPr/>
              <p:nvPr userDrawn="1"/>
            </p:nvCxnSpPr>
            <p:spPr>
              <a:xfrm flipV="1">
                <a:off x="193107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30" name="Straight Connector 58">
                <a:extLst>
                  <a:ext uri="{FF2B5EF4-FFF2-40B4-BE49-F238E27FC236}">
                    <a16:creationId xmlns:a16="http://schemas.microsoft.com/office/drawing/2014/main" id="{0B03DDF2-C067-4050-B9E3-973ACB79D110}"/>
                  </a:ext>
                </a:extLst>
              </p:cNvPr>
              <p:cNvCxnSpPr/>
              <p:nvPr userDrawn="1"/>
            </p:nvCxnSpPr>
            <p:spPr>
              <a:xfrm flipV="1">
                <a:off x="1558445"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31" name="Straight Connector 59">
                <a:extLst>
                  <a:ext uri="{FF2B5EF4-FFF2-40B4-BE49-F238E27FC236}">
                    <a16:creationId xmlns:a16="http://schemas.microsoft.com/office/drawing/2014/main" id="{2CCD4EA8-14AB-4EF3-AA4F-068028B23FD9}"/>
                  </a:ext>
                </a:extLst>
              </p:cNvPr>
              <p:cNvCxnSpPr/>
              <p:nvPr userDrawn="1"/>
            </p:nvCxnSpPr>
            <p:spPr>
              <a:xfrm flipV="1">
                <a:off x="1188389"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32" name="Straight Connector 60">
                <a:extLst>
                  <a:ext uri="{FF2B5EF4-FFF2-40B4-BE49-F238E27FC236}">
                    <a16:creationId xmlns:a16="http://schemas.microsoft.com/office/drawing/2014/main" id="{C8AD15C4-17A1-4D20-A30D-913A27934A98}"/>
                  </a:ext>
                </a:extLst>
              </p:cNvPr>
              <p:cNvCxnSpPr/>
              <p:nvPr userDrawn="1"/>
            </p:nvCxnSpPr>
            <p:spPr>
              <a:xfrm flipV="1">
                <a:off x="814086"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33" name="Straight Connector 61">
                <a:extLst>
                  <a:ext uri="{FF2B5EF4-FFF2-40B4-BE49-F238E27FC236}">
                    <a16:creationId xmlns:a16="http://schemas.microsoft.com/office/drawing/2014/main" id="{53B14BAE-6D30-487C-A35C-CEEAB0526FC6}"/>
                  </a:ext>
                </a:extLst>
              </p:cNvPr>
              <p:cNvCxnSpPr/>
              <p:nvPr userDrawn="1"/>
            </p:nvCxnSpPr>
            <p:spPr>
              <a:xfrm flipV="1">
                <a:off x="44226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grpSp>
      </p:grpSp>
      <p:sp>
        <p:nvSpPr>
          <p:cNvPr id="2" name="Titolo 1">
            <a:extLst>
              <a:ext uri="{FF2B5EF4-FFF2-40B4-BE49-F238E27FC236}">
                <a16:creationId xmlns:a16="http://schemas.microsoft.com/office/drawing/2014/main" id="{4CC007AC-F8AF-47C6-A900-868B5879D788}"/>
              </a:ext>
            </a:extLst>
          </p:cNvPr>
          <p:cNvSpPr>
            <a:spLocks noGrp="1"/>
          </p:cNvSpPr>
          <p:nvPr>
            <p:ph type="title" hasCustomPrompt="1"/>
          </p:nvPr>
        </p:nvSpPr>
        <p:spPr/>
        <p:txBody>
          <a:bodyPr/>
          <a:lstStyle/>
          <a:p>
            <a:r>
              <a:rPr lang="en-GB" altLang="en-US" noProof="0" dirty="0"/>
              <a:t>CLICK TO EDIT MASTER TITLE STYLE</a:t>
            </a:r>
            <a:endParaRPr lang="en-GB" noProof="0" dirty="0"/>
          </a:p>
        </p:txBody>
      </p:sp>
      <p:sp>
        <p:nvSpPr>
          <p:cNvPr id="5" name="Content Placeholder 2">
            <a:extLst>
              <a:ext uri="{FF2B5EF4-FFF2-40B4-BE49-F238E27FC236}">
                <a16:creationId xmlns:a16="http://schemas.microsoft.com/office/drawing/2014/main" id="{E6A3B02F-74FE-439F-AB2D-C6EF6331C160}"/>
              </a:ext>
            </a:extLst>
          </p:cNvPr>
          <p:cNvSpPr>
            <a:spLocks noGrp="1"/>
          </p:cNvSpPr>
          <p:nvPr>
            <p:ph sz="half" idx="10"/>
          </p:nvPr>
        </p:nvSpPr>
        <p:spPr>
          <a:xfrm>
            <a:off x="218859" y="1674000"/>
            <a:ext cx="5788800" cy="4316400"/>
          </a:xfrm>
        </p:spPr>
        <p:txBody>
          <a:bodyPr/>
          <a:lstStyle>
            <a:lvl1pPr>
              <a:defRPr sz="1800"/>
            </a:lvl1pPr>
            <a:lvl2pPr>
              <a:defRPr sz="1800"/>
            </a:lvl2pPr>
            <a:lvl3pPr>
              <a:defRPr sz="1800"/>
            </a:lvl3pPr>
            <a:lvl4pPr>
              <a:defRPr sz="1800"/>
            </a:lvl4pPr>
            <a:lvl5pPr>
              <a:defRPr sz="1800"/>
            </a:lvl5pPr>
            <a:lvl6pPr>
              <a:defRPr sz="1302"/>
            </a:lvl6pPr>
            <a:lvl7pPr>
              <a:defRPr sz="1302"/>
            </a:lvl7pPr>
            <a:lvl8pPr>
              <a:defRPr sz="1302"/>
            </a:lvl8pPr>
            <a:lvl9pPr>
              <a:defRPr sz="1302"/>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sp>
        <p:nvSpPr>
          <p:cNvPr id="6" name="Content Placeholder 3">
            <a:extLst>
              <a:ext uri="{FF2B5EF4-FFF2-40B4-BE49-F238E27FC236}">
                <a16:creationId xmlns:a16="http://schemas.microsoft.com/office/drawing/2014/main" id="{FBA924DC-7418-41D7-8688-B91299655814}"/>
              </a:ext>
            </a:extLst>
          </p:cNvPr>
          <p:cNvSpPr>
            <a:spLocks noGrp="1"/>
          </p:cNvSpPr>
          <p:nvPr>
            <p:ph sz="half" idx="2"/>
          </p:nvPr>
        </p:nvSpPr>
        <p:spPr>
          <a:xfrm>
            <a:off x="6202800" y="1674000"/>
            <a:ext cx="5778000" cy="4316400"/>
          </a:xfrm>
        </p:spPr>
        <p:txBody>
          <a:bodyPr/>
          <a:lstStyle>
            <a:lvl1pPr>
              <a:defRPr sz="1800"/>
            </a:lvl1pPr>
            <a:lvl2pPr>
              <a:defRPr sz="1800"/>
            </a:lvl2pPr>
            <a:lvl3pPr>
              <a:defRPr sz="1800"/>
            </a:lvl3pPr>
            <a:lvl4pPr>
              <a:defRPr sz="1800"/>
            </a:lvl4pPr>
            <a:lvl5pPr>
              <a:defRPr sz="1800"/>
            </a:lvl5pPr>
            <a:lvl6pPr>
              <a:defRPr sz="1302"/>
            </a:lvl6pPr>
            <a:lvl7pPr>
              <a:defRPr sz="1302"/>
            </a:lvl7pPr>
            <a:lvl8pPr>
              <a:defRPr sz="1302"/>
            </a:lvl8pPr>
            <a:lvl9pPr>
              <a:defRPr sz="1302"/>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cxnSp>
        <p:nvCxnSpPr>
          <p:cNvPr id="36" name="Straight Connector 35">
            <a:extLst>
              <a:ext uri="{FF2B5EF4-FFF2-40B4-BE49-F238E27FC236}">
                <a16:creationId xmlns:a16="http://schemas.microsoft.com/office/drawing/2014/main" id="{474DA607-7660-4BC3-BE10-CE82F2344A79}"/>
              </a:ext>
            </a:extLst>
          </p:cNvPr>
          <p:cNvCxnSpPr/>
          <p:nvPr userDrawn="1"/>
        </p:nvCxnSpPr>
        <p:spPr>
          <a:xfrm>
            <a:off x="218262" y="882193"/>
            <a:ext cx="117684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50080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ARK_COLOUR_BG1">
    <p:bg>
      <p:bgPr>
        <a:solidFill>
          <a:srgbClr val="335E6F"/>
        </a:solid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F8E21D1-D3AB-467C-827A-60A3C231CE6D}"/>
              </a:ext>
            </a:extLst>
          </p:cNvPr>
          <p:cNvSpPr>
            <a:spLocks noGrp="1"/>
          </p:cNvSpPr>
          <p:nvPr>
            <p:ph type="title" hasCustomPrompt="1"/>
          </p:nvPr>
        </p:nvSpPr>
        <p:spPr/>
        <p:txBody>
          <a:bodyPr/>
          <a:lstStyle/>
          <a:p>
            <a:r>
              <a:rPr lang="en-GB" altLang="en-US" noProof="0" dirty="0"/>
              <a:t>CLICK TO EDIT MASTER TITLE STYLE</a:t>
            </a:r>
            <a:endParaRPr lang="en-GB" noProof="0" dirty="0"/>
          </a:p>
        </p:txBody>
      </p:sp>
      <p:sp>
        <p:nvSpPr>
          <p:cNvPr id="3" name="Content Placeholder 2">
            <a:extLst>
              <a:ext uri="{FF2B5EF4-FFF2-40B4-BE49-F238E27FC236}">
                <a16:creationId xmlns:a16="http://schemas.microsoft.com/office/drawing/2014/main" id="{44EECD27-029B-4C0A-8414-E1DCA07598E9}"/>
              </a:ext>
            </a:extLst>
          </p:cNvPr>
          <p:cNvSpPr>
            <a:spLocks noGrp="1"/>
          </p:cNvSpPr>
          <p:nvPr>
            <p:ph idx="1"/>
          </p:nvPr>
        </p:nvSpPr>
        <p:spPr>
          <a:xfrm>
            <a:off x="218860" y="882000"/>
            <a:ext cx="11764800" cy="5328000"/>
          </a:xfrm>
        </p:spPr>
        <p:txBody>
          <a:bodyPr/>
          <a:lstStyle>
            <a:lvl1pPr>
              <a:defRPr sz="1800"/>
            </a:lvl1pPr>
            <a:lvl2pPr>
              <a:defRPr sz="1800"/>
            </a:lvl2pPr>
            <a:lvl3pPr>
              <a:defRPr sz="1800"/>
            </a:lvl3pPr>
            <a:lvl4pPr>
              <a:defRPr sz="1800"/>
            </a:lvl4pPr>
            <a:lvl5pPr>
              <a:defRPr sz="180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cxnSp>
        <p:nvCxnSpPr>
          <p:cNvPr id="5" name="Straight Connector 4">
            <a:extLst>
              <a:ext uri="{FF2B5EF4-FFF2-40B4-BE49-F238E27FC236}">
                <a16:creationId xmlns:a16="http://schemas.microsoft.com/office/drawing/2014/main" id="{FD2C6DB2-558F-4C84-B5E0-4624E082FC47}"/>
              </a:ext>
            </a:extLst>
          </p:cNvPr>
          <p:cNvCxnSpPr/>
          <p:nvPr userDrawn="1"/>
        </p:nvCxnSpPr>
        <p:spPr>
          <a:xfrm>
            <a:off x="218262" y="882193"/>
            <a:ext cx="117684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4096658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ARK_COLOUR_BG2">
    <p:bg>
      <p:bgPr>
        <a:solidFill>
          <a:srgbClr val="8197A6"/>
        </a:solid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B454D428-23AE-4B01-BE91-F59947AAFD88}"/>
              </a:ext>
            </a:extLst>
          </p:cNvPr>
          <p:cNvSpPr>
            <a:spLocks noGrp="1"/>
          </p:cNvSpPr>
          <p:nvPr>
            <p:ph type="title" hasCustomPrompt="1"/>
          </p:nvPr>
        </p:nvSpPr>
        <p:spPr>
          <a:xfrm>
            <a:off x="216000" y="154800"/>
            <a:ext cx="10108800" cy="565200"/>
          </a:xfrm>
        </p:spPr>
        <p:txBody>
          <a:bodyPr/>
          <a:lstStyle>
            <a:lvl1pPr>
              <a:defRPr sz="3000"/>
            </a:lvl1pPr>
          </a:lstStyle>
          <a:p>
            <a:r>
              <a:rPr lang="en-GB" altLang="en-US" noProof="0" dirty="0"/>
              <a:t>CLICK TO EDIT MASTER TITLE STYLE</a:t>
            </a:r>
            <a:endParaRPr lang="en-GB" noProof="0" dirty="0"/>
          </a:p>
        </p:txBody>
      </p:sp>
      <p:sp>
        <p:nvSpPr>
          <p:cNvPr id="4" name="Content Placeholder 2">
            <a:extLst>
              <a:ext uri="{FF2B5EF4-FFF2-40B4-BE49-F238E27FC236}">
                <a16:creationId xmlns:a16="http://schemas.microsoft.com/office/drawing/2014/main" id="{9536C13B-CB48-4EFE-B92B-E0DF778BBE58}"/>
              </a:ext>
            </a:extLst>
          </p:cNvPr>
          <p:cNvSpPr>
            <a:spLocks noGrp="1"/>
          </p:cNvSpPr>
          <p:nvPr>
            <p:ph idx="1"/>
          </p:nvPr>
        </p:nvSpPr>
        <p:spPr>
          <a:xfrm>
            <a:off x="219600" y="882000"/>
            <a:ext cx="11764800" cy="5328000"/>
          </a:xfrm>
        </p:spPr>
        <p:txBody>
          <a:bodyPr/>
          <a:lstStyle>
            <a:lvl1pPr>
              <a:defRPr sz="1800">
                <a:solidFill>
                  <a:srgbClr val="335E6F"/>
                </a:solidFill>
              </a:defRPr>
            </a:lvl1pPr>
            <a:lvl2pPr>
              <a:defRPr sz="1800">
                <a:solidFill>
                  <a:srgbClr val="335E6F"/>
                </a:solidFill>
              </a:defRPr>
            </a:lvl2pPr>
            <a:lvl3pPr>
              <a:defRPr sz="1800">
                <a:solidFill>
                  <a:srgbClr val="335E6F"/>
                </a:solidFill>
              </a:defRPr>
            </a:lvl3pPr>
            <a:lvl4pPr>
              <a:defRPr sz="1800">
                <a:solidFill>
                  <a:srgbClr val="335E6F"/>
                </a:solidFill>
              </a:defRPr>
            </a:lvl4pPr>
            <a:lvl5pPr>
              <a:defRPr sz="1800">
                <a:solidFill>
                  <a:srgbClr val="335E6F"/>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cxnSp>
        <p:nvCxnSpPr>
          <p:cNvPr id="5" name="Straight Connector 4">
            <a:extLst>
              <a:ext uri="{FF2B5EF4-FFF2-40B4-BE49-F238E27FC236}">
                <a16:creationId xmlns:a16="http://schemas.microsoft.com/office/drawing/2014/main" id="{E39F78FA-F6D0-43E1-8D5E-F43274ADA42E}"/>
              </a:ext>
            </a:extLst>
          </p:cNvPr>
          <p:cNvCxnSpPr/>
          <p:nvPr userDrawn="1"/>
        </p:nvCxnSpPr>
        <p:spPr>
          <a:xfrm>
            <a:off x="218262" y="882193"/>
            <a:ext cx="117684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Box 34">
            <a:extLst>
              <a:ext uri="{FF2B5EF4-FFF2-40B4-BE49-F238E27FC236}">
                <a16:creationId xmlns:a16="http://schemas.microsoft.com/office/drawing/2014/main" id="{EAF7257E-F8F1-46E7-AB31-BEECBE97600D}"/>
              </a:ext>
            </a:extLst>
          </p:cNvPr>
          <p:cNvSpPr txBox="1">
            <a:spLocks noChangeArrowheads="1"/>
          </p:cNvSpPr>
          <p:nvPr userDrawn="1"/>
        </p:nvSpPr>
        <p:spPr bwMode="auto">
          <a:xfrm>
            <a:off x="11680525" y="6202800"/>
            <a:ext cx="275075" cy="21544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rIns="0">
            <a:spAutoFit/>
          </a:bodyPr>
          <a:lstStyle/>
          <a:p>
            <a:pPr algn="r">
              <a:spcBef>
                <a:spcPct val="50000"/>
              </a:spcBef>
            </a:pPr>
            <a:r>
              <a:rPr lang="it-IT" sz="800" noProof="1">
                <a:solidFill>
                  <a:schemeClr val="bg1"/>
                </a:solidFill>
                <a:latin typeface="Arial" panose="020B0604020202020204" pitchFamily="34" charset="0"/>
                <a:cs typeface="Arial" panose="020B0604020202020204" pitchFamily="34" charset="0"/>
              </a:rPr>
              <a:t>  </a:t>
            </a:r>
            <a:fld id="{FDAC5C42-9B53-4063-AF51-A40D4C64F718}" type="slidenum">
              <a:rPr lang="it-IT" sz="800" noProof="1" smtClean="0">
                <a:solidFill>
                  <a:schemeClr val="bg1"/>
                </a:solidFill>
                <a:latin typeface="Arial" panose="020B0604020202020204" pitchFamily="34" charset="0"/>
                <a:cs typeface="Arial" panose="020B0604020202020204" pitchFamily="34" charset="0"/>
              </a:rPr>
              <a:t>‹#›</a:t>
            </a:fld>
            <a:endParaRPr lang="en-GB" sz="800" noProof="1">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5760933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ARK_COLOUR_BG3">
    <p:bg>
      <p:bgPr>
        <a:solidFill>
          <a:srgbClr val="008E7A"/>
        </a:solid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6AEE28F-8201-4291-B91D-87424F6B0F90}"/>
              </a:ext>
            </a:extLst>
          </p:cNvPr>
          <p:cNvSpPr>
            <a:spLocks noGrp="1"/>
          </p:cNvSpPr>
          <p:nvPr>
            <p:ph type="title" hasCustomPrompt="1"/>
          </p:nvPr>
        </p:nvSpPr>
        <p:spPr/>
        <p:txBody>
          <a:bodyPr/>
          <a:lstStyle/>
          <a:p>
            <a:r>
              <a:rPr lang="en-GB" altLang="en-US" noProof="0" dirty="0"/>
              <a:t>CLICK TO EDIT MASTER TITLE STYLE</a:t>
            </a:r>
            <a:endParaRPr lang="en-GB" noProof="0" dirty="0"/>
          </a:p>
        </p:txBody>
      </p:sp>
      <p:sp>
        <p:nvSpPr>
          <p:cNvPr id="3" name="Content Placeholder 2">
            <a:extLst>
              <a:ext uri="{FF2B5EF4-FFF2-40B4-BE49-F238E27FC236}">
                <a16:creationId xmlns:a16="http://schemas.microsoft.com/office/drawing/2014/main" id="{456958D4-DB1F-4336-9FAC-F1310EA70DC0}"/>
              </a:ext>
            </a:extLst>
          </p:cNvPr>
          <p:cNvSpPr>
            <a:spLocks noGrp="1"/>
          </p:cNvSpPr>
          <p:nvPr>
            <p:ph idx="1"/>
          </p:nvPr>
        </p:nvSpPr>
        <p:spPr>
          <a:xfrm>
            <a:off x="218860" y="882000"/>
            <a:ext cx="11764800" cy="5328000"/>
          </a:xfrm>
        </p:spPr>
        <p:txBody>
          <a:bodyPr/>
          <a:lstStyle>
            <a:lvl1pPr>
              <a:defRPr sz="1800">
                <a:solidFill>
                  <a:srgbClr val="76C8AE"/>
                </a:solidFill>
              </a:defRPr>
            </a:lvl1pPr>
            <a:lvl2pPr>
              <a:defRPr sz="1800">
                <a:solidFill>
                  <a:srgbClr val="76C8AE"/>
                </a:solidFill>
              </a:defRPr>
            </a:lvl2pPr>
            <a:lvl3pPr>
              <a:defRPr sz="1800">
                <a:solidFill>
                  <a:srgbClr val="76C8AE"/>
                </a:solidFill>
              </a:defRPr>
            </a:lvl3pPr>
            <a:lvl4pPr>
              <a:defRPr sz="1800">
                <a:solidFill>
                  <a:srgbClr val="76C8AE"/>
                </a:solidFill>
              </a:defRPr>
            </a:lvl4pPr>
            <a:lvl5pPr>
              <a:defRPr sz="1800">
                <a:solidFill>
                  <a:srgbClr val="76C8AE"/>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cxnSp>
        <p:nvCxnSpPr>
          <p:cNvPr id="6" name="Straight Connector 5">
            <a:extLst>
              <a:ext uri="{FF2B5EF4-FFF2-40B4-BE49-F238E27FC236}">
                <a16:creationId xmlns:a16="http://schemas.microsoft.com/office/drawing/2014/main" id="{A4F35ECC-E470-43DD-98A9-B01624008E8A}"/>
              </a:ext>
            </a:extLst>
          </p:cNvPr>
          <p:cNvCxnSpPr/>
          <p:nvPr userDrawn="1"/>
        </p:nvCxnSpPr>
        <p:spPr>
          <a:xfrm>
            <a:off x="218262" y="882193"/>
            <a:ext cx="117684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660735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ARK_COLOUR_BG4">
    <p:bg>
      <p:bgPr>
        <a:solidFill>
          <a:srgbClr val="960136"/>
        </a:solid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79134E1-D455-4C26-B381-3FC697018EB2}"/>
              </a:ext>
            </a:extLst>
          </p:cNvPr>
          <p:cNvSpPr>
            <a:spLocks noGrp="1"/>
          </p:cNvSpPr>
          <p:nvPr>
            <p:ph type="title" hasCustomPrompt="1"/>
          </p:nvPr>
        </p:nvSpPr>
        <p:spPr/>
        <p:txBody>
          <a:bodyPr/>
          <a:lstStyle/>
          <a:p>
            <a:r>
              <a:rPr lang="en-GB" altLang="en-US" noProof="0" dirty="0"/>
              <a:t>CLICK TO EDIT MASTER TITLE STYLE</a:t>
            </a:r>
            <a:endParaRPr lang="en-GB" noProof="0" dirty="0"/>
          </a:p>
        </p:txBody>
      </p:sp>
      <p:sp>
        <p:nvSpPr>
          <p:cNvPr id="3" name="Content Placeholder 2">
            <a:extLst>
              <a:ext uri="{FF2B5EF4-FFF2-40B4-BE49-F238E27FC236}">
                <a16:creationId xmlns:a16="http://schemas.microsoft.com/office/drawing/2014/main" id="{4F4CBCA6-6806-4F98-BCC6-89DD1EF3B10B}"/>
              </a:ext>
            </a:extLst>
          </p:cNvPr>
          <p:cNvSpPr>
            <a:spLocks noGrp="1"/>
          </p:cNvSpPr>
          <p:nvPr>
            <p:ph idx="1"/>
          </p:nvPr>
        </p:nvSpPr>
        <p:spPr>
          <a:xfrm>
            <a:off x="218860" y="882000"/>
            <a:ext cx="11764800" cy="5328000"/>
          </a:xfrm>
        </p:spPr>
        <p:txBody>
          <a:bodyPr/>
          <a:lstStyle>
            <a:lvl1pPr>
              <a:defRPr>
                <a:solidFill>
                  <a:srgbClr val="F1666A"/>
                </a:solidFill>
              </a:defRPr>
            </a:lvl1pPr>
            <a:lvl2pPr>
              <a:defRPr>
                <a:solidFill>
                  <a:srgbClr val="F1666A"/>
                </a:solidFill>
              </a:defRPr>
            </a:lvl2pPr>
            <a:lvl3pPr>
              <a:defRPr>
                <a:solidFill>
                  <a:srgbClr val="F1666A"/>
                </a:solidFill>
              </a:defRPr>
            </a:lvl3pPr>
            <a:lvl4pPr>
              <a:defRPr>
                <a:solidFill>
                  <a:srgbClr val="F1666A"/>
                </a:solidFill>
              </a:defRPr>
            </a:lvl4pPr>
            <a:lvl5pPr>
              <a:defRPr>
                <a:solidFill>
                  <a:srgbClr val="F1666A"/>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cxnSp>
        <p:nvCxnSpPr>
          <p:cNvPr id="6" name="Straight Connector 5">
            <a:extLst>
              <a:ext uri="{FF2B5EF4-FFF2-40B4-BE49-F238E27FC236}">
                <a16:creationId xmlns:a16="http://schemas.microsoft.com/office/drawing/2014/main" id="{4B574315-B7CB-4D67-938B-343DBD8D47E1}"/>
              </a:ext>
            </a:extLst>
          </p:cNvPr>
          <p:cNvCxnSpPr/>
          <p:nvPr userDrawn="1"/>
        </p:nvCxnSpPr>
        <p:spPr>
          <a:xfrm>
            <a:off x="218262" y="882193"/>
            <a:ext cx="117684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1555708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ARK_COLOUR_BG5">
    <p:bg>
      <p:bgPr>
        <a:solidFill>
          <a:srgbClr val="F47920"/>
        </a:solid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7E46C08-64B4-42D6-AF34-8AC1C34A0CF1}"/>
              </a:ext>
            </a:extLst>
          </p:cNvPr>
          <p:cNvSpPr>
            <a:spLocks noGrp="1"/>
          </p:cNvSpPr>
          <p:nvPr>
            <p:ph type="title" hasCustomPrompt="1"/>
          </p:nvPr>
        </p:nvSpPr>
        <p:spPr>
          <a:xfrm>
            <a:off x="216000" y="154800"/>
            <a:ext cx="10108800" cy="565200"/>
          </a:xfrm>
        </p:spPr>
        <p:txBody>
          <a:bodyPr/>
          <a:lstStyle/>
          <a:p>
            <a:r>
              <a:rPr lang="en-GB" altLang="en-US" noProof="0" dirty="0"/>
              <a:t>CLICK TO EDIT MASTER TITLE STYLE</a:t>
            </a:r>
            <a:endParaRPr lang="en-GB" noProof="0" dirty="0"/>
          </a:p>
        </p:txBody>
      </p:sp>
      <p:sp>
        <p:nvSpPr>
          <p:cNvPr id="3" name="Content Placeholder 2">
            <a:extLst>
              <a:ext uri="{FF2B5EF4-FFF2-40B4-BE49-F238E27FC236}">
                <a16:creationId xmlns:a16="http://schemas.microsoft.com/office/drawing/2014/main" id="{6E29B6CC-D6D4-4607-B2F0-95D88CF48646}"/>
              </a:ext>
            </a:extLst>
          </p:cNvPr>
          <p:cNvSpPr>
            <a:spLocks noGrp="1"/>
          </p:cNvSpPr>
          <p:nvPr>
            <p:ph idx="1" hasCustomPrompt="1"/>
          </p:nvPr>
        </p:nvSpPr>
        <p:spPr>
          <a:xfrm>
            <a:off x="218860" y="882000"/>
            <a:ext cx="11764800" cy="5328000"/>
          </a:xfrm>
        </p:spPr>
        <p:txBody>
          <a:bodyPr/>
          <a:lstStyle>
            <a:lvl1pPr>
              <a:defRPr sz="1800">
                <a:solidFill>
                  <a:srgbClr val="FFCC4E"/>
                </a:solidFill>
              </a:defRPr>
            </a:lvl1pPr>
            <a:lvl2pPr>
              <a:defRPr sz="1800">
                <a:solidFill>
                  <a:srgbClr val="FFCC4E"/>
                </a:solidFill>
              </a:defRPr>
            </a:lvl2pPr>
            <a:lvl3pPr>
              <a:defRPr sz="1800">
                <a:solidFill>
                  <a:srgbClr val="FFCC4E"/>
                </a:solidFill>
              </a:defRPr>
            </a:lvl3pPr>
            <a:lvl4pPr>
              <a:defRPr sz="1800">
                <a:solidFill>
                  <a:srgbClr val="FFCC4E"/>
                </a:solidFill>
              </a:defRPr>
            </a:lvl4pPr>
            <a:lvl5pPr>
              <a:defRPr sz="1800">
                <a:solidFill>
                  <a:srgbClr val="FFCC4E"/>
                </a:solidFill>
              </a:defRPr>
            </a:lvl5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err="1"/>
              <a:t>fth</a:t>
            </a:r>
            <a:r>
              <a:rPr lang="en-GB" noProof="0" dirty="0"/>
              <a:t> level</a:t>
            </a:r>
          </a:p>
        </p:txBody>
      </p:sp>
      <p:cxnSp>
        <p:nvCxnSpPr>
          <p:cNvPr id="5" name="Straight Connector 4">
            <a:extLst>
              <a:ext uri="{FF2B5EF4-FFF2-40B4-BE49-F238E27FC236}">
                <a16:creationId xmlns:a16="http://schemas.microsoft.com/office/drawing/2014/main" id="{8629367B-34A8-4563-A1F3-2FC66FD3EB06}"/>
              </a:ext>
            </a:extLst>
          </p:cNvPr>
          <p:cNvCxnSpPr/>
          <p:nvPr userDrawn="1"/>
        </p:nvCxnSpPr>
        <p:spPr>
          <a:xfrm>
            <a:off x="218262" y="882193"/>
            <a:ext cx="117684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4569626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DARK_COLOUR_BG6">
    <p:bg>
      <p:bgPr>
        <a:solidFill>
          <a:srgbClr val="006196"/>
        </a:solid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C25B35B1-EFE6-4875-B916-1BC8765B59D5}"/>
              </a:ext>
            </a:extLst>
          </p:cNvPr>
          <p:cNvSpPr>
            <a:spLocks noGrp="1"/>
          </p:cNvSpPr>
          <p:nvPr>
            <p:ph type="title" hasCustomPrompt="1"/>
          </p:nvPr>
        </p:nvSpPr>
        <p:spPr/>
        <p:txBody>
          <a:bodyPr/>
          <a:lstStyle/>
          <a:p>
            <a:r>
              <a:rPr lang="en-GB" altLang="en-US" noProof="0" dirty="0"/>
              <a:t>CLICK TO EDIT MASTER TITLE STYLE</a:t>
            </a:r>
            <a:endParaRPr lang="en-GB" noProof="0" dirty="0"/>
          </a:p>
        </p:txBody>
      </p:sp>
      <p:sp>
        <p:nvSpPr>
          <p:cNvPr id="3" name="Content Placeholder 2">
            <a:extLst>
              <a:ext uri="{FF2B5EF4-FFF2-40B4-BE49-F238E27FC236}">
                <a16:creationId xmlns:a16="http://schemas.microsoft.com/office/drawing/2014/main" id="{08032693-5FF5-4EE9-BE3E-903A4B28FE4D}"/>
              </a:ext>
            </a:extLst>
          </p:cNvPr>
          <p:cNvSpPr>
            <a:spLocks noGrp="1"/>
          </p:cNvSpPr>
          <p:nvPr>
            <p:ph idx="1"/>
          </p:nvPr>
        </p:nvSpPr>
        <p:spPr>
          <a:xfrm>
            <a:off x="218860" y="882000"/>
            <a:ext cx="11764800" cy="5328000"/>
          </a:xfrm>
        </p:spPr>
        <p:txBody>
          <a:bodyPr/>
          <a:lstStyle>
            <a:lvl1pPr>
              <a:defRPr sz="1800">
                <a:solidFill>
                  <a:srgbClr val="009BDB"/>
                </a:solidFill>
              </a:defRPr>
            </a:lvl1pPr>
            <a:lvl2pPr>
              <a:defRPr sz="1800">
                <a:solidFill>
                  <a:srgbClr val="009BDB"/>
                </a:solidFill>
              </a:defRPr>
            </a:lvl2pPr>
            <a:lvl3pPr>
              <a:defRPr sz="1800">
                <a:solidFill>
                  <a:srgbClr val="009BDB"/>
                </a:solidFill>
              </a:defRPr>
            </a:lvl3pPr>
            <a:lvl4pPr>
              <a:defRPr sz="1800">
                <a:solidFill>
                  <a:srgbClr val="009BDB"/>
                </a:solidFill>
              </a:defRPr>
            </a:lvl4pPr>
            <a:lvl5pPr>
              <a:defRPr sz="1800">
                <a:solidFill>
                  <a:srgbClr val="009BDB"/>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cxnSp>
        <p:nvCxnSpPr>
          <p:cNvPr id="5" name="Straight Connector 4">
            <a:extLst>
              <a:ext uri="{FF2B5EF4-FFF2-40B4-BE49-F238E27FC236}">
                <a16:creationId xmlns:a16="http://schemas.microsoft.com/office/drawing/2014/main" id="{FE75EAA0-B23C-4CF3-8040-68232CDD55A5}"/>
              </a:ext>
            </a:extLst>
          </p:cNvPr>
          <p:cNvCxnSpPr/>
          <p:nvPr userDrawn="1"/>
        </p:nvCxnSpPr>
        <p:spPr>
          <a:xfrm>
            <a:off x="218262" y="882193"/>
            <a:ext cx="117684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5460948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DARK_CLOSING1">
    <p:bg>
      <p:bgPr>
        <a:solidFill>
          <a:srgbClr val="003249"/>
        </a:solidFill>
        <a:effectLst/>
      </p:bgPr>
    </p:bg>
    <p:spTree>
      <p:nvGrpSpPr>
        <p:cNvPr id="1" name=""/>
        <p:cNvGrpSpPr/>
        <p:nvPr/>
      </p:nvGrpSpPr>
      <p:grpSpPr>
        <a:xfrm>
          <a:off x="0" y="0"/>
          <a:ext cx="0" cy="0"/>
          <a:chOff x="0" y="0"/>
          <a:chExt cx="0" cy="0"/>
        </a:xfrm>
      </p:grpSpPr>
      <p:sp>
        <p:nvSpPr>
          <p:cNvPr id="3" name="Rettangolo 2">
            <a:extLst>
              <a:ext uri="{FF2B5EF4-FFF2-40B4-BE49-F238E27FC236}">
                <a16:creationId xmlns:a16="http://schemas.microsoft.com/office/drawing/2014/main" id="{49F9D6BA-4369-4A77-B906-1DB3998CAEE6}"/>
              </a:ext>
            </a:extLst>
          </p:cNvPr>
          <p:cNvSpPr/>
          <p:nvPr userDrawn="1"/>
        </p:nvSpPr>
        <p:spPr>
          <a:xfrm>
            <a:off x="0" y="0"/>
            <a:ext cx="12277314" cy="6858000"/>
          </a:xfrm>
          <a:prstGeom prst="rect">
            <a:avLst/>
          </a:prstGeom>
          <a:solidFill>
            <a:srgbClr val="335E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9" name="Rectangle 8">
            <a:extLst>
              <a:ext uri="{FF2B5EF4-FFF2-40B4-BE49-F238E27FC236}">
                <a16:creationId xmlns:a16="http://schemas.microsoft.com/office/drawing/2014/main" id="{C1D3BEF3-BA94-4314-8B5C-E1B50DD15057}"/>
              </a:ext>
            </a:extLst>
          </p:cNvPr>
          <p:cNvSpPr/>
          <p:nvPr userDrawn="1"/>
        </p:nvSpPr>
        <p:spPr>
          <a:xfrm flipH="1">
            <a:off x="4699115" y="2011304"/>
            <a:ext cx="2827109" cy="2819035"/>
          </a:xfrm>
          <a:prstGeom prst="rect">
            <a:avLst/>
          </a:prstGeom>
          <a:solidFill>
            <a:srgbClr val="003249"/>
          </a:solidFill>
          <a:ln w="9525">
            <a:solidFill>
              <a:srgbClr val="00324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72" dirty="0"/>
          </a:p>
        </p:txBody>
      </p:sp>
      <p:sp>
        <p:nvSpPr>
          <p:cNvPr id="10" name="Subtitle 2">
            <a:extLst>
              <a:ext uri="{FF2B5EF4-FFF2-40B4-BE49-F238E27FC236}">
                <a16:creationId xmlns:a16="http://schemas.microsoft.com/office/drawing/2014/main" id="{39F16787-8A53-41D0-B7DB-805E3E72C17B}"/>
              </a:ext>
            </a:extLst>
          </p:cNvPr>
          <p:cNvSpPr txBox="1">
            <a:spLocks/>
          </p:cNvSpPr>
          <p:nvPr userDrawn="1"/>
        </p:nvSpPr>
        <p:spPr>
          <a:xfrm>
            <a:off x="4699115" y="4524207"/>
            <a:ext cx="2820471" cy="314495"/>
          </a:xfrm>
          <a:prstGeom prst="rect">
            <a:avLst/>
          </a:prstGeom>
        </p:spPr>
        <p:txBody>
          <a:bodyPr vert="horz" lIns="66151" tIns="33076" rIns="66151" bIns="33076" rtlCol="0">
            <a:normAutofit/>
          </a:bodyPr>
          <a:lstStyle>
            <a:lvl1pPr marL="0" indent="0" algn="ctr" defTabSz="914400" rtl="0" eaLnBrk="1" latinLnBrk="0" hangingPunct="1">
              <a:lnSpc>
                <a:spcPct val="90000"/>
              </a:lnSpc>
              <a:spcBef>
                <a:spcPts val="1000"/>
              </a:spcBef>
              <a:buFont typeface="Arial"/>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r"/>
            <a:endParaRPr lang="en-GB" sz="1013" dirty="0">
              <a:solidFill>
                <a:srgbClr val="8197A6"/>
              </a:solidFill>
              <a:latin typeface="Arial" charset="0"/>
              <a:ea typeface="Arial" charset="0"/>
              <a:cs typeface="Arial" charset="0"/>
            </a:endParaRPr>
          </a:p>
        </p:txBody>
      </p:sp>
      <p:sp>
        <p:nvSpPr>
          <p:cNvPr id="11" name="Text Placeholder 2">
            <a:extLst>
              <a:ext uri="{FF2B5EF4-FFF2-40B4-BE49-F238E27FC236}">
                <a16:creationId xmlns:a16="http://schemas.microsoft.com/office/drawing/2014/main" id="{C7BEF393-6511-46BA-9E6C-1CDE034CBF68}"/>
              </a:ext>
            </a:extLst>
          </p:cNvPr>
          <p:cNvSpPr>
            <a:spLocks noGrp="1"/>
          </p:cNvSpPr>
          <p:nvPr>
            <p:ph type="body" idx="14"/>
          </p:nvPr>
        </p:nvSpPr>
        <p:spPr>
          <a:xfrm>
            <a:off x="4699115" y="2041527"/>
            <a:ext cx="2827111" cy="2359024"/>
          </a:xfrm>
          <a:prstGeom prst="rect">
            <a:avLst/>
          </a:prstGeom>
        </p:spPr>
        <p:txBody>
          <a:bodyPr anchor="t">
            <a:normAutofit/>
          </a:bodyPr>
          <a:lstStyle>
            <a:lvl1pPr marL="0" indent="0" algn="l">
              <a:buNone/>
              <a:defRPr sz="2140" b="0" baseline="0">
                <a:solidFill>
                  <a:schemeClr val="bg1"/>
                </a:solidFill>
                <a:latin typeface="Arial" charset="0"/>
                <a:ea typeface="Arial" charset="0"/>
                <a:cs typeface="Arial" charset="0"/>
              </a:defRPr>
            </a:lvl1pPr>
            <a:lvl2pPr marL="330738" indent="0">
              <a:buNone/>
              <a:defRPr sz="1447" b="1"/>
            </a:lvl2pPr>
            <a:lvl3pPr marL="661477" indent="0">
              <a:buNone/>
              <a:defRPr sz="1302" b="1"/>
            </a:lvl3pPr>
            <a:lvl4pPr marL="992215" indent="0">
              <a:buNone/>
              <a:defRPr sz="1157" b="1"/>
            </a:lvl4pPr>
            <a:lvl5pPr marL="1322954" indent="0">
              <a:buNone/>
              <a:defRPr sz="1157" b="1"/>
            </a:lvl5pPr>
            <a:lvl6pPr marL="1653692" indent="0">
              <a:buNone/>
              <a:defRPr sz="1157" b="1"/>
            </a:lvl6pPr>
            <a:lvl7pPr marL="1984431" indent="0">
              <a:buNone/>
              <a:defRPr sz="1157" b="1"/>
            </a:lvl7pPr>
            <a:lvl8pPr marL="2315169" indent="0">
              <a:buNone/>
              <a:defRPr sz="1157" b="1"/>
            </a:lvl8pPr>
            <a:lvl9pPr marL="2645908" indent="0">
              <a:buNone/>
              <a:defRPr sz="1157" b="1"/>
            </a:lvl9pPr>
          </a:lstStyle>
          <a:p>
            <a:pPr lvl="0"/>
            <a:r>
              <a:rPr lang="en-US" noProof="0"/>
              <a:t>Click to edit Master text styles</a:t>
            </a:r>
          </a:p>
        </p:txBody>
      </p:sp>
      <p:sp>
        <p:nvSpPr>
          <p:cNvPr id="12" name="Subtitle 2">
            <a:extLst>
              <a:ext uri="{FF2B5EF4-FFF2-40B4-BE49-F238E27FC236}">
                <a16:creationId xmlns:a16="http://schemas.microsoft.com/office/drawing/2014/main" id="{142739B0-932D-4E43-A871-586E86D63CDA}"/>
              </a:ext>
            </a:extLst>
          </p:cNvPr>
          <p:cNvSpPr txBox="1">
            <a:spLocks/>
          </p:cNvSpPr>
          <p:nvPr userDrawn="1"/>
        </p:nvSpPr>
        <p:spPr>
          <a:xfrm>
            <a:off x="4699115" y="1740025"/>
            <a:ext cx="2827111" cy="261521"/>
          </a:xfrm>
          <a:prstGeom prst="rect">
            <a:avLst/>
          </a:prstGeom>
        </p:spPr>
        <p:txBody>
          <a:bodyPr vert="horz" lIns="66151" tIns="33076" rIns="66151" bIns="33076" rtlCol="0">
            <a:noAutofit/>
          </a:bodyPr>
          <a:lstStyle>
            <a:lvl1pPr marL="0" indent="0" algn="ctr" defTabSz="914400" rtl="0" eaLnBrk="1" latinLnBrk="0" hangingPunct="1">
              <a:lnSpc>
                <a:spcPct val="90000"/>
              </a:lnSpc>
              <a:spcBef>
                <a:spcPts val="1000"/>
              </a:spcBef>
              <a:buFont typeface="Arial"/>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r>
              <a:rPr lang="en-GB" sz="796" dirty="0">
                <a:solidFill>
                  <a:schemeClr val="bg1"/>
                </a:solidFill>
                <a:latin typeface="Arial" charset="0"/>
                <a:ea typeface="Arial" charset="0"/>
                <a:cs typeface="Arial" charset="0"/>
              </a:rPr>
              <a:t>Produced by</a:t>
            </a:r>
            <a:endParaRPr lang="en-US" sz="796" dirty="0">
              <a:solidFill>
                <a:schemeClr val="bg1"/>
              </a:solidFill>
              <a:latin typeface="Arial" charset="0"/>
              <a:ea typeface="Arial" charset="0"/>
              <a:cs typeface="Arial" charset="0"/>
            </a:endParaRPr>
          </a:p>
        </p:txBody>
      </p:sp>
      <p:sp>
        <p:nvSpPr>
          <p:cNvPr id="13" name="Text Placeholder 2">
            <a:extLst>
              <a:ext uri="{FF2B5EF4-FFF2-40B4-BE49-F238E27FC236}">
                <a16:creationId xmlns:a16="http://schemas.microsoft.com/office/drawing/2014/main" id="{495EE1E9-8C9C-4791-ADEC-8A6CB2EB49B2}"/>
              </a:ext>
            </a:extLst>
          </p:cNvPr>
          <p:cNvSpPr>
            <a:spLocks noGrp="1"/>
          </p:cNvSpPr>
          <p:nvPr>
            <p:ph type="body" idx="15" hasCustomPrompt="1"/>
          </p:nvPr>
        </p:nvSpPr>
        <p:spPr>
          <a:xfrm>
            <a:off x="4699115" y="4406774"/>
            <a:ext cx="2827111" cy="423565"/>
          </a:xfrm>
          <a:prstGeom prst="rect">
            <a:avLst/>
          </a:prstGeom>
        </p:spPr>
        <p:txBody>
          <a:bodyPr anchor="ctr">
            <a:noAutofit/>
          </a:bodyPr>
          <a:lstStyle>
            <a:lvl1pPr marL="0" indent="0" algn="l">
              <a:buNone/>
              <a:defRPr sz="1500" b="0" baseline="0">
                <a:solidFill>
                  <a:schemeClr val="bg1"/>
                </a:solidFill>
                <a:latin typeface="Arial" charset="0"/>
                <a:ea typeface="Arial" charset="0"/>
                <a:cs typeface="Arial" charset="0"/>
              </a:defRPr>
            </a:lvl1pPr>
            <a:lvl2pPr marL="330738" indent="0">
              <a:buNone/>
              <a:defRPr sz="1447" b="1"/>
            </a:lvl2pPr>
            <a:lvl3pPr marL="661477" indent="0">
              <a:buNone/>
              <a:defRPr sz="1302" b="1"/>
            </a:lvl3pPr>
            <a:lvl4pPr marL="992215" indent="0">
              <a:buNone/>
              <a:defRPr sz="1157" b="1"/>
            </a:lvl4pPr>
            <a:lvl5pPr marL="1322954" indent="0">
              <a:buNone/>
              <a:defRPr sz="1157" b="1"/>
            </a:lvl5pPr>
            <a:lvl6pPr marL="1653692" indent="0">
              <a:buNone/>
              <a:defRPr sz="1157" b="1"/>
            </a:lvl6pPr>
            <a:lvl7pPr marL="1984431" indent="0">
              <a:buNone/>
              <a:defRPr sz="1157" b="1"/>
            </a:lvl7pPr>
            <a:lvl8pPr marL="2315169" indent="0">
              <a:buNone/>
              <a:defRPr sz="1157" b="1"/>
            </a:lvl8pPr>
            <a:lvl9pPr marL="2645908" indent="0">
              <a:buNone/>
              <a:defRPr sz="1157" b="1"/>
            </a:lvl9pPr>
          </a:lstStyle>
          <a:p>
            <a:pPr lvl="0"/>
            <a:r>
              <a:rPr lang="en-GB" noProof="0" dirty="0"/>
              <a:t>Click to edit Master text styles</a:t>
            </a:r>
          </a:p>
        </p:txBody>
      </p:sp>
    </p:spTree>
    <p:extLst>
      <p:ext uri="{BB962C8B-B14F-4D97-AF65-F5344CB8AC3E}">
        <p14:creationId xmlns:p14="http://schemas.microsoft.com/office/powerpoint/2010/main" val="243599158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stom Layout">
    <p:bg>
      <p:bgPr>
        <a:solidFill>
          <a:srgbClr val="003249"/>
        </a:solid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2B2B2E7-BCE3-4EC1-AD51-3894C5284DA1}"/>
              </a:ext>
            </a:extLst>
          </p:cNvPr>
          <p:cNvSpPr>
            <a:spLocks noGrp="1"/>
          </p:cNvSpPr>
          <p:nvPr>
            <p:ph type="title" hasCustomPrompt="1"/>
          </p:nvPr>
        </p:nvSpPr>
        <p:spPr>
          <a:xfrm>
            <a:off x="216000" y="154800"/>
            <a:ext cx="10108800" cy="565200"/>
          </a:xfrm>
        </p:spPr>
        <p:txBody>
          <a:bodyPr/>
          <a:lstStyle>
            <a:lvl1pPr algn="l">
              <a:defRPr sz="3000"/>
            </a:lvl1pPr>
          </a:lstStyle>
          <a:p>
            <a:r>
              <a:rPr lang="en-GB" altLang="en-US" noProof="0" dirty="0"/>
              <a:t>CLICK TO EDIT MASTER TITLE STYLE</a:t>
            </a:r>
            <a:endParaRPr lang="en-GB" noProof="0" dirty="0"/>
          </a:p>
        </p:txBody>
      </p:sp>
    </p:spTree>
    <p:extLst>
      <p:ext uri="{BB962C8B-B14F-4D97-AF65-F5344CB8AC3E}">
        <p14:creationId xmlns:p14="http://schemas.microsoft.com/office/powerpoint/2010/main" val="229185371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VER1">
    <p:spTree>
      <p:nvGrpSpPr>
        <p:cNvPr id="1" name=""/>
        <p:cNvGrpSpPr/>
        <p:nvPr/>
      </p:nvGrpSpPr>
      <p:grpSpPr>
        <a:xfrm>
          <a:off x="0" y="0"/>
          <a:ext cx="0" cy="0"/>
          <a:chOff x="0" y="0"/>
          <a:chExt cx="0" cy="0"/>
        </a:xfrm>
      </p:grpSpPr>
      <p:pic>
        <p:nvPicPr>
          <p:cNvPr id="3" name="Picture 169">
            <a:extLst>
              <a:ext uri="{FF2B5EF4-FFF2-40B4-BE49-F238E27FC236}">
                <a16:creationId xmlns:a16="http://schemas.microsoft.com/office/drawing/2014/main" id="{62C2602F-BC1F-4AC9-8F8F-37D4246EC5C5}"/>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a:stretch/>
        </p:blipFill>
        <p:spPr>
          <a:xfrm>
            <a:off x="0" y="-1"/>
            <a:ext cx="12229200" cy="6878925"/>
          </a:xfrm>
          <a:prstGeom prst="rect">
            <a:avLst/>
          </a:prstGeom>
        </p:spPr>
      </p:pic>
      <p:sp>
        <p:nvSpPr>
          <p:cNvPr id="90" name="Rectangle 4">
            <a:extLst>
              <a:ext uri="{FF2B5EF4-FFF2-40B4-BE49-F238E27FC236}">
                <a16:creationId xmlns:a16="http://schemas.microsoft.com/office/drawing/2014/main" id="{FBF93EDD-5149-43C3-AE03-E4F5F512FE93}"/>
              </a:ext>
            </a:extLst>
          </p:cNvPr>
          <p:cNvSpPr/>
          <p:nvPr userDrawn="1"/>
        </p:nvSpPr>
        <p:spPr>
          <a:xfrm>
            <a:off x="1" y="-2"/>
            <a:ext cx="12225338" cy="6878925"/>
          </a:xfrm>
          <a:prstGeom prst="rect">
            <a:avLst/>
          </a:prstGeom>
          <a:solidFill>
            <a:srgbClr val="003249">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56323" name="Rectangle 2"/>
          <p:cNvSpPr>
            <a:spLocks noGrp="1" noChangeArrowheads="1"/>
          </p:cNvSpPr>
          <p:nvPr>
            <p:ph type="subTitle" idx="1" hasCustomPrompt="1"/>
          </p:nvPr>
        </p:nvSpPr>
        <p:spPr>
          <a:xfrm>
            <a:off x="118699" y="5258117"/>
            <a:ext cx="10627380" cy="381451"/>
          </a:xfrm>
          <a:prstGeom prst="rect">
            <a:avLst/>
          </a:prstGeom>
        </p:spPr>
        <p:txBody>
          <a:bodyPr wrap="square">
            <a:spAutoFit/>
          </a:bodyPr>
          <a:lstStyle>
            <a:lvl1pPr marL="0" indent="0">
              <a:buFont typeface="Verdana" pitchFamily="34" charset="0"/>
              <a:buNone/>
              <a:defRPr sz="1736"/>
            </a:lvl1pPr>
          </a:lstStyle>
          <a:p>
            <a:pPr lvl="0"/>
            <a:r>
              <a:rPr lang="en-GB" noProof="0" dirty="0" err="1"/>
              <a:t>SubTitle</a:t>
            </a:r>
            <a:endParaRPr lang="en-GB" noProof="0" dirty="0"/>
          </a:p>
        </p:txBody>
      </p:sp>
      <p:sp>
        <p:nvSpPr>
          <p:cNvPr id="56325" name="Rectangle 6"/>
          <p:cNvSpPr>
            <a:spLocks noGrp="1" noChangeArrowheads="1"/>
          </p:cNvSpPr>
          <p:nvPr>
            <p:ph type="ctrTitle" hasCustomPrompt="1"/>
          </p:nvPr>
        </p:nvSpPr>
        <p:spPr>
          <a:xfrm>
            <a:off x="126000" y="3351588"/>
            <a:ext cx="11865600" cy="707886"/>
          </a:xfrm>
          <a:prstGeom prst="rect">
            <a:avLst/>
          </a:prstGeom>
        </p:spPr>
        <p:txBody>
          <a:bodyPr/>
          <a:lstStyle>
            <a:lvl1pPr algn="l">
              <a:defRPr sz="4000">
                <a:solidFill>
                  <a:schemeClr val="bg1"/>
                </a:solidFill>
              </a:defRPr>
            </a:lvl1pPr>
          </a:lstStyle>
          <a:p>
            <a:pPr lvl="0"/>
            <a:r>
              <a:rPr lang="en-GB" noProof="0" dirty="0"/>
              <a:t>NAME YOUR PRESENTATION</a:t>
            </a:r>
          </a:p>
        </p:txBody>
      </p:sp>
      <p:sp>
        <p:nvSpPr>
          <p:cNvPr id="56347" name="Text Box 27"/>
          <p:cNvSpPr txBox="1">
            <a:spLocks noChangeArrowheads="1"/>
          </p:cNvSpPr>
          <p:nvPr userDrawn="1"/>
        </p:nvSpPr>
        <p:spPr bwMode="auto">
          <a:xfrm>
            <a:off x="844737" y="6429376"/>
            <a:ext cx="6706956" cy="2111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en-GB" sz="772" noProof="0" dirty="0"/>
          </a:p>
        </p:txBody>
      </p:sp>
      <p:cxnSp>
        <p:nvCxnSpPr>
          <p:cNvPr id="121" name="Straight Connector 64">
            <a:extLst>
              <a:ext uri="{FF2B5EF4-FFF2-40B4-BE49-F238E27FC236}">
                <a16:creationId xmlns:a16="http://schemas.microsoft.com/office/drawing/2014/main" id="{6B88ADAB-0C9C-4BC9-A42C-A57312626145}"/>
              </a:ext>
            </a:extLst>
          </p:cNvPr>
          <p:cNvCxnSpPr>
            <a:cxnSpLocks/>
          </p:cNvCxnSpPr>
          <p:nvPr userDrawn="1"/>
        </p:nvCxnSpPr>
        <p:spPr>
          <a:xfrm>
            <a:off x="222041" y="6422971"/>
            <a:ext cx="11768092" cy="0"/>
          </a:xfrm>
          <a:prstGeom prst="line">
            <a:avLst/>
          </a:prstGeom>
          <a:ln w="9525" cmpd="sng">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94" name="Straight Connector 152">
            <a:extLst>
              <a:ext uri="{FF2B5EF4-FFF2-40B4-BE49-F238E27FC236}">
                <a16:creationId xmlns:a16="http://schemas.microsoft.com/office/drawing/2014/main" id="{357F7D0F-2D50-4418-8EB4-564A4B2CEE5B}"/>
              </a:ext>
            </a:extLst>
          </p:cNvPr>
          <p:cNvCxnSpPr>
            <a:cxnSpLocks/>
          </p:cNvCxnSpPr>
          <p:nvPr userDrawn="1"/>
        </p:nvCxnSpPr>
        <p:spPr>
          <a:xfrm>
            <a:off x="223200" y="4106871"/>
            <a:ext cx="117684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Text Box 24">
            <a:extLst>
              <a:ext uri="{FF2B5EF4-FFF2-40B4-BE49-F238E27FC236}">
                <a16:creationId xmlns:a16="http://schemas.microsoft.com/office/drawing/2014/main" id="{7D33984A-D43C-428F-AB4A-04E5B59FAE71}"/>
              </a:ext>
            </a:extLst>
          </p:cNvPr>
          <p:cNvSpPr txBox="1">
            <a:spLocks noChangeArrowheads="1"/>
          </p:cNvSpPr>
          <p:nvPr userDrawn="1"/>
        </p:nvSpPr>
        <p:spPr bwMode="auto">
          <a:xfrm>
            <a:off x="11833582" y="5406990"/>
            <a:ext cx="227947" cy="276999"/>
          </a:xfrm>
          <a:prstGeom prst="rect">
            <a:avLst/>
          </a:prstGeom>
          <a:noFill/>
          <a:ln>
            <a:noFill/>
          </a:ln>
          <a:effectLst/>
        </p:spPr>
        <p:txBody>
          <a:bodyPr wrap="none">
            <a:spAutoFit/>
          </a:bodyPr>
          <a:lstStyle/>
          <a:p>
            <a:pPr algn="r">
              <a:spcBef>
                <a:spcPts val="0"/>
              </a:spcBef>
            </a:pPr>
            <a:r>
              <a:rPr lang="en-GB" sz="1200" dirty="0">
                <a:solidFill>
                  <a:schemeClr val="bg1"/>
                </a:solidFill>
                <a:latin typeface="Arial" panose="020B0604020202020204" pitchFamily="34" charset="0"/>
                <a:cs typeface="Arial" panose="020B0604020202020204" pitchFamily="34" charset="0"/>
              </a:rPr>
              <a:t> </a:t>
            </a:r>
          </a:p>
        </p:txBody>
      </p:sp>
      <p:sp>
        <p:nvSpPr>
          <p:cNvPr id="44" name="Text Box 25">
            <a:extLst>
              <a:ext uri="{FF2B5EF4-FFF2-40B4-BE49-F238E27FC236}">
                <a16:creationId xmlns:a16="http://schemas.microsoft.com/office/drawing/2014/main" id="{7AB46881-5DF0-4A35-AA27-0D32ECF82359}"/>
              </a:ext>
            </a:extLst>
          </p:cNvPr>
          <p:cNvSpPr txBox="1">
            <a:spLocks noChangeArrowheads="1"/>
          </p:cNvSpPr>
          <p:nvPr userDrawn="1"/>
        </p:nvSpPr>
        <p:spPr bwMode="auto">
          <a:xfrm>
            <a:off x="11811453" y="6156809"/>
            <a:ext cx="227948" cy="276999"/>
          </a:xfrm>
          <a:prstGeom prst="rect">
            <a:avLst/>
          </a:prstGeom>
          <a:noFill/>
          <a:ln>
            <a:noFill/>
          </a:ln>
          <a:effectLst/>
        </p:spPr>
        <p:txBody>
          <a:bodyPr wrap="none">
            <a:spAutoFit/>
          </a:bodyPr>
          <a:lstStyle/>
          <a:p>
            <a:pPr algn="r">
              <a:spcBef>
                <a:spcPts val="0"/>
              </a:spcBef>
            </a:pPr>
            <a:r>
              <a:rPr lang="en-GB" sz="1200" dirty="0">
                <a:solidFill>
                  <a:schemeClr val="bg1"/>
                </a:solidFill>
                <a:latin typeface="Arial" panose="020B0604020202020204" pitchFamily="34" charset="0"/>
                <a:cs typeface="Arial" panose="020B0604020202020204" pitchFamily="34" charset="0"/>
              </a:rPr>
              <a:t> </a:t>
            </a:r>
          </a:p>
        </p:txBody>
      </p:sp>
      <p:sp>
        <p:nvSpPr>
          <p:cNvPr id="45" name="Text Box 99">
            <a:extLst>
              <a:ext uri="{FF2B5EF4-FFF2-40B4-BE49-F238E27FC236}">
                <a16:creationId xmlns:a16="http://schemas.microsoft.com/office/drawing/2014/main" id="{D9FE3E1C-24B3-4F63-846C-260B4220AAC5}"/>
              </a:ext>
            </a:extLst>
          </p:cNvPr>
          <p:cNvSpPr/>
          <p:nvPr userDrawn="1"/>
        </p:nvSpPr>
        <p:spPr>
          <a:xfrm>
            <a:off x="11125001" y="5811879"/>
            <a:ext cx="914400" cy="2170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it-IT" sz="1200" dirty="0">
                <a:latin typeface="Arial" panose="020B0604020202020204" pitchFamily="34" charset="0"/>
                <a:cs typeface="Arial" panose="020B0604020202020204" pitchFamily="34" charset="0"/>
              </a:rPr>
              <a:t> </a:t>
            </a:r>
          </a:p>
        </p:txBody>
      </p:sp>
      <p:sp>
        <p:nvSpPr>
          <p:cNvPr id="10" name="Text Box 58"/>
          <p:cNvSpPr txBox="1">
            <a:spLocks noChangeArrowheads="1"/>
          </p:cNvSpPr>
          <p:nvPr userDrawn="1"/>
        </p:nvSpPr>
        <p:spPr bwMode="auto">
          <a:xfrm>
            <a:off x="223200" y="6213933"/>
            <a:ext cx="6706956"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nchor="b">
            <a:spAutoFit/>
          </a:bodyPr>
          <a:lstStyle/>
          <a:p>
            <a:pPr algn="l">
              <a:spcBef>
                <a:spcPct val="50000"/>
              </a:spcBef>
            </a:pPr>
            <a:r>
              <a:rPr lang="en-GB" sz="800" noProof="0" dirty="0">
                <a:solidFill>
                  <a:srgbClr val="8197A6"/>
                </a:solidFill>
                <a:latin typeface="Arial" panose="020B0604020202020204" pitchFamily="34" charset="0"/>
                <a:cs typeface="Arial" panose="020B0604020202020204" pitchFamily="34" charset="0"/>
              </a:rPr>
              <a:t>ESA UNCLASSIFIED - For ESA Official Use Only</a:t>
            </a:r>
          </a:p>
        </p:txBody>
      </p:sp>
      <p:sp>
        <p:nvSpPr>
          <p:cNvPr id="4" name="Text Box 34">
            <a:extLst>
              <a:ext uri="{FF2B5EF4-FFF2-40B4-BE49-F238E27FC236}">
                <a16:creationId xmlns:a16="http://schemas.microsoft.com/office/drawing/2014/main" id="{936521E2-36D7-4AF3-B70B-FA4D9649E46F}"/>
              </a:ext>
            </a:extLst>
          </p:cNvPr>
          <p:cNvSpPr txBox="1">
            <a:spLocks noChangeArrowheads="1"/>
          </p:cNvSpPr>
          <p:nvPr userDrawn="1"/>
        </p:nvSpPr>
        <p:spPr bwMode="auto">
          <a:xfrm>
            <a:off x="11664495" y="6202800"/>
            <a:ext cx="291105" cy="21544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rIns="0">
            <a:spAutoFit/>
          </a:bodyPr>
          <a:lstStyle/>
          <a:p>
            <a:pPr algn="r">
              <a:spcBef>
                <a:spcPct val="50000"/>
              </a:spcBef>
            </a:pPr>
            <a:r>
              <a:rPr lang="it-IT" sz="800" noProof="1">
                <a:solidFill>
                  <a:schemeClr val="bg1"/>
                </a:solidFill>
                <a:latin typeface="Arial" panose="020B0604020202020204" pitchFamily="34" charset="0"/>
                <a:cs typeface="Arial" panose="020B0604020202020204" pitchFamily="34" charset="0"/>
              </a:rPr>
              <a:t>  </a:t>
            </a:r>
            <a:fld id="{FDAC5C42-9B53-4063-AF51-A40D4C64F718}" type="slidenum">
              <a:rPr lang="it-IT" sz="800" noProof="1" smtClean="0">
                <a:solidFill>
                  <a:schemeClr val="bg1"/>
                </a:solidFill>
                <a:latin typeface="Arial" panose="020B0604020202020204" pitchFamily="34" charset="0"/>
                <a:cs typeface="Arial" panose="020B0604020202020204" pitchFamily="34" charset="0"/>
              </a:rPr>
              <a:t>‹#›</a:t>
            </a:fld>
            <a:endParaRPr lang="en-GB" sz="800" noProof="1">
              <a:solidFill>
                <a:schemeClr val="bg1"/>
              </a:solidFill>
              <a:latin typeface="Arial" panose="020B0604020202020204" pitchFamily="34" charset="0"/>
              <a:cs typeface="Arial" panose="020B0604020202020204" pitchFamily="34" charset="0"/>
            </a:endParaRPr>
          </a:p>
        </p:txBody>
      </p:sp>
      <p:pic>
        <p:nvPicPr>
          <p:cNvPr id="63" name="Picture 6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331489" y="-216085"/>
            <a:ext cx="2093892" cy="1314000"/>
          </a:xfrm>
          <a:prstGeom prst="rect">
            <a:avLst/>
          </a:prstGeom>
        </p:spPr>
      </p:pic>
      <p:pic>
        <p:nvPicPr>
          <p:cNvPr id="65" name="Picture 5">
            <a:extLst>
              <a:ext uri="{FF2B5EF4-FFF2-40B4-BE49-F238E27FC236}">
                <a16:creationId xmlns:a16="http://schemas.microsoft.com/office/drawing/2014/main" id="{BBC9EEE5-B210-445C-81EF-FEA569E56083}"/>
              </a:ext>
            </a:extLst>
          </p:cNvPr>
          <p:cNvPicPr>
            <a:picLocks/>
          </p:cNvPicPr>
          <p:nvPr userDrawn="1"/>
        </p:nvPicPr>
        <p:blipFill>
          <a:blip r:embed="rId4" cstate="email">
            <a:extLst>
              <a:ext uri="{28A0092B-C50C-407E-A947-70E740481C1C}">
                <a14:useLocalDpi xmlns:a14="http://schemas.microsoft.com/office/drawing/2010/main"/>
              </a:ext>
            </a:extLst>
          </a:blip>
          <a:stretch>
            <a:fillRect/>
          </a:stretch>
        </p:blipFill>
        <p:spPr>
          <a:xfrm>
            <a:off x="10342800" y="6584400"/>
            <a:ext cx="1641396" cy="104400"/>
          </a:xfrm>
          <a:prstGeom prst="rect">
            <a:avLst/>
          </a:prstGeom>
        </p:spPr>
      </p:pic>
      <p:pic>
        <p:nvPicPr>
          <p:cNvPr id="46" name="Picture 45">
            <a:extLst>
              <a:ext uri="{FF2B5EF4-FFF2-40B4-BE49-F238E27FC236}">
                <a16:creationId xmlns:a16="http://schemas.microsoft.com/office/drawing/2014/main" id="{EBB965BA-5FAA-5543-9444-B14F3D19DD2B}"/>
              </a:ext>
            </a:extLst>
          </p:cNvPr>
          <p:cNvPicPr>
            <a:picLocks noChangeAspect="1"/>
          </p:cNvPicPr>
          <p:nvPr userDrawn="1"/>
        </p:nvPicPr>
        <p:blipFill>
          <a:blip r:embed="rId5">
            <a:extLst>
              <a:ext uri="{96DAC541-7B7A-43D3-8B79-37D633B846F1}">
                <asvg:svgBlip xmlns:asvg="http://schemas.microsoft.com/office/drawing/2016/SVG/main" r:embed="rId6"/>
              </a:ext>
            </a:extLst>
          </a:blip>
          <a:srcRect/>
          <a:stretch/>
        </p:blipFill>
        <p:spPr>
          <a:xfrm>
            <a:off x="1" y="6457664"/>
            <a:ext cx="10159937" cy="430721"/>
          </a:xfrm>
          <a:prstGeom prst="rect">
            <a:avLst/>
          </a:prstGeom>
        </p:spPr>
      </p:pic>
    </p:spTree>
    <p:extLst>
      <p:ext uri="{BB962C8B-B14F-4D97-AF65-F5344CB8AC3E}">
        <p14:creationId xmlns:p14="http://schemas.microsoft.com/office/powerpoint/2010/main" val="31399433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0"/>
                                  </p:stCondLst>
                                  <p:childTnLst>
                                    <p:set>
                                      <p:cBhvr>
                                        <p:cTn id="6" dur="1" fill="hold">
                                          <p:stCondLst>
                                            <p:cond delay="0"/>
                                          </p:stCondLst>
                                        </p:cTn>
                                        <p:tgtEl>
                                          <p:spTgt spid="121"/>
                                        </p:tgtEl>
                                        <p:attrNameLst>
                                          <p:attrName>style.visibility</p:attrName>
                                        </p:attrNameLst>
                                      </p:cBhvr>
                                      <p:to>
                                        <p:strVal val="visible"/>
                                      </p:to>
                                    </p:set>
                                    <p:animEffect transition="in" filter="strips(upRight)">
                                      <p:cBhvr>
                                        <p:cTn id="7" dur="500"/>
                                        <p:tgtEl>
                                          <p:spTgt spid="121"/>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 calcmode="lin" valueType="num">
                                      <p:cBhvr additive="base">
                                        <p:cTn id="11" dur="1500" fill="hold"/>
                                        <p:tgtEl>
                                          <p:spTgt spid="46"/>
                                        </p:tgtEl>
                                        <p:attrNameLst>
                                          <p:attrName>ppt_x</p:attrName>
                                        </p:attrNameLst>
                                      </p:cBhvr>
                                      <p:tavLst>
                                        <p:tav tm="0">
                                          <p:val>
                                            <p:strVal val="0-#ppt_w/2"/>
                                          </p:val>
                                        </p:tav>
                                        <p:tav tm="100000">
                                          <p:val>
                                            <p:strVal val="#ppt_x"/>
                                          </p:val>
                                        </p:tav>
                                      </p:tavLst>
                                    </p:anim>
                                    <p:anim calcmode="lin" valueType="num">
                                      <p:cBhvr additive="base">
                                        <p:cTn id="12" dur="1500" fill="hold"/>
                                        <p:tgtEl>
                                          <p:spTgt spid="46"/>
                                        </p:tgtEl>
                                        <p:attrNameLst>
                                          <p:attrName>ppt_y</p:attrName>
                                        </p:attrNameLst>
                                      </p:cBhvr>
                                      <p:tavLst>
                                        <p:tav tm="0">
                                          <p:val>
                                            <p:strVal val="#ppt_y"/>
                                          </p:val>
                                        </p:tav>
                                        <p:tav tm="100000">
                                          <p:val>
                                            <p:strVal val="#ppt_y"/>
                                          </p:val>
                                        </p:tav>
                                      </p:tavLst>
                                    </p:anim>
                                  </p:childTnLst>
                                </p:cTn>
                              </p:par>
                            </p:childTnLst>
                          </p:cTn>
                        </p:par>
                        <p:par>
                          <p:cTn id="13" fill="hold">
                            <p:stCondLst>
                              <p:cond delay="2000"/>
                            </p:stCondLst>
                            <p:childTnLst>
                              <p:par>
                                <p:cTn id="14" presetID="2" presetClass="entr" presetSubtype="12" fill="hold" grpId="0" nodeType="afterEffect">
                                  <p:stCondLst>
                                    <p:cond delay="0"/>
                                  </p:stCondLst>
                                  <p:childTnLst>
                                    <p:set>
                                      <p:cBhvr>
                                        <p:cTn id="15" dur="1" fill="hold">
                                          <p:stCondLst>
                                            <p:cond delay="0"/>
                                          </p:stCondLst>
                                        </p:cTn>
                                        <p:tgtEl>
                                          <p:spTgt spid="90"/>
                                        </p:tgtEl>
                                        <p:attrNameLst>
                                          <p:attrName>style.visibility</p:attrName>
                                        </p:attrNameLst>
                                      </p:cBhvr>
                                      <p:to>
                                        <p:strVal val="visible"/>
                                      </p:to>
                                    </p:set>
                                    <p:anim calcmode="lin" valueType="num">
                                      <p:cBhvr additive="base">
                                        <p:cTn id="16" dur="500" fill="hold"/>
                                        <p:tgtEl>
                                          <p:spTgt spid="90"/>
                                        </p:tgtEl>
                                        <p:attrNameLst>
                                          <p:attrName>ppt_x</p:attrName>
                                        </p:attrNameLst>
                                      </p:cBhvr>
                                      <p:tavLst>
                                        <p:tav tm="0">
                                          <p:val>
                                            <p:strVal val="0-#ppt_w/2"/>
                                          </p:val>
                                        </p:tav>
                                        <p:tav tm="100000">
                                          <p:val>
                                            <p:strVal val="#ppt_x"/>
                                          </p:val>
                                        </p:tav>
                                      </p:tavLst>
                                    </p:anim>
                                    <p:anim calcmode="lin" valueType="num">
                                      <p:cBhvr additive="base">
                                        <p:cTn id="17" dur="500" fill="hold"/>
                                        <p:tgtEl>
                                          <p:spTgt spid="90"/>
                                        </p:tgtEl>
                                        <p:attrNameLst>
                                          <p:attrName>ppt_y</p:attrName>
                                        </p:attrNameLst>
                                      </p:cBhvr>
                                      <p:tavLst>
                                        <p:tav tm="0">
                                          <p:val>
                                            <p:strVal val="1+#ppt_h/2"/>
                                          </p:val>
                                        </p:tav>
                                        <p:tav tm="100000">
                                          <p:val>
                                            <p:strVal val="#ppt_y"/>
                                          </p:val>
                                        </p:tav>
                                      </p:tavLst>
                                    </p:anim>
                                  </p:childTnLst>
                                </p:cTn>
                              </p:par>
                            </p:childTnLst>
                          </p:cTn>
                        </p:par>
                        <p:par>
                          <p:cTn id="18" fill="hold">
                            <p:stCondLst>
                              <p:cond delay="2500"/>
                            </p:stCondLst>
                            <p:childTnLst>
                              <p:par>
                                <p:cTn id="19" presetID="1" presetClass="entr" presetSubtype="0" fill="hold" nodeType="afterEffect">
                                  <p:stCondLst>
                                    <p:cond delay="0"/>
                                  </p:stCondLst>
                                  <p:childTnLst>
                                    <p:set>
                                      <p:cBhvr>
                                        <p:cTn id="20" dur="1" fill="hold">
                                          <p:stCondLst>
                                            <p:cond delay="0"/>
                                          </p:stCondLst>
                                        </p:cTn>
                                        <p:tgtEl>
                                          <p:spTgt spid="63"/>
                                        </p:tgtEl>
                                        <p:attrNameLst>
                                          <p:attrName>style.visibility</p:attrName>
                                        </p:attrNameLst>
                                      </p:cBhvr>
                                      <p:to>
                                        <p:strVal val="visible"/>
                                      </p:to>
                                    </p:set>
                                  </p:childTnLst>
                                </p:cTn>
                              </p:par>
                            </p:childTnLst>
                          </p:cTn>
                        </p:par>
                        <p:par>
                          <p:cTn id="21" fill="hold">
                            <p:stCondLst>
                              <p:cond delay="2500"/>
                            </p:stCondLst>
                            <p:childTnLst>
                              <p:par>
                                <p:cTn id="22" presetID="22" presetClass="entr" presetSubtype="8" fill="hold" nodeType="afterEffect">
                                  <p:stCondLst>
                                    <p:cond delay="0"/>
                                  </p:stCondLst>
                                  <p:childTnLst>
                                    <p:set>
                                      <p:cBhvr>
                                        <p:cTn id="23" dur="1" fill="hold">
                                          <p:stCondLst>
                                            <p:cond delay="0"/>
                                          </p:stCondLst>
                                        </p:cTn>
                                        <p:tgtEl>
                                          <p:spTgt spid="65"/>
                                        </p:tgtEl>
                                        <p:attrNameLst>
                                          <p:attrName>style.visibility</p:attrName>
                                        </p:attrNameLst>
                                      </p:cBhvr>
                                      <p:to>
                                        <p:strVal val="visible"/>
                                      </p:to>
                                    </p:set>
                                    <p:animEffect transition="in" filter="wipe(left)">
                                      <p:cBhvr>
                                        <p:cTn id="24" dur="500"/>
                                        <p:tgtEl>
                                          <p:spTgt spid="65"/>
                                        </p:tgtEl>
                                      </p:cBhvr>
                                    </p:animEffect>
                                  </p:childTnLst>
                                </p:cTn>
                              </p:par>
                            </p:childTnLst>
                          </p:cTn>
                        </p:par>
                        <p:par>
                          <p:cTn id="25" fill="hold">
                            <p:stCondLst>
                              <p:cond delay="3000"/>
                            </p:stCondLst>
                            <p:childTnLst>
                              <p:par>
                                <p:cTn id="26" presetID="10" presetClass="entr" presetSubtype="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childTnLst>
                          </p:cTn>
                        </p:par>
                        <p:par>
                          <p:cTn id="29" fill="hold">
                            <p:stCondLst>
                              <p:cond delay="3500"/>
                            </p:stCondLst>
                            <p:childTnLst>
                              <p:par>
                                <p:cTn id="30" presetID="18" presetClass="entr" presetSubtype="3" fill="hold" nodeType="afterEffect">
                                  <p:stCondLst>
                                    <p:cond delay="0"/>
                                  </p:stCondLst>
                                  <p:childTnLst>
                                    <p:set>
                                      <p:cBhvr>
                                        <p:cTn id="31" dur="1" fill="hold">
                                          <p:stCondLst>
                                            <p:cond delay="0"/>
                                          </p:stCondLst>
                                        </p:cTn>
                                        <p:tgtEl>
                                          <p:spTgt spid="94"/>
                                        </p:tgtEl>
                                        <p:attrNameLst>
                                          <p:attrName>style.visibility</p:attrName>
                                        </p:attrNameLst>
                                      </p:cBhvr>
                                      <p:to>
                                        <p:strVal val="visible"/>
                                      </p:to>
                                    </p:set>
                                    <p:animEffect transition="in" filter="strips(upRight)">
                                      <p:cBhvr>
                                        <p:cTn id="32" dur="500"/>
                                        <p:tgtEl>
                                          <p:spTgt spid="94"/>
                                        </p:tgtEl>
                                      </p:cBhvr>
                                    </p:animEffect>
                                  </p:childTnLst>
                                </p:cTn>
                              </p:par>
                            </p:childTnLst>
                          </p:cTn>
                        </p:par>
                        <p:par>
                          <p:cTn id="33" fill="hold">
                            <p:stCondLst>
                              <p:cond delay="4000"/>
                            </p:stCondLst>
                            <p:childTnLst>
                              <p:par>
                                <p:cTn id="34" presetID="22" presetClass="entr" presetSubtype="8" fill="hold" grpId="0" nodeType="afterEffect">
                                  <p:stCondLst>
                                    <p:cond delay="0"/>
                                  </p:stCondLst>
                                  <p:childTnLst>
                                    <p:set>
                                      <p:cBhvr>
                                        <p:cTn id="35" dur="1" fill="hold">
                                          <p:stCondLst>
                                            <p:cond delay="0"/>
                                          </p:stCondLst>
                                        </p:cTn>
                                        <p:tgtEl>
                                          <p:spTgt spid="56325"/>
                                        </p:tgtEl>
                                        <p:attrNameLst>
                                          <p:attrName>style.visibility</p:attrName>
                                        </p:attrNameLst>
                                      </p:cBhvr>
                                      <p:to>
                                        <p:strVal val="visible"/>
                                      </p:to>
                                    </p:set>
                                    <p:animEffect transition="in" filter="wipe(left)">
                                      <p:cBhvr>
                                        <p:cTn id="36" dur="500"/>
                                        <p:tgtEl>
                                          <p:spTgt spid="56325"/>
                                        </p:tgtEl>
                                      </p:cBhvr>
                                    </p:animEffect>
                                  </p:childTnLst>
                                </p:cTn>
                              </p:par>
                            </p:childTnLst>
                          </p:cTn>
                        </p:par>
                        <p:par>
                          <p:cTn id="37" fill="hold">
                            <p:stCondLst>
                              <p:cond delay="4500"/>
                            </p:stCondLst>
                            <p:childTnLst>
                              <p:par>
                                <p:cTn id="38" presetID="22" presetClass="entr" presetSubtype="8" fill="hold" grpId="0" nodeType="afterEffect">
                                  <p:stCondLst>
                                    <p:cond delay="0"/>
                                  </p:stCondLst>
                                  <p:childTnLst>
                                    <p:set>
                                      <p:cBhvr>
                                        <p:cTn id="39" dur="1" fill="hold">
                                          <p:stCondLst>
                                            <p:cond delay="0"/>
                                          </p:stCondLst>
                                        </p:cTn>
                                        <p:tgtEl>
                                          <p:spTgt spid="56323"/>
                                        </p:tgtEl>
                                        <p:attrNameLst>
                                          <p:attrName>style.visibility</p:attrName>
                                        </p:attrNameLst>
                                      </p:cBhvr>
                                      <p:to>
                                        <p:strVal val="visible"/>
                                      </p:to>
                                    </p:set>
                                    <p:animEffect transition="in" filter="wipe(left)">
                                      <p:cBhvr>
                                        <p:cTn id="40" dur="500"/>
                                        <p:tgtEl>
                                          <p:spTgt spid="56323"/>
                                        </p:tgtEl>
                                      </p:cBhvr>
                                    </p:animEffect>
                                  </p:childTnLst>
                                </p:cTn>
                              </p:par>
                            </p:childTnLst>
                          </p:cTn>
                        </p:par>
                        <p:par>
                          <p:cTn id="41" fill="hold">
                            <p:stCondLst>
                              <p:cond delay="5000"/>
                            </p:stCondLst>
                            <p:childTnLst>
                              <p:par>
                                <p:cTn id="42" presetID="2" presetClass="entr" presetSubtype="2" fill="hold" grpId="0" nodeType="afterEffect">
                                  <p:stCondLst>
                                    <p:cond delay="0"/>
                                  </p:stCondLst>
                                  <p:childTnLst>
                                    <p:set>
                                      <p:cBhvr>
                                        <p:cTn id="43" dur="1" fill="hold">
                                          <p:stCondLst>
                                            <p:cond delay="0"/>
                                          </p:stCondLst>
                                        </p:cTn>
                                        <p:tgtEl>
                                          <p:spTgt spid="43">
                                            <p:txEl>
                                              <p:pRg st="0" end="0"/>
                                            </p:txEl>
                                          </p:spTgt>
                                        </p:tgtEl>
                                        <p:attrNameLst>
                                          <p:attrName>style.visibility</p:attrName>
                                        </p:attrNameLst>
                                      </p:cBhvr>
                                      <p:to>
                                        <p:strVal val="visible"/>
                                      </p:to>
                                    </p:set>
                                    <p:anim calcmode="lin" valueType="num">
                                      <p:cBhvr additive="base">
                                        <p:cTn id="44" dur="500" fill="hold"/>
                                        <p:tgtEl>
                                          <p:spTgt spid="43">
                                            <p:txEl>
                                              <p:pRg st="0" end="0"/>
                                            </p:txEl>
                                          </p:spTgt>
                                        </p:tgtEl>
                                        <p:attrNameLst>
                                          <p:attrName>ppt_x</p:attrName>
                                        </p:attrNameLst>
                                      </p:cBhvr>
                                      <p:tavLst>
                                        <p:tav tm="0">
                                          <p:val>
                                            <p:strVal val="1+#ppt_w/2"/>
                                          </p:val>
                                        </p:tav>
                                        <p:tav tm="100000">
                                          <p:val>
                                            <p:strVal val="#ppt_x"/>
                                          </p:val>
                                        </p:tav>
                                      </p:tavLst>
                                    </p:anim>
                                    <p:anim calcmode="lin" valueType="num">
                                      <p:cBhvr additive="base">
                                        <p:cTn id="45" dur="500" fill="hold"/>
                                        <p:tgtEl>
                                          <p:spTgt spid="43">
                                            <p:txEl>
                                              <p:pRg st="0" end="0"/>
                                            </p:txEl>
                                          </p:spTgt>
                                        </p:tgtEl>
                                        <p:attrNameLst>
                                          <p:attrName>ppt_y</p:attrName>
                                        </p:attrNameLst>
                                      </p:cBhvr>
                                      <p:tavLst>
                                        <p:tav tm="0">
                                          <p:val>
                                            <p:strVal val="#ppt_y"/>
                                          </p:val>
                                        </p:tav>
                                        <p:tav tm="100000">
                                          <p:val>
                                            <p:strVal val="#ppt_y"/>
                                          </p:val>
                                        </p:tav>
                                      </p:tavLst>
                                    </p:anim>
                                  </p:childTnLst>
                                </p:cTn>
                              </p:par>
                              <p:par>
                                <p:cTn id="46" presetID="2" presetClass="entr" presetSubtype="2" fill="hold" nodeType="withEffect">
                                  <p:stCondLst>
                                    <p:cond delay="0"/>
                                  </p:stCondLst>
                                  <p:childTnLst>
                                    <p:set>
                                      <p:cBhvr>
                                        <p:cTn id="47" dur="1" fill="hold">
                                          <p:stCondLst>
                                            <p:cond delay="0"/>
                                          </p:stCondLst>
                                        </p:cTn>
                                        <p:tgtEl>
                                          <p:spTgt spid="45">
                                            <p:txEl>
                                              <p:pRg st="0" end="0"/>
                                            </p:txEl>
                                          </p:spTgt>
                                        </p:tgtEl>
                                        <p:attrNameLst>
                                          <p:attrName>style.visibility</p:attrName>
                                        </p:attrNameLst>
                                      </p:cBhvr>
                                      <p:to>
                                        <p:strVal val="visible"/>
                                      </p:to>
                                    </p:set>
                                    <p:anim calcmode="lin" valueType="num">
                                      <p:cBhvr additive="base">
                                        <p:cTn id="48" dur="500" fill="hold"/>
                                        <p:tgtEl>
                                          <p:spTgt spid="45">
                                            <p:txEl>
                                              <p:pRg st="0" end="0"/>
                                            </p:txEl>
                                          </p:spTgt>
                                        </p:tgtEl>
                                        <p:attrNameLst>
                                          <p:attrName>ppt_x</p:attrName>
                                        </p:attrNameLst>
                                      </p:cBhvr>
                                      <p:tavLst>
                                        <p:tav tm="0">
                                          <p:val>
                                            <p:strVal val="1+#ppt_w/2"/>
                                          </p:val>
                                        </p:tav>
                                        <p:tav tm="100000">
                                          <p:val>
                                            <p:strVal val="#ppt_x"/>
                                          </p:val>
                                        </p:tav>
                                      </p:tavLst>
                                    </p:anim>
                                    <p:anim calcmode="lin" valueType="num">
                                      <p:cBhvr additive="base">
                                        <p:cTn id="49" dur="500" fill="hold"/>
                                        <p:tgtEl>
                                          <p:spTgt spid="45">
                                            <p:txEl>
                                              <p:pRg st="0" end="0"/>
                                            </p:txEl>
                                          </p:spTgt>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stCondLst>
                                    <p:cond delay="0"/>
                                  </p:stCondLst>
                                  <p:childTnLst>
                                    <p:set>
                                      <p:cBhvr>
                                        <p:cTn id="51" dur="1" fill="hold">
                                          <p:stCondLst>
                                            <p:cond delay="0"/>
                                          </p:stCondLst>
                                        </p:cTn>
                                        <p:tgtEl>
                                          <p:spTgt spid="44">
                                            <p:txEl>
                                              <p:pRg st="0" end="0"/>
                                            </p:txEl>
                                          </p:spTgt>
                                        </p:tgtEl>
                                        <p:attrNameLst>
                                          <p:attrName>style.visibility</p:attrName>
                                        </p:attrNameLst>
                                      </p:cBhvr>
                                      <p:to>
                                        <p:strVal val="visible"/>
                                      </p:to>
                                    </p:set>
                                    <p:anim calcmode="lin" valueType="num">
                                      <p:cBhvr additive="base">
                                        <p:cTn id="52" dur="500" fill="hold"/>
                                        <p:tgtEl>
                                          <p:spTgt spid="44">
                                            <p:txEl>
                                              <p:pRg st="0" end="0"/>
                                            </p:txEl>
                                          </p:spTgt>
                                        </p:tgtEl>
                                        <p:attrNameLst>
                                          <p:attrName>ppt_x</p:attrName>
                                        </p:attrNameLst>
                                      </p:cBhvr>
                                      <p:tavLst>
                                        <p:tav tm="0">
                                          <p:val>
                                            <p:strVal val="1+#ppt_w/2"/>
                                          </p:val>
                                        </p:tav>
                                        <p:tav tm="100000">
                                          <p:val>
                                            <p:strVal val="#ppt_x"/>
                                          </p:val>
                                        </p:tav>
                                      </p:tavLst>
                                    </p:anim>
                                    <p:anim calcmode="lin" valueType="num">
                                      <p:cBhvr additive="base">
                                        <p:cTn id="53" dur="500" fill="hold"/>
                                        <p:tgtEl>
                                          <p:spTgt spid="44">
                                            <p:txEl>
                                              <p:pRg st="0" end="0"/>
                                            </p:txEl>
                                          </p:spTgt>
                                        </p:tgtEl>
                                        <p:attrNameLst>
                                          <p:attrName>ppt_y</p:attrName>
                                        </p:attrNameLst>
                                      </p:cBhvr>
                                      <p:tavLst>
                                        <p:tav tm="0">
                                          <p:val>
                                            <p:strVal val="#ppt_y"/>
                                          </p:val>
                                        </p:tav>
                                        <p:tav tm="100000">
                                          <p:val>
                                            <p:strVal val="#ppt_y"/>
                                          </p:val>
                                        </p:tav>
                                      </p:tavLst>
                                    </p:anim>
                                  </p:childTnLst>
                                </p:cTn>
                              </p:par>
                              <p:par>
                                <p:cTn id="54" presetID="2" presetClass="entr" presetSubtype="2" fill="hold" grpId="0" nodeType="withEffect">
                                  <p:stCondLst>
                                    <p:cond delay="0"/>
                                  </p:stCondLst>
                                  <p:childTnLst>
                                    <p:set>
                                      <p:cBhvr>
                                        <p:cTn id="55" dur="1" fill="hold">
                                          <p:stCondLst>
                                            <p:cond delay="0"/>
                                          </p:stCondLst>
                                        </p:cTn>
                                        <p:tgtEl>
                                          <p:spTgt spid="45">
                                            <p:txEl>
                                              <p:pRg st="0" end="0"/>
                                            </p:txEl>
                                          </p:spTgt>
                                        </p:tgtEl>
                                        <p:attrNameLst>
                                          <p:attrName>style.visibility</p:attrName>
                                        </p:attrNameLst>
                                      </p:cBhvr>
                                      <p:to>
                                        <p:strVal val="visible"/>
                                      </p:to>
                                    </p:set>
                                    <p:anim calcmode="lin" valueType="num">
                                      <p:cBhvr additive="base">
                                        <p:cTn id="56" dur="500" fill="hold"/>
                                        <p:tgtEl>
                                          <p:spTgt spid="45">
                                            <p:txEl>
                                              <p:pRg st="0" end="0"/>
                                            </p:txEl>
                                          </p:spTgt>
                                        </p:tgtEl>
                                        <p:attrNameLst>
                                          <p:attrName>ppt_x</p:attrName>
                                        </p:attrNameLst>
                                      </p:cBhvr>
                                      <p:tavLst>
                                        <p:tav tm="0">
                                          <p:val>
                                            <p:strVal val="1+#ppt_w/2"/>
                                          </p:val>
                                        </p:tav>
                                        <p:tav tm="100000">
                                          <p:val>
                                            <p:strVal val="#ppt_x"/>
                                          </p:val>
                                        </p:tav>
                                      </p:tavLst>
                                    </p:anim>
                                    <p:anim calcmode="lin" valueType="num">
                                      <p:cBhvr additive="base">
                                        <p:cTn id="57" dur="500" fill="hold"/>
                                        <p:tgtEl>
                                          <p:spTgt spid="45">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56323" grpId="0">
        <p:tmplLst>
          <p:tmpl>
            <p:tnLst>
              <p:par>
                <p:cTn presetID="22" presetClass="entr" presetSubtype="8" fill="hold" nodeType="afterEffect">
                  <p:stCondLst>
                    <p:cond delay="0"/>
                  </p:stCondLst>
                  <p:childTnLst>
                    <p:set>
                      <p:cBhvr>
                        <p:cTn dur="1" fill="hold">
                          <p:stCondLst>
                            <p:cond delay="0"/>
                          </p:stCondLst>
                        </p:cTn>
                        <p:tgtEl>
                          <p:spTgt spid="56323"/>
                        </p:tgtEl>
                        <p:attrNameLst>
                          <p:attrName>style.visibility</p:attrName>
                        </p:attrNameLst>
                      </p:cBhvr>
                      <p:to>
                        <p:strVal val="visible"/>
                      </p:to>
                    </p:set>
                    <p:animEffect transition="in" filter="wipe(left)">
                      <p:cBhvr>
                        <p:cTn dur="500"/>
                        <p:tgtEl>
                          <p:spTgt spid="56323"/>
                        </p:tgtEl>
                      </p:cBhvr>
                    </p:animEffect>
                  </p:childTnLst>
                </p:cTn>
              </p:par>
            </p:tnLst>
          </p:tmpl>
        </p:tmplLst>
      </p:bldP>
      <p:bldP spid="56325" grpId="0"/>
      <p:bldP spid="43" grpId="0" build="allAtOnce"/>
      <p:bldP spid="44" grpId="0" build="allAtOnce"/>
      <p:bldP spid="45" grpId="0" build="allAtOnce"/>
      <p:bldP spid="10" grpId="0"/>
    </p:bldLst>
  </p:timing>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RK1">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66" name="Picture 65">
            <a:extLst>
              <a:ext uri="{FF2B5EF4-FFF2-40B4-BE49-F238E27FC236}">
                <a16:creationId xmlns:a16="http://schemas.microsoft.com/office/drawing/2014/main" id="{67F11124-82EC-4269-B097-AA13626176BE}"/>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11430" y="0"/>
            <a:ext cx="12192000" cy="6858000"/>
          </a:xfrm>
          <a:prstGeom prst="rect">
            <a:avLst/>
          </a:prstGeom>
        </p:spPr>
      </p:pic>
      <p:sp>
        <p:nvSpPr>
          <p:cNvPr id="34" name="Rectangle 38">
            <a:extLst>
              <a:ext uri="{FF2B5EF4-FFF2-40B4-BE49-F238E27FC236}">
                <a16:creationId xmlns:a16="http://schemas.microsoft.com/office/drawing/2014/main" id="{9C759BF4-95BD-4497-8F73-35566BC9CAF7}"/>
              </a:ext>
            </a:extLst>
          </p:cNvPr>
          <p:cNvSpPr/>
          <p:nvPr userDrawn="1"/>
        </p:nvSpPr>
        <p:spPr>
          <a:xfrm>
            <a:off x="-1" y="0"/>
            <a:ext cx="12225600" cy="6858000"/>
          </a:xfrm>
          <a:prstGeom prst="rect">
            <a:avLst/>
          </a:prstGeom>
          <a:solidFill>
            <a:srgbClr val="003249">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dirty="0">
              <a:solidFill>
                <a:schemeClr val="lt1">
                  <a:alpha val="60000"/>
                </a:schemeClr>
              </a:solidFill>
            </a:endParaRPr>
          </a:p>
        </p:txBody>
      </p:sp>
      <p:grpSp>
        <p:nvGrpSpPr>
          <p:cNvPr id="4" name="Group 35" hidden="1">
            <a:extLst>
              <a:ext uri="{FF2B5EF4-FFF2-40B4-BE49-F238E27FC236}">
                <a16:creationId xmlns:a16="http://schemas.microsoft.com/office/drawing/2014/main" id="{F49FFC1C-3741-4844-8C3F-E4F557524424}"/>
              </a:ext>
            </a:extLst>
          </p:cNvPr>
          <p:cNvGrpSpPr/>
          <p:nvPr userDrawn="1"/>
        </p:nvGrpSpPr>
        <p:grpSpPr>
          <a:xfrm>
            <a:off x="-6583" y="-3"/>
            <a:ext cx="12302859" cy="6858003"/>
            <a:chOff x="-6566" y="-2"/>
            <a:chExt cx="12269309" cy="6858002"/>
          </a:xfrm>
        </p:grpSpPr>
        <p:sp>
          <p:nvSpPr>
            <p:cNvPr id="5" name="Rectangle 36">
              <a:extLst>
                <a:ext uri="{FF2B5EF4-FFF2-40B4-BE49-F238E27FC236}">
                  <a16:creationId xmlns:a16="http://schemas.microsoft.com/office/drawing/2014/main" id="{0BD74276-8ED2-4824-9998-0BAA3955CD95}"/>
                </a:ext>
              </a:extLst>
            </p:cNvPr>
            <p:cNvSpPr/>
            <p:nvPr userDrawn="1"/>
          </p:nvSpPr>
          <p:spPr>
            <a:xfrm>
              <a:off x="-6566" y="-2"/>
              <a:ext cx="12198565" cy="6858002"/>
            </a:xfrm>
            <a:prstGeom prst="rect">
              <a:avLst/>
            </a:prstGeom>
            <a:solidFill>
              <a:srgbClr val="0032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02" dirty="0"/>
            </a:p>
          </p:txBody>
        </p:sp>
        <p:grpSp>
          <p:nvGrpSpPr>
            <p:cNvPr id="6" name="Group 37">
              <a:extLst>
                <a:ext uri="{FF2B5EF4-FFF2-40B4-BE49-F238E27FC236}">
                  <a16:creationId xmlns:a16="http://schemas.microsoft.com/office/drawing/2014/main" id="{978F2107-068F-4327-9136-6EB3073A4403}"/>
                </a:ext>
              </a:extLst>
            </p:cNvPr>
            <p:cNvGrpSpPr/>
            <p:nvPr userDrawn="1"/>
          </p:nvGrpSpPr>
          <p:grpSpPr>
            <a:xfrm>
              <a:off x="442260" y="3456849"/>
              <a:ext cx="11820483" cy="2970388"/>
              <a:chOff x="442260" y="3600153"/>
              <a:chExt cx="11820483" cy="2970388"/>
            </a:xfrm>
          </p:grpSpPr>
          <p:cxnSp>
            <p:nvCxnSpPr>
              <p:cNvPr id="7" name="Straight Connector 38">
                <a:extLst>
                  <a:ext uri="{FF2B5EF4-FFF2-40B4-BE49-F238E27FC236}">
                    <a16:creationId xmlns:a16="http://schemas.microsoft.com/office/drawing/2014/main" id="{B5909EFF-FFE7-4DCA-BB35-2930538F8575}"/>
                  </a:ext>
                </a:extLst>
              </p:cNvPr>
              <p:cNvCxnSpPr/>
              <p:nvPr userDrawn="1"/>
            </p:nvCxnSpPr>
            <p:spPr>
              <a:xfrm flipV="1">
                <a:off x="9302285"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8" name="Straight Connector 39">
                <a:extLst>
                  <a:ext uri="{FF2B5EF4-FFF2-40B4-BE49-F238E27FC236}">
                    <a16:creationId xmlns:a16="http://schemas.microsoft.com/office/drawing/2014/main" id="{BBF66BD5-8EBB-4321-AEA7-778A769BCD0F}"/>
                  </a:ext>
                </a:extLst>
              </p:cNvPr>
              <p:cNvCxnSpPr/>
              <p:nvPr userDrawn="1"/>
            </p:nvCxnSpPr>
            <p:spPr>
              <a:xfrm flipV="1">
                <a:off x="8773056"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9" name="Straight Connector 40">
                <a:extLst>
                  <a:ext uri="{FF2B5EF4-FFF2-40B4-BE49-F238E27FC236}">
                    <a16:creationId xmlns:a16="http://schemas.microsoft.com/office/drawing/2014/main" id="{B6105F55-6F73-4EAC-A6FE-341C1EDD082D}"/>
                  </a:ext>
                </a:extLst>
              </p:cNvPr>
              <p:cNvCxnSpPr/>
              <p:nvPr userDrawn="1"/>
            </p:nvCxnSpPr>
            <p:spPr>
              <a:xfrm flipV="1">
                <a:off x="8235524"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0" name="Straight Connector 41">
                <a:extLst>
                  <a:ext uri="{FF2B5EF4-FFF2-40B4-BE49-F238E27FC236}">
                    <a16:creationId xmlns:a16="http://schemas.microsoft.com/office/drawing/2014/main" id="{231C4A1D-0D18-4C45-8CD2-9B482D211697}"/>
                  </a:ext>
                </a:extLst>
              </p:cNvPr>
              <p:cNvCxnSpPr/>
              <p:nvPr userDrawn="1"/>
            </p:nvCxnSpPr>
            <p:spPr>
              <a:xfrm flipV="1">
                <a:off x="786603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42">
                <a:extLst>
                  <a:ext uri="{FF2B5EF4-FFF2-40B4-BE49-F238E27FC236}">
                    <a16:creationId xmlns:a16="http://schemas.microsoft.com/office/drawing/2014/main" id="{887B699A-26D9-4993-847C-C919922EE7EC}"/>
                  </a:ext>
                </a:extLst>
              </p:cNvPr>
              <p:cNvCxnSpPr/>
              <p:nvPr userDrawn="1"/>
            </p:nvCxnSpPr>
            <p:spPr>
              <a:xfrm flipV="1">
                <a:off x="7498863"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2" name="Straight Connector 43">
                <a:extLst>
                  <a:ext uri="{FF2B5EF4-FFF2-40B4-BE49-F238E27FC236}">
                    <a16:creationId xmlns:a16="http://schemas.microsoft.com/office/drawing/2014/main" id="{2861B340-F5C1-4BA1-BA98-8D650473066B}"/>
                  </a:ext>
                </a:extLst>
              </p:cNvPr>
              <p:cNvCxnSpPr/>
              <p:nvPr userDrawn="1"/>
            </p:nvCxnSpPr>
            <p:spPr>
              <a:xfrm flipV="1">
                <a:off x="7127208"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3" name="Straight Connector 44">
                <a:extLst>
                  <a:ext uri="{FF2B5EF4-FFF2-40B4-BE49-F238E27FC236}">
                    <a16:creationId xmlns:a16="http://schemas.microsoft.com/office/drawing/2014/main" id="{C3568F9F-131F-4452-A304-F5E5399BCD8C}"/>
                  </a:ext>
                </a:extLst>
              </p:cNvPr>
              <p:cNvCxnSpPr/>
              <p:nvPr userDrawn="1"/>
            </p:nvCxnSpPr>
            <p:spPr>
              <a:xfrm flipV="1">
                <a:off x="6758651"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4" name="Straight Connector 45">
                <a:extLst>
                  <a:ext uri="{FF2B5EF4-FFF2-40B4-BE49-F238E27FC236}">
                    <a16:creationId xmlns:a16="http://schemas.microsoft.com/office/drawing/2014/main" id="{CF836D01-B716-45B7-86B0-7412F0310BC3}"/>
                  </a:ext>
                </a:extLst>
              </p:cNvPr>
              <p:cNvCxnSpPr/>
              <p:nvPr userDrawn="1"/>
            </p:nvCxnSpPr>
            <p:spPr>
              <a:xfrm flipV="1">
                <a:off x="6389469"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5" name="Straight Connector 46">
                <a:extLst>
                  <a:ext uri="{FF2B5EF4-FFF2-40B4-BE49-F238E27FC236}">
                    <a16:creationId xmlns:a16="http://schemas.microsoft.com/office/drawing/2014/main" id="{456D7560-3022-407D-A56A-387D1CF7CBBE}"/>
                  </a:ext>
                </a:extLst>
              </p:cNvPr>
              <p:cNvCxnSpPr/>
              <p:nvPr userDrawn="1"/>
            </p:nvCxnSpPr>
            <p:spPr>
              <a:xfrm flipV="1">
                <a:off x="6009868" y="3607282"/>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6" name="Straight Connector 47">
                <a:extLst>
                  <a:ext uri="{FF2B5EF4-FFF2-40B4-BE49-F238E27FC236}">
                    <a16:creationId xmlns:a16="http://schemas.microsoft.com/office/drawing/2014/main" id="{C7A0A529-063D-45DD-8385-C74DBDC59E7E}"/>
                  </a:ext>
                </a:extLst>
              </p:cNvPr>
              <p:cNvCxnSpPr/>
              <p:nvPr userDrawn="1"/>
            </p:nvCxnSpPr>
            <p:spPr>
              <a:xfrm flipV="1">
                <a:off x="5643989"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7" name="Straight Connector 48">
                <a:extLst>
                  <a:ext uri="{FF2B5EF4-FFF2-40B4-BE49-F238E27FC236}">
                    <a16:creationId xmlns:a16="http://schemas.microsoft.com/office/drawing/2014/main" id="{A931E34D-B55F-40AD-83AF-7163B7D714F7}"/>
                  </a:ext>
                </a:extLst>
              </p:cNvPr>
              <p:cNvCxnSpPr/>
              <p:nvPr userDrawn="1"/>
            </p:nvCxnSpPr>
            <p:spPr>
              <a:xfrm flipV="1">
                <a:off x="5269261"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8" name="Straight Connector 49">
                <a:extLst>
                  <a:ext uri="{FF2B5EF4-FFF2-40B4-BE49-F238E27FC236}">
                    <a16:creationId xmlns:a16="http://schemas.microsoft.com/office/drawing/2014/main" id="{85C0AB43-36CD-4E1C-BBD6-F6E40C7E2D07}"/>
                  </a:ext>
                </a:extLst>
              </p:cNvPr>
              <p:cNvCxnSpPr/>
              <p:nvPr userDrawn="1"/>
            </p:nvCxnSpPr>
            <p:spPr>
              <a:xfrm flipV="1">
                <a:off x="488966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9" name="Straight Connector 50">
                <a:extLst>
                  <a:ext uri="{FF2B5EF4-FFF2-40B4-BE49-F238E27FC236}">
                    <a16:creationId xmlns:a16="http://schemas.microsoft.com/office/drawing/2014/main" id="{78CD91FC-28C9-4AC7-87D2-3236ADA79432}"/>
                  </a:ext>
                </a:extLst>
              </p:cNvPr>
              <p:cNvCxnSpPr/>
              <p:nvPr userDrawn="1"/>
            </p:nvCxnSpPr>
            <p:spPr>
              <a:xfrm flipV="1">
                <a:off x="4523327"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0" name="Straight Connector 51">
                <a:extLst>
                  <a:ext uri="{FF2B5EF4-FFF2-40B4-BE49-F238E27FC236}">
                    <a16:creationId xmlns:a16="http://schemas.microsoft.com/office/drawing/2014/main" id="{43CC5094-48A5-4786-A10E-9CE8FDA8F34F}"/>
                  </a:ext>
                </a:extLst>
              </p:cNvPr>
              <p:cNvCxnSpPr/>
              <p:nvPr userDrawn="1"/>
            </p:nvCxnSpPr>
            <p:spPr>
              <a:xfrm flipV="1">
                <a:off x="4155926"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1" name="Straight Connector 52">
                <a:extLst>
                  <a:ext uri="{FF2B5EF4-FFF2-40B4-BE49-F238E27FC236}">
                    <a16:creationId xmlns:a16="http://schemas.microsoft.com/office/drawing/2014/main" id="{B1CF75A4-9F1F-48F6-AFDA-C7897F2C1B55}"/>
                  </a:ext>
                </a:extLst>
              </p:cNvPr>
              <p:cNvCxnSpPr/>
              <p:nvPr userDrawn="1"/>
            </p:nvCxnSpPr>
            <p:spPr>
              <a:xfrm flipV="1">
                <a:off x="3786582"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2" name="Straight Connector 53">
                <a:extLst>
                  <a:ext uri="{FF2B5EF4-FFF2-40B4-BE49-F238E27FC236}">
                    <a16:creationId xmlns:a16="http://schemas.microsoft.com/office/drawing/2014/main" id="{D8B3EC32-3BCC-4CF3-A8AB-D5695C387FB1}"/>
                  </a:ext>
                </a:extLst>
              </p:cNvPr>
              <p:cNvCxnSpPr/>
              <p:nvPr userDrawn="1"/>
            </p:nvCxnSpPr>
            <p:spPr>
              <a:xfrm flipV="1">
                <a:off x="342049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3" name="Straight Connector 54">
                <a:extLst>
                  <a:ext uri="{FF2B5EF4-FFF2-40B4-BE49-F238E27FC236}">
                    <a16:creationId xmlns:a16="http://schemas.microsoft.com/office/drawing/2014/main" id="{646D2636-826F-4188-AECD-8E9F547C330E}"/>
                  </a:ext>
                </a:extLst>
              </p:cNvPr>
              <p:cNvCxnSpPr/>
              <p:nvPr userDrawn="1"/>
            </p:nvCxnSpPr>
            <p:spPr>
              <a:xfrm flipV="1">
                <a:off x="3051095"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4" name="Straight Connector 55">
                <a:extLst>
                  <a:ext uri="{FF2B5EF4-FFF2-40B4-BE49-F238E27FC236}">
                    <a16:creationId xmlns:a16="http://schemas.microsoft.com/office/drawing/2014/main" id="{D5190618-4665-4F2E-8844-020AD30239F6}"/>
                  </a:ext>
                </a:extLst>
              </p:cNvPr>
              <p:cNvCxnSpPr/>
              <p:nvPr userDrawn="1"/>
            </p:nvCxnSpPr>
            <p:spPr>
              <a:xfrm flipV="1">
                <a:off x="2674287"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5" name="Straight Connector 56">
                <a:extLst>
                  <a:ext uri="{FF2B5EF4-FFF2-40B4-BE49-F238E27FC236}">
                    <a16:creationId xmlns:a16="http://schemas.microsoft.com/office/drawing/2014/main" id="{E501E497-7672-440E-967B-911C1D6B4B10}"/>
                  </a:ext>
                </a:extLst>
              </p:cNvPr>
              <p:cNvCxnSpPr/>
              <p:nvPr userDrawn="1"/>
            </p:nvCxnSpPr>
            <p:spPr>
              <a:xfrm flipV="1">
                <a:off x="230853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6" name="Straight Connector 57">
                <a:extLst>
                  <a:ext uri="{FF2B5EF4-FFF2-40B4-BE49-F238E27FC236}">
                    <a16:creationId xmlns:a16="http://schemas.microsoft.com/office/drawing/2014/main" id="{8A688C29-83E0-4CC9-A8C5-B6B30A57710C}"/>
                  </a:ext>
                </a:extLst>
              </p:cNvPr>
              <p:cNvCxnSpPr/>
              <p:nvPr userDrawn="1"/>
            </p:nvCxnSpPr>
            <p:spPr>
              <a:xfrm flipV="1">
                <a:off x="193107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7" name="Straight Connector 58">
                <a:extLst>
                  <a:ext uri="{FF2B5EF4-FFF2-40B4-BE49-F238E27FC236}">
                    <a16:creationId xmlns:a16="http://schemas.microsoft.com/office/drawing/2014/main" id="{8D3348AE-2C08-472A-92E4-12BF79B738D1}"/>
                  </a:ext>
                </a:extLst>
              </p:cNvPr>
              <p:cNvCxnSpPr/>
              <p:nvPr userDrawn="1"/>
            </p:nvCxnSpPr>
            <p:spPr>
              <a:xfrm flipV="1">
                <a:off x="1558445"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8" name="Straight Connector 59">
                <a:extLst>
                  <a:ext uri="{FF2B5EF4-FFF2-40B4-BE49-F238E27FC236}">
                    <a16:creationId xmlns:a16="http://schemas.microsoft.com/office/drawing/2014/main" id="{D93531AE-9D57-49CA-BC46-F7384685F786}"/>
                  </a:ext>
                </a:extLst>
              </p:cNvPr>
              <p:cNvCxnSpPr/>
              <p:nvPr userDrawn="1"/>
            </p:nvCxnSpPr>
            <p:spPr>
              <a:xfrm flipV="1">
                <a:off x="1188389"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9" name="Straight Connector 60">
                <a:extLst>
                  <a:ext uri="{FF2B5EF4-FFF2-40B4-BE49-F238E27FC236}">
                    <a16:creationId xmlns:a16="http://schemas.microsoft.com/office/drawing/2014/main" id="{6130565B-76F2-434C-8896-54E337D6B462}"/>
                  </a:ext>
                </a:extLst>
              </p:cNvPr>
              <p:cNvCxnSpPr/>
              <p:nvPr userDrawn="1"/>
            </p:nvCxnSpPr>
            <p:spPr>
              <a:xfrm flipV="1">
                <a:off x="814086"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30" name="Straight Connector 61">
                <a:extLst>
                  <a:ext uri="{FF2B5EF4-FFF2-40B4-BE49-F238E27FC236}">
                    <a16:creationId xmlns:a16="http://schemas.microsoft.com/office/drawing/2014/main" id="{A0D45B84-40CC-46CF-ACE4-C3A1732817B3}"/>
                  </a:ext>
                </a:extLst>
              </p:cNvPr>
              <p:cNvCxnSpPr/>
              <p:nvPr userDrawn="1"/>
            </p:nvCxnSpPr>
            <p:spPr>
              <a:xfrm flipV="1">
                <a:off x="44226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grpSp>
      </p:grpSp>
      <p:sp>
        <p:nvSpPr>
          <p:cNvPr id="2" name="Titolo 1">
            <a:extLst>
              <a:ext uri="{FF2B5EF4-FFF2-40B4-BE49-F238E27FC236}">
                <a16:creationId xmlns:a16="http://schemas.microsoft.com/office/drawing/2014/main" id="{07D574C9-96B2-42EF-A9BC-D62E458D5C9F}"/>
              </a:ext>
            </a:extLst>
          </p:cNvPr>
          <p:cNvSpPr>
            <a:spLocks noGrp="1"/>
          </p:cNvSpPr>
          <p:nvPr>
            <p:ph type="title" hasCustomPrompt="1"/>
          </p:nvPr>
        </p:nvSpPr>
        <p:spPr/>
        <p:txBody>
          <a:bodyPr/>
          <a:lstStyle/>
          <a:p>
            <a:r>
              <a:rPr lang="en-GB" altLang="en-US" noProof="0" dirty="0"/>
              <a:t>CLICK TO EDIT MASTER TITLE STYLE</a:t>
            </a:r>
            <a:endParaRPr lang="en-GB" noProof="0" dirty="0"/>
          </a:p>
        </p:txBody>
      </p:sp>
      <p:sp>
        <p:nvSpPr>
          <p:cNvPr id="3" name="Content Placeholder 2">
            <a:extLst>
              <a:ext uri="{FF2B5EF4-FFF2-40B4-BE49-F238E27FC236}">
                <a16:creationId xmlns:a16="http://schemas.microsoft.com/office/drawing/2014/main" id="{3B009754-3A1E-461E-B289-FE7FC85C2E42}"/>
              </a:ext>
            </a:extLst>
          </p:cNvPr>
          <p:cNvSpPr>
            <a:spLocks noGrp="1"/>
          </p:cNvSpPr>
          <p:nvPr>
            <p:ph idx="1"/>
          </p:nvPr>
        </p:nvSpPr>
        <p:spPr>
          <a:xfrm>
            <a:off x="219600" y="882000"/>
            <a:ext cx="11764800" cy="5328000"/>
          </a:xfrm>
        </p:spPr>
        <p:txBody>
          <a:bodyPr/>
          <a:lstStyle>
            <a:lvl1pPr>
              <a:defRPr sz="1800"/>
            </a:lvl1pPr>
            <a:lvl2pPr>
              <a:defRPr sz="1800"/>
            </a:lvl2pPr>
            <a:lvl3pPr>
              <a:defRPr sz="1800"/>
            </a:lvl3pPr>
            <a:lvl4pPr>
              <a:defRPr sz="1800"/>
            </a:lvl4pPr>
            <a:lvl5pPr>
              <a:defRPr sz="180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pic>
        <p:nvPicPr>
          <p:cNvPr id="93" name="Picture 58">
            <a:extLst>
              <a:ext uri="{FF2B5EF4-FFF2-40B4-BE49-F238E27FC236}">
                <a16:creationId xmlns:a16="http://schemas.microsoft.com/office/drawing/2014/main" id="{FACF339E-D219-4088-BAC1-2C9C82F81394}"/>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0331489" y="-216085"/>
            <a:ext cx="2093892" cy="1314000"/>
          </a:xfrm>
          <a:prstGeom prst="rect">
            <a:avLst/>
          </a:prstGeom>
        </p:spPr>
      </p:pic>
      <p:sp>
        <p:nvSpPr>
          <p:cNvPr id="31" name="Text Box 38">
            <a:extLst>
              <a:ext uri="{FF2B5EF4-FFF2-40B4-BE49-F238E27FC236}">
                <a16:creationId xmlns:a16="http://schemas.microsoft.com/office/drawing/2014/main" id="{877F5B03-CBC3-47CB-9BB2-474A78C4A2D4}"/>
              </a:ext>
            </a:extLst>
          </p:cNvPr>
          <p:cNvSpPr txBox="1">
            <a:spLocks noChangeArrowheads="1"/>
          </p:cNvSpPr>
          <p:nvPr userDrawn="1"/>
        </p:nvSpPr>
        <p:spPr bwMode="auto">
          <a:xfrm>
            <a:off x="8205939" y="6201716"/>
            <a:ext cx="3751495" cy="21544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0" rIns="0">
            <a:spAutoFit/>
          </a:bodyPr>
          <a:lstStyle/>
          <a:p>
            <a:pPr lvl="2" algn="r">
              <a:spcBef>
                <a:spcPct val="50000"/>
              </a:spcBef>
            </a:pPr>
            <a:fld id="{BBA2E11D-44E1-43DD-A173-928128880055}" type="slidenum">
              <a:rPr lang="en-GB" sz="800" noProof="1" smtClean="0">
                <a:solidFill>
                  <a:srgbClr val="8197A6"/>
                </a:solidFill>
                <a:latin typeface="Arial" charset="0"/>
                <a:ea typeface="Arial" charset="0"/>
                <a:cs typeface="Arial" charset="0"/>
              </a:rPr>
              <a:pPr lvl="2" algn="r">
                <a:spcBef>
                  <a:spcPct val="50000"/>
                </a:spcBef>
              </a:pPr>
              <a:t>‹#›</a:t>
            </a:fld>
            <a:endParaRPr lang="en-GB" sz="800" b="0" i="0" noProof="0" dirty="0">
              <a:solidFill>
                <a:srgbClr val="8197A6"/>
              </a:solidFill>
              <a:latin typeface="Arial" charset="0"/>
              <a:ea typeface="Arial" charset="0"/>
              <a:cs typeface="Arial" charset="0"/>
            </a:endParaRPr>
          </a:p>
        </p:txBody>
      </p:sp>
      <p:cxnSp>
        <p:nvCxnSpPr>
          <p:cNvPr id="62" name="Straight Connector 61">
            <a:extLst>
              <a:ext uri="{FF2B5EF4-FFF2-40B4-BE49-F238E27FC236}">
                <a16:creationId xmlns:a16="http://schemas.microsoft.com/office/drawing/2014/main" id="{29EE444F-6605-400F-BF7E-C6FB5D4308CE}"/>
              </a:ext>
            </a:extLst>
          </p:cNvPr>
          <p:cNvCxnSpPr>
            <a:cxnSpLocks/>
          </p:cNvCxnSpPr>
          <p:nvPr userDrawn="1"/>
        </p:nvCxnSpPr>
        <p:spPr>
          <a:xfrm>
            <a:off x="221435" y="6422971"/>
            <a:ext cx="11736000" cy="0"/>
          </a:xfrm>
          <a:prstGeom prst="line">
            <a:avLst/>
          </a:prstGeom>
          <a:ln w="9525" cmpd="sng">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a16="http://schemas.microsoft.com/office/drawing/2014/main" id="{D20DA465-76C5-4858-B030-FBB9CA538CD7}"/>
              </a:ext>
            </a:extLst>
          </p:cNvPr>
          <p:cNvCxnSpPr/>
          <p:nvPr userDrawn="1"/>
        </p:nvCxnSpPr>
        <p:spPr>
          <a:xfrm>
            <a:off x="218262" y="882193"/>
            <a:ext cx="117684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pic>
        <p:nvPicPr>
          <p:cNvPr id="119" name="Picture 5">
            <a:extLst>
              <a:ext uri="{FF2B5EF4-FFF2-40B4-BE49-F238E27FC236}">
                <a16:creationId xmlns:a16="http://schemas.microsoft.com/office/drawing/2014/main" id="{F46AEE21-774A-4AB5-ADC4-A6979F397CFE}"/>
              </a:ext>
            </a:extLst>
          </p:cNvPr>
          <p:cNvPicPr>
            <a:picLocks/>
          </p:cNvPicPr>
          <p:nvPr userDrawn="1"/>
        </p:nvPicPr>
        <p:blipFill>
          <a:blip r:embed="rId5" cstate="email">
            <a:extLst>
              <a:ext uri="{28A0092B-C50C-407E-A947-70E740481C1C}">
                <a14:useLocalDpi xmlns:a14="http://schemas.microsoft.com/office/drawing/2010/main"/>
              </a:ext>
            </a:extLst>
          </a:blip>
          <a:stretch>
            <a:fillRect/>
          </a:stretch>
        </p:blipFill>
        <p:spPr>
          <a:xfrm>
            <a:off x="10342800" y="6584400"/>
            <a:ext cx="1638000" cy="104400"/>
          </a:xfrm>
          <a:prstGeom prst="rect">
            <a:avLst/>
          </a:prstGeom>
        </p:spPr>
      </p:pic>
      <p:pic>
        <p:nvPicPr>
          <p:cNvPr id="65" name="Picture 64">
            <a:extLst>
              <a:ext uri="{FF2B5EF4-FFF2-40B4-BE49-F238E27FC236}">
                <a16:creationId xmlns:a16="http://schemas.microsoft.com/office/drawing/2014/main" id="{EBB965BA-5FAA-5543-9444-B14F3D19DD2B}"/>
              </a:ext>
            </a:extLst>
          </p:cNvPr>
          <p:cNvPicPr>
            <a:picLocks noChangeAspect="1"/>
          </p:cNvPicPr>
          <p:nvPr userDrawn="1"/>
        </p:nvPicPr>
        <p:blipFill>
          <a:blip r:embed="rId6">
            <a:extLst>
              <a:ext uri="{96DAC541-7B7A-43D3-8B79-37D633B846F1}">
                <asvg:svgBlip xmlns:asvg="http://schemas.microsoft.com/office/drawing/2016/SVG/main" r:embed="rId7"/>
              </a:ext>
            </a:extLst>
          </a:blip>
          <a:srcRect/>
          <a:stretch/>
        </p:blipFill>
        <p:spPr>
          <a:xfrm>
            <a:off x="1" y="6454251"/>
            <a:ext cx="10159937" cy="430721"/>
          </a:xfrm>
          <a:prstGeom prst="rect">
            <a:avLst/>
          </a:prstGeom>
        </p:spPr>
      </p:pic>
    </p:spTree>
    <p:extLst>
      <p:ext uri="{BB962C8B-B14F-4D97-AF65-F5344CB8AC3E}">
        <p14:creationId xmlns:p14="http://schemas.microsoft.com/office/powerpoint/2010/main" val="312459978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CLEAR1">
    <p:spTree>
      <p:nvGrpSpPr>
        <p:cNvPr id="1" name=""/>
        <p:cNvGrpSpPr/>
        <p:nvPr/>
      </p:nvGrpSpPr>
      <p:grpSpPr>
        <a:xfrm>
          <a:off x="0" y="0"/>
          <a:ext cx="0" cy="0"/>
          <a:chOff x="0" y="0"/>
          <a:chExt cx="0" cy="0"/>
        </a:xfrm>
      </p:grpSpPr>
      <p:sp>
        <p:nvSpPr>
          <p:cNvPr id="4" name="Rectangle 37">
            <a:extLst>
              <a:ext uri="{FF2B5EF4-FFF2-40B4-BE49-F238E27FC236}">
                <a16:creationId xmlns:a16="http://schemas.microsoft.com/office/drawing/2014/main" id="{DA6F988C-F9E9-488F-B04A-A6A5E348FB48}"/>
              </a:ext>
            </a:extLst>
          </p:cNvPr>
          <p:cNvSpPr/>
          <p:nvPr userDrawn="1"/>
        </p:nvSpPr>
        <p:spPr>
          <a:xfrm>
            <a:off x="0" y="0"/>
            <a:ext cx="12225338" cy="882193"/>
          </a:xfrm>
          <a:prstGeom prst="rect">
            <a:avLst/>
          </a:prstGeom>
          <a:solidFill>
            <a:srgbClr val="0032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272" dirty="0"/>
          </a:p>
        </p:txBody>
      </p:sp>
      <p:sp>
        <p:nvSpPr>
          <p:cNvPr id="2" name="Titolo 1">
            <a:extLst>
              <a:ext uri="{FF2B5EF4-FFF2-40B4-BE49-F238E27FC236}">
                <a16:creationId xmlns:a16="http://schemas.microsoft.com/office/drawing/2014/main" id="{FB711613-D936-4B0D-87EB-6F0E6CE90865}"/>
              </a:ext>
            </a:extLst>
          </p:cNvPr>
          <p:cNvSpPr>
            <a:spLocks noGrp="1"/>
          </p:cNvSpPr>
          <p:nvPr>
            <p:ph type="title" hasCustomPrompt="1"/>
          </p:nvPr>
        </p:nvSpPr>
        <p:spPr/>
        <p:txBody>
          <a:bodyPr/>
          <a:lstStyle>
            <a:lvl1pPr algn="l">
              <a:defRPr>
                <a:solidFill>
                  <a:schemeClr val="bg1"/>
                </a:solidFill>
              </a:defRPr>
            </a:lvl1pPr>
          </a:lstStyle>
          <a:p>
            <a:r>
              <a:rPr lang="en-GB" altLang="en-US" noProof="0" dirty="0"/>
              <a:t>CLICK TO EDIT MASTER TITLE STYLE</a:t>
            </a:r>
            <a:endParaRPr lang="en-GB" noProof="0" dirty="0"/>
          </a:p>
        </p:txBody>
      </p:sp>
      <p:sp>
        <p:nvSpPr>
          <p:cNvPr id="7" name="Content Placeholder 2">
            <a:extLst>
              <a:ext uri="{FF2B5EF4-FFF2-40B4-BE49-F238E27FC236}">
                <a16:creationId xmlns:a16="http://schemas.microsoft.com/office/drawing/2014/main" id="{68D686FA-69F1-452F-8A03-7EBE0FAEF436}"/>
              </a:ext>
            </a:extLst>
          </p:cNvPr>
          <p:cNvSpPr>
            <a:spLocks noGrp="1"/>
          </p:cNvSpPr>
          <p:nvPr>
            <p:ph idx="1"/>
          </p:nvPr>
        </p:nvSpPr>
        <p:spPr>
          <a:xfrm>
            <a:off x="219600" y="882196"/>
            <a:ext cx="11764800" cy="5328000"/>
          </a:xfrm>
        </p:spPr>
        <p:txBody>
          <a:bodyPr/>
          <a:lstStyle>
            <a:lvl1pPr>
              <a:defRPr sz="1800"/>
            </a:lvl1pPr>
            <a:lvl2pPr>
              <a:defRPr sz="1800"/>
            </a:lvl2pPr>
            <a:lvl3pPr>
              <a:defRPr sz="1800"/>
            </a:lvl3pPr>
            <a:lvl4pPr>
              <a:defRPr sz="1800"/>
            </a:lvl4pPr>
            <a:lvl5pPr>
              <a:defRPr sz="1800"/>
            </a:lvl5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pic>
        <p:nvPicPr>
          <p:cNvPr id="9" name="Picture 8">
            <a:extLst>
              <a:ext uri="{FF2B5EF4-FFF2-40B4-BE49-F238E27FC236}">
                <a16:creationId xmlns:a16="http://schemas.microsoft.com/office/drawing/2014/main" id="{2CB0AC2C-C495-9D4C-B412-174B5899FD6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331489" y="-216085"/>
            <a:ext cx="2093892" cy="1314000"/>
          </a:xfrm>
          <a:prstGeom prst="rect">
            <a:avLst/>
          </a:prstGeom>
        </p:spPr>
      </p:pic>
      <p:cxnSp>
        <p:nvCxnSpPr>
          <p:cNvPr id="10" name="Straight Connector 9">
            <a:extLst>
              <a:ext uri="{FF2B5EF4-FFF2-40B4-BE49-F238E27FC236}">
                <a16:creationId xmlns:a16="http://schemas.microsoft.com/office/drawing/2014/main" id="{DFD03D16-060D-4760-9512-2863FE01A681}"/>
              </a:ext>
            </a:extLst>
          </p:cNvPr>
          <p:cNvCxnSpPr>
            <a:cxnSpLocks/>
          </p:cNvCxnSpPr>
          <p:nvPr userDrawn="1"/>
        </p:nvCxnSpPr>
        <p:spPr>
          <a:xfrm>
            <a:off x="221435" y="6422971"/>
            <a:ext cx="11736000" cy="0"/>
          </a:xfrm>
          <a:prstGeom prst="line">
            <a:avLst/>
          </a:prstGeom>
          <a:ln w="9525" cmpd="sng">
            <a:solidFill>
              <a:srgbClr val="003249"/>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8697317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LEAR2">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C7C0E3E-0D11-4538-8949-D8211CDC6C1D}"/>
              </a:ext>
            </a:extLst>
          </p:cNvPr>
          <p:cNvSpPr>
            <a:spLocks noGrp="1"/>
          </p:cNvSpPr>
          <p:nvPr>
            <p:ph type="title" hasCustomPrompt="1"/>
          </p:nvPr>
        </p:nvSpPr>
        <p:spPr/>
        <p:txBody>
          <a:bodyPr/>
          <a:lstStyle>
            <a:lvl1pPr algn="l">
              <a:defRPr/>
            </a:lvl1pPr>
          </a:lstStyle>
          <a:p>
            <a:r>
              <a:rPr lang="en-GB" noProof="0" dirty="0"/>
              <a:t>CLICK TO EDIT MASTER TITLE STYLE</a:t>
            </a:r>
          </a:p>
        </p:txBody>
      </p:sp>
      <p:sp>
        <p:nvSpPr>
          <p:cNvPr id="6" name="Rectangle 2">
            <a:extLst>
              <a:ext uri="{FF2B5EF4-FFF2-40B4-BE49-F238E27FC236}">
                <a16:creationId xmlns:a16="http://schemas.microsoft.com/office/drawing/2014/main" id="{0E7C54A7-24E4-4E66-907D-44DB138DAC0D}"/>
              </a:ext>
            </a:extLst>
          </p:cNvPr>
          <p:cNvSpPr>
            <a:spLocks noGrp="1" noChangeArrowheads="1"/>
          </p:cNvSpPr>
          <p:nvPr>
            <p:ph idx="1"/>
          </p:nvPr>
        </p:nvSpPr>
        <p:spPr bwMode="auto">
          <a:xfrm>
            <a:off x="218860" y="882193"/>
            <a:ext cx="11764800" cy="532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defRPr sz="1800"/>
            </a:lvl1pPr>
            <a:lvl2pPr>
              <a:defRPr sz="1800"/>
            </a:lvl2pPr>
            <a:lvl3pPr>
              <a:defRPr sz="1800"/>
            </a:lvl3pPr>
            <a:lvl4pPr>
              <a:defRPr sz="1800"/>
            </a:lvl4pPr>
            <a:lvl5pPr>
              <a:defRPr sz="1800"/>
            </a:lvl5pPr>
          </a:lstStyle>
          <a:p>
            <a:pPr lvl="0"/>
            <a:r>
              <a:rPr lang="en-GB" altLang="en-US" noProof="0" dirty="0"/>
              <a:t>Click to edit Master text styles</a:t>
            </a:r>
          </a:p>
          <a:p>
            <a:pPr lvl="1"/>
            <a:r>
              <a:rPr lang="en-GB" altLang="en-US" noProof="0" dirty="0"/>
              <a:t>Second level</a:t>
            </a:r>
          </a:p>
          <a:p>
            <a:pPr lvl="2"/>
            <a:r>
              <a:rPr lang="en-GB" altLang="en-US" noProof="0" dirty="0"/>
              <a:t>Third level</a:t>
            </a:r>
          </a:p>
          <a:p>
            <a:pPr lvl="3"/>
            <a:r>
              <a:rPr lang="en-GB" altLang="en-US" noProof="0" dirty="0"/>
              <a:t>Fourth level</a:t>
            </a:r>
          </a:p>
          <a:p>
            <a:pPr lvl="4"/>
            <a:r>
              <a:rPr lang="en-GB" altLang="en-US" noProof="0" dirty="0"/>
              <a:t>Fifth level</a:t>
            </a:r>
          </a:p>
        </p:txBody>
      </p:sp>
      <p:cxnSp>
        <p:nvCxnSpPr>
          <p:cNvPr id="5" name="Straight Connector 4">
            <a:extLst>
              <a:ext uri="{FF2B5EF4-FFF2-40B4-BE49-F238E27FC236}">
                <a16:creationId xmlns:a16="http://schemas.microsoft.com/office/drawing/2014/main" id="{AA26AA14-B9DD-4FF8-8B2B-689FEBBACA1A}"/>
              </a:ext>
            </a:extLst>
          </p:cNvPr>
          <p:cNvCxnSpPr>
            <a:cxnSpLocks/>
          </p:cNvCxnSpPr>
          <p:nvPr userDrawn="1"/>
        </p:nvCxnSpPr>
        <p:spPr>
          <a:xfrm>
            <a:off x="221435" y="6422971"/>
            <a:ext cx="11736000" cy="0"/>
          </a:xfrm>
          <a:prstGeom prst="line">
            <a:avLst/>
          </a:prstGeom>
          <a:ln w="9525" cmpd="sng">
            <a:solidFill>
              <a:srgbClr val="003249"/>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7551859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LEAR3">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C7C0E3E-0D11-4538-8949-D8211CDC6C1D}"/>
              </a:ext>
            </a:extLst>
          </p:cNvPr>
          <p:cNvSpPr>
            <a:spLocks noGrp="1"/>
          </p:cNvSpPr>
          <p:nvPr>
            <p:ph type="title" hasCustomPrompt="1"/>
          </p:nvPr>
        </p:nvSpPr>
        <p:spPr/>
        <p:txBody>
          <a:bodyPr/>
          <a:lstStyle>
            <a:lvl1pPr algn="l">
              <a:defRPr/>
            </a:lvl1pPr>
          </a:lstStyle>
          <a:p>
            <a:r>
              <a:rPr lang="en-GB" noProof="0" dirty="0"/>
              <a:t>CLICK TO EDIT MASTER TITLE STYLE</a:t>
            </a:r>
          </a:p>
        </p:txBody>
      </p:sp>
      <p:sp>
        <p:nvSpPr>
          <p:cNvPr id="6" name="Rectangle 2">
            <a:extLst>
              <a:ext uri="{FF2B5EF4-FFF2-40B4-BE49-F238E27FC236}">
                <a16:creationId xmlns:a16="http://schemas.microsoft.com/office/drawing/2014/main" id="{0E7C54A7-24E4-4E66-907D-44DB138DAC0D}"/>
              </a:ext>
            </a:extLst>
          </p:cNvPr>
          <p:cNvSpPr>
            <a:spLocks noGrp="1" noChangeArrowheads="1"/>
          </p:cNvSpPr>
          <p:nvPr>
            <p:ph idx="1"/>
          </p:nvPr>
        </p:nvSpPr>
        <p:spPr bwMode="auto">
          <a:xfrm>
            <a:off x="219600" y="882193"/>
            <a:ext cx="11764800" cy="532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defRPr sz="1800"/>
            </a:lvl1pPr>
            <a:lvl2pPr>
              <a:defRPr sz="1800"/>
            </a:lvl2pPr>
            <a:lvl3pPr>
              <a:defRPr sz="1800"/>
            </a:lvl3pPr>
            <a:lvl4pPr>
              <a:defRPr sz="1800"/>
            </a:lvl4pPr>
            <a:lvl5pPr>
              <a:defRPr sz="1800"/>
            </a:lvl5pPr>
          </a:lstStyle>
          <a:p>
            <a:pPr lvl="0"/>
            <a:r>
              <a:rPr lang="en-GB" altLang="en-US" noProof="0" dirty="0"/>
              <a:t>Click to edit Master text styles</a:t>
            </a:r>
          </a:p>
          <a:p>
            <a:pPr lvl="1"/>
            <a:r>
              <a:rPr lang="en-GB" altLang="en-US" noProof="0" dirty="0"/>
              <a:t>Second level</a:t>
            </a:r>
          </a:p>
          <a:p>
            <a:pPr lvl="2"/>
            <a:r>
              <a:rPr lang="en-GB" altLang="en-US" noProof="0" dirty="0"/>
              <a:t>Third level</a:t>
            </a:r>
          </a:p>
          <a:p>
            <a:pPr lvl="3"/>
            <a:r>
              <a:rPr lang="en-GB" altLang="en-US" noProof="0" dirty="0"/>
              <a:t>Fourth level</a:t>
            </a:r>
          </a:p>
          <a:p>
            <a:pPr lvl="4"/>
            <a:r>
              <a:rPr lang="en-GB" altLang="en-US" noProof="0" dirty="0"/>
              <a:t>Fifth level</a:t>
            </a:r>
          </a:p>
        </p:txBody>
      </p:sp>
      <p:cxnSp>
        <p:nvCxnSpPr>
          <p:cNvPr id="8" name="Straight Connector 7">
            <a:extLst>
              <a:ext uri="{FF2B5EF4-FFF2-40B4-BE49-F238E27FC236}">
                <a16:creationId xmlns:a16="http://schemas.microsoft.com/office/drawing/2014/main" id="{FDDE0A18-E398-40EE-9B5C-EFF1AB1879B0}"/>
              </a:ext>
            </a:extLst>
          </p:cNvPr>
          <p:cNvCxnSpPr>
            <a:cxnSpLocks/>
          </p:cNvCxnSpPr>
          <p:nvPr userDrawn="1"/>
        </p:nvCxnSpPr>
        <p:spPr>
          <a:xfrm>
            <a:off x="221435" y="6422971"/>
            <a:ext cx="11736000" cy="0"/>
          </a:xfrm>
          <a:prstGeom prst="line">
            <a:avLst/>
          </a:prstGeom>
          <a:ln w="9525" cmpd="sng">
            <a:solidFill>
              <a:srgbClr val="003249"/>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C54FC899-091E-48CC-B4A2-B442B733582F}"/>
              </a:ext>
            </a:extLst>
          </p:cNvPr>
          <p:cNvCxnSpPr/>
          <p:nvPr userDrawn="1"/>
        </p:nvCxnSpPr>
        <p:spPr>
          <a:xfrm>
            <a:off x="218262" y="882193"/>
            <a:ext cx="11768400" cy="0"/>
          </a:xfrm>
          <a:prstGeom prst="line">
            <a:avLst/>
          </a:prstGeom>
          <a:ln w="9525">
            <a:solidFill>
              <a:srgbClr val="00324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4735113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LEAR4">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C7C0E3E-0D11-4538-8949-D8211CDC6C1D}"/>
              </a:ext>
            </a:extLst>
          </p:cNvPr>
          <p:cNvSpPr>
            <a:spLocks noGrp="1"/>
          </p:cNvSpPr>
          <p:nvPr>
            <p:ph type="title" hasCustomPrompt="1"/>
          </p:nvPr>
        </p:nvSpPr>
        <p:spPr/>
        <p:txBody>
          <a:bodyPr/>
          <a:lstStyle>
            <a:lvl1pPr algn="l">
              <a:defRPr>
                <a:solidFill>
                  <a:srgbClr val="003249"/>
                </a:solidFill>
              </a:defRPr>
            </a:lvl1pPr>
          </a:lstStyle>
          <a:p>
            <a:r>
              <a:rPr lang="en-GB" noProof="0" dirty="0"/>
              <a:t>CLICK TO EDIT MASTER TITLE STYLE</a:t>
            </a:r>
          </a:p>
        </p:txBody>
      </p:sp>
      <p:sp>
        <p:nvSpPr>
          <p:cNvPr id="9" name="Content Placeholder 2">
            <a:extLst>
              <a:ext uri="{FF2B5EF4-FFF2-40B4-BE49-F238E27FC236}">
                <a16:creationId xmlns:a16="http://schemas.microsoft.com/office/drawing/2014/main" id="{59A1B071-1AF1-4E5C-847C-81B99F1817C7}"/>
              </a:ext>
            </a:extLst>
          </p:cNvPr>
          <p:cNvSpPr>
            <a:spLocks noGrp="1"/>
          </p:cNvSpPr>
          <p:nvPr>
            <p:ph sz="half" idx="1"/>
          </p:nvPr>
        </p:nvSpPr>
        <p:spPr>
          <a:xfrm>
            <a:off x="218859" y="1673225"/>
            <a:ext cx="5804673" cy="4318000"/>
          </a:xfrm>
        </p:spPr>
        <p:txBody>
          <a:bodyPr/>
          <a:lstStyle>
            <a:lvl1pPr>
              <a:defRPr sz="1800"/>
            </a:lvl1pPr>
            <a:lvl2pPr>
              <a:defRPr sz="1800"/>
            </a:lvl2pPr>
            <a:lvl3pPr>
              <a:defRPr sz="1800"/>
            </a:lvl3pPr>
            <a:lvl4pPr>
              <a:defRPr sz="1800"/>
            </a:lvl4pPr>
            <a:lvl5pPr>
              <a:defRPr sz="1800"/>
            </a:lvl5pPr>
            <a:lvl6pPr>
              <a:defRPr sz="1302"/>
            </a:lvl6pPr>
            <a:lvl7pPr>
              <a:defRPr sz="1302"/>
            </a:lvl7pPr>
            <a:lvl8pPr>
              <a:defRPr sz="1302"/>
            </a:lvl8pPr>
            <a:lvl9pPr>
              <a:defRPr sz="1302"/>
            </a:lvl9pPr>
          </a:lstStyle>
          <a:p>
            <a:pPr lvl="0"/>
            <a:r>
              <a:rPr lang="en-US" noProof="0" dirty="0"/>
              <a:t>Click to edit </a:t>
            </a:r>
            <a:r>
              <a:rPr lang="en-GB" noProof="0" dirty="0"/>
              <a:t>Master</a:t>
            </a:r>
            <a:r>
              <a:rPr lang="en-US" noProof="0" dirty="0"/>
              <a:t> text styles</a:t>
            </a:r>
          </a:p>
          <a:p>
            <a:pPr lvl="1"/>
            <a:r>
              <a:rPr lang="en-GB" noProof="0" dirty="0"/>
              <a:t>Second</a:t>
            </a:r>
            <a:r>
              <a:rPr lang="en-US" noProof="0" dirty="0"/>
              <a:t> level</a:t>
            </a:r>
          </a:p>
          <a:p>
            <a:pPr lvl="2"/>
            <a:r>
              <a:rPr lang="en-US" noProof="0" dirty="0"/>
              <a:t>Third </a:t>
            </a:r>
            <a:r>
              <a:rPr lang="en-GB" noProof="0" dirty="0"/>
              <a:t>level</a:t>
            </a:r>
          </a:p>
          <a:p>
            <a:pPr lvl="3"/>
            <a:r>
              <a:rPr lang="en-GB" noProof="0" dirty="0"/>
              <a:t>Fourth</a:t>
            </a:r>
            <a:r>
              <a:rPr lang="en-US" noProof="0" dirty="0"/>
              <a:t> level</a:t>
            </a:r>
          </a:p>
          <a:p>
            <a:pPr lvl="4"/>
            <a:r>
              <a:rPr lang="en-GB" noProof="0" dirty="0"/>
              <a:t>Fifth</a:t>
            </a:r>
            <a:r>
              <a:rPr lang="en-US" noProof="0" dirty="0"/>
              <a:t> level</a:t>
            </a:r>
            <a:endParaRPr lang="en-GB" noProof="0" dirty="0"/>
          </a:p>
        </p:txBody>
      </p:sp>
      <p:sp>
        <p:nvSpPr>
          <p:cNvPr id="10" name="Content Placeholder 3">
            <a:extLst>
              <a:ext uri="{FF2B5EF4-FFF2-40B4-BE49-F238E27FC236}">
                <a16:creationId xmlns:a16="http://schemas.microsoft.com/office/drawing/2014/main" id="{1FECB638-90E0-45FF-9E57-2E1BEA99D056}"/>
              </a:ext>
            </a:extLst>
          </p:cNvPr>
          <p:cNvSpPr>
            <a:spLocks noGrp="1"/>
          </p:cNvSpPr>
          <p:nvPr>
            <p:ph sz="half" idx="2"/>
          </p:nvPr>
        </p:nvSpPr>
        <p:spPr>
          <a:xfrm>
            <a:off x="6227279" y="1673225"/>
            <a:ext cx="5762854" cy="4318000"/>
          </a:xfrm>
        </p:spPr>
        <p:txBody>
          <a:bodyPr/>
          <a:lstStyle>
            <a:lvl1pPr>
              <a:defRPr sz="1800"/>
            </a:lvl1pPr>
            <a:lvl2pPr>
              <a:defRPr sz="1800"/>
            </a:lvl2pPr>
            <a:lvl3pPr>
              <a:defRPr sz="1800"/>
            </a:lvl3pPr>
            <a:lvl4pPr>
              <a:defRPr sz="1800"/>
            </a:lvl4pPr>
            <a:lvl5pPr>
              <a:defRPr sz="1800"/>
            </a:lvl5pPr>
            <a:lvl6pPr>
              <a:defRPr sz="1302"/>
            </a:lvl6pPr>
            <a:lvl7pPr>
              <a:defRPr sz="1302"/>
            </a:lvl7pPr>
            <a:lvl8pPr>
              <a:defRPr sz="1302"/>
            </a:lvl8pPr>
            <a:lvl9pPr>
              <a:defRPr sz="1302"/>
            </a:lvl9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cxnSp>
        <p:nvCxnSpPr>
          <p:cNvPr id="8" name="Straight Connector 7">
            <a:extLst>
              <a:ext uri="{FF2B5EF4-FFF2-40B4-BE49-F238E27FC236}">
                <a16:creationId xmlns:a16="http://schemas.microsoft.com/office/drawing/2014/main" id="{8FE92DEE-E179-466F-A2E3-A937D4BD20BC}"/>
              </a:ext>
            </a:extLst>
          </p:cNvPr>
          <p:cNvCxnSpPr>
            <a:cxnSpLocks/>
          </p:cNvCxnSpPr>
          <p:nvPr userDrawn="1"/>
        </p:nvCxnSpPr>
        <p:spPr>
          <a:xfrm>
            <a:off x="221435" y="6422971"/>
            <a:ext cx="11736000" cy="0"/>
          </a:xfrm>
          <a:prstGeom prst="line">
            <a:avLst/>
          </a:prstGeom>
          <a:ln w="9525" cmpd="sng">
            <a:solidFill>
              <a:srgbClr val="003249"/>
            </a:solidFill>
            <a:prstDash val="solid"/>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AA69D56B-45C7-41CE-AF85-CFBD7346FBEF}"/>
              </a:ext>
            </a:extLst>
          </p:cNvPr>
          <p:cNvCxnSpPr/>
          <p:nvPr userDrawn="1"/>
        </p:nvCxnSpPr>
        <p:spPr>
          <a:xfrm>
            <a:off x="218262" y="882193"/>
            <a:ext cx="11768400" cy="0"/>
          </a:xfrm>
          <a:prstGeom prst="line">
            <a:avLst/>
          </a:prstGeom>
          <a:ln w="9525">
            <a:solidFill>
              <a:srgbClr val="00324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9292598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LEAR_COLOUR_BG1">
    <p:bg>
      <p:bgPr>
        <a:solidFill>
          <a:srgbClr val="E8E9E4"/>
        </a:solid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C7C0E3E-0D11-4538-8949-D8211CDC6C1D}"/>
              </a:ext>
            </a:extLst>
          </p:cNvPr>
          <p:cNvSpPr>
            <a:spLocks noGrp="1"/>
          </p:cNvSpPr>
          <p:nvPr>
            <p:ph type="title" hasCustomPrompt="1"/>
          </p:nvPr>
        </p:nvSpPr>
        <p:spPr/>
        <p:txBody>
          <a:bodyPr/>
          <a:lstStyle>
            <a:lvl1pPr algn="l">
              <a:defRPr/>
            </a:lvl1pPr>
          </a:lstStyle>
          <a:p>
            <a:r>
              <a:rPr lang="en-GB" noProof="0" dirty="0"/>
              <a:t>CLICK TO EDIT MASTER TITLE STYLE</a:t>
            </a:r>
          </a:p>
        </p:txBody>
      </p:sp>
      <p:sp>
        <p:nvSpPr>
          <p:cNvPr id="6" name="Rectangle 2">
            <a:extLst>
              <a:ext uri="{FF2B5EF4-FFF2-40B4-BE49-F238E27FC236}">
                <a16:creationId xmlns:a16="http://schemas.microsoft.com/office/drawing/2014/main" id="{0E7C54A7-24E4-4E66-907D-44DB138DAC0D}"/>
              </a:ext>
            </a:extLst>
          </p:cNvPr>
          <p:cNvSpPr>
            <a:spLocks noGrp="1" noChangeArrowheads="1"/>
          </p:cNvSpPr>
          <p:nvPr>
            <p:ph idx="1"/>
          </p:nvPr>
        </p:nvSpPr>
        <p:spPr bwMode="auto">
          <a:xfrm>
            <a:off x="219600" y="882000"/>
            <a:ext cx="11764800" cy="532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defRPr sz="1800"/>
            </a:lvl1pPr>
            <a:lvl2pPr>
              <a:defRPr sz="1800"/>
            </a:lvl2pPr>
            <a:lvl3pPr>
              <a:defRPr sz="1800"/>
            </a:lvl3pPr>
            <a:lvl4pPr>
              <a:defRPr sz="1800"/>
            </a:lvl4pPr>
            <a:lvl5pPr>
              <a:defRPr sz="1800"/>
            </a:lvl5pPr>
          </a:lstStyle>
          <a:p>
            <a:pPr lvl="0"/>
            <a:r>
              <a:rPr lang="en-GB" altLang="en-US" noProof="0" dirty="0"/>
              <a:t>Click to edit Master text styles</a:t>
            </a:r>
          </a:p>
          <a:p>
            <a:pPr lvl="1"/>
            <a:r>
              <a:rPr lang="en-GB" altLang="en-US" noProof="0" dirty="0"/>
              <a:t>Second level</a:t>
            </a:r>
          </a:p>
          <a:p>
            <a:pPr lvl="2"/>
            <a:r>
              <a:rPr lang="en-GB" altLang="en-US" noProof="0" dirty="0"/>
              <a:t>Third level</a:t>
            </a:r>
          </a:p>
          <a:p>
            <a:pPr lvl="3"/>
            <a:r>
              <a:rPr lang="en-GB" altLang="en-US" noProof="0" dirty="0"/>
              <a:t>Fourth level</a:t>
            </a:r>
          </a:p>
          <a:p>
            <a:pPr lvl="4"/>
            <a:r>
              <a:rPr lang="en-GB" altLang="en-US" noProof="0" dirty="0"/>
              <a:t>Fifth level</a:t>
            </a:r>
          </a:p>
        </p:txBody>
      </p:sp>
      <p:cxnSp>
        <p:nvCxnSpPr>
          <p:cNvPr id="8" name="Straight Connector 7">
            <a:extLst>
              <a:ext uri="{FF2B5EF4-FFF2-40B4-BE49-F238E27FC236}">
                <a16:creationId xmlns:a16="http://schemas.microsoft.com/office/drawing/2014/main" id="{DA993C77-CBED-4B2B-A114-59C4D8D6CE97}"/>
              </a:ext>
            </a:extLst>
          </p:cNvPr>
          <p:cNvCxnSpPr>
            <a:cxnSpLocks/>
          </p:cNvCxnSpPr>
          <p:nvPr userDrawn="1"/>
        </p:nvCxnSpPr>
        <p:spPr>
          <a:xfrm>
            <a:off x="221435" y="6422971"/>
            <a:ext cx="11736000" cy="0"/>
          </a:xfrm>
          <a:prstGeom prst="line">
            <a:avLst/>
          </a:prstGeom>
          <a:ln w="9525" cmpd="sng">
            <a:solidFill>
              <a:srgbClr val="003249"/>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51B86A34-E450-424B-A07C-89D1870D3D25}"/>
              </a:ext>
            </a:extLst>
          </p:cNvPr>
          <p:cNvCxnSpPr/>
          <p:nvPr userDrawn="1"/>
        </p:nvCxnSpPr>
        <p:spPr>
          <a:xfrm>
            <a:off x="218262" y="882193"/>
            <a:ext cx="11768400" cy="0"/>
          </a:xfrm>
          <a:prstGeom prst="line">
            <a:avLst/>
          </a:prstGeom>
          <a:ln w="9525">
            <a:solidFill>
              <a:srgbClr val="00324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3550020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CLEAR_COLOUR_BG2">
    <p:bg>
      <p:bgPr>
        <a:solidFill>
          <a:srgbClr val="76C8AE"/>
        </a:solid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C7C0E3E-0D11-4538-8949-D8211CDC6C1D}"/>
              </a:ext>
            </a:extLst>
          </p:cNvPr>
          <p:cNvSpPr>
            <a:spLocks noGrp="1"/>
          </p:cNvSpPr>
          <p:nvPr>
            <p:ph type="title" hasCustomPrompt="1"/>
          </p:nvPr>
        </p:nvSpPr>
        <p:spPr/>
        <p:txBody>
          <a:bodyPr/>
          <a:lstStyle>
            <a:lvl1pPr algn="l">
              <a:defRPr/>
            </a:lvl1pPr>
          </a:lstStyle>
          <a:p>
            <a:r>
              <a:rPr lang="en-GB" noProof="0" dirty="0"/>
              <a:t>CLICK TO EDIT MASTER TITLE STYLE</a:t>
            </a:r>
          </a:p>
        </p:txBody>
      </p:sp>
      <p:sp>
        <p:nvSpPr>
          <p:cNvPr id="7" name="Rectangle 2">
            <a:extLst>
              <a:ext uri="{FF2B5EF4-FFF2-40B4-BE49-F238E27FC236}">
                <a16:creationId xmlns:a16="http://schemas.microsoft.com/office/drawing/2014/main" id="{8770F7F7-54D2-419E-ACE8-1E203802996C}"/>
              </a:ext>
            </a:extLst>
          </p:cNvPr>
          <p:cNvSpPr>
            <a:spLocks noGrp="1" noChangeArrowheads="1"/>
          </p:cNvSpPr>
          <p:nvPr>
            <p:ph idx="1"/>
          </p:nvPr>
        </p:nvSpPr>
        <p:spPr bwMode="auto">
          <a:xfrm>
            <a:off x="218860" y="882000"/>
            <a:ext cx="11764800" cy="532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a:defRPr sz="1800">
                <a:solidFill>
                  <a:srgbClr val="006762"/>
                </a:solidFill>
              </a:defRPr>
            </a:lvl1pPr>
            <a:lvl2pPr>
              <a:defRPr sz="1800">
                <a:solidFill>
                  <a:srgbClr val="006762"/>
                </a:solidFill>
              </a:defRPr>
            </a:lvl2pPr>
            <a:lvl3pPr>
              <a:defRPr sz="1800">
                <a:solidFill>
                  <a:srgbClr val="006762"/>
                </a:solidFill>
              </a:defRPr>
            </a:lvl3pPr>
            <a:lvl4pPr>
              <a:defRPr sz="1800">
                <a:solidFill>
                  <a:srgbClr val="006762"/>
                </a:solidFill>
              </a:defRPr>
            </a:lvl4pPr>
            <a:lvl5pPr>
              <a:defRPr sz="1800">
                <a:solidFill>
                  <a:srgbClr val="006762"/>
                </a:solidFill>
              </a:defRPr>
            </a:lvl5pPr>
          </a:lstStyle>
          <a:p>
            <a:pPr lvl="0"/>
            <a:r>
              <a:rPr lang="en-GB" altLang="en-US" noProof="0" dirty="0"/>
              <a:t>Click to edit Master text styles</a:t>
            </a:r>
          </a:p>
          <a:p>
            <a:pPr lvl="1"/>
            <a:r>
              <a:rPr lang="en-GB" altLang="en-US" noProof="0" dirty="0"/>
              <a:t>Second level</a:t>
            </a:r>
          </a:p>
          <a:p>
            <a:pPr lvl="2"/>
            <a:r>
              <a:rPr lang="en-GB" altLang="en-US" noProof="0" dirty="0"/>
              <a:t>Third level</a:t>
            </a:r>
          </a:p>
          <a:p>
            <a:pPr lvl="3"/>
            <a:r>
              <a:rPr lang="en-GB" altLang="en-US" noProof="0" dirty="0"/>
              <a:t>Fourth level</a:t>
            </a:r>
          </a:p>
          <a:p>
            <a:pPr lvl="4"/>
            <a:r>
              <a:rPr lang="en-GB" altLang="en-US" noProof="0" dirty="0"/>
              <a:t>Fifth level</a:t>
            </a:r>
          </a:p>
        </p:txBody>
      </p:sp>
      <p:cxnSp>
        <p:nvCxnSpPr>
          <p:cNvPr id="6" name="Straight Connector 5">
            <a:extLst>
              <a:ext uri="{FF2B5EF4-FFF2-40B4-BE49-F238E27FC236}">
                <a16:creationId xmlns:a16="http://schemas.microsoft.com/office/drawing/2014/main" id="{9CE16786-8A3C-4C82-B63C-69D03B24564C}"/>
              </a:ext>
            </a:extLst>
          </p:cNvPr>
          <p:cNvCxnSpPr>
            <a:cxnSpLocks/>
          </p:cNvCxnSpPr>
          <p:nvPr userDrawn="1"/>
        </p:nvCxnSpPr>
        <p:spPr>
          <a:xfrm>
            <a:off x="221435" y="6422971"/>
            <a:ext cx="11736000" cy="0"/>
          </a:xfrm>
          <a:prstGeom prst="line">
            <a:avLst/>
          </a:prstGeom>
          <a:ln w="9525" cmpd="sng">
            <a:solidFill>
              <a:srgbClr val="003249"/>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B128B05E-06E9-4FF8-9E34-30F8C9AD5155}"/>
              </a:ext>
            </a:extLst>
          </p:cNvPr>
          <p:cNvCxnSpPr/>
          <p:nvPr userDrawn="1"/>
        </p:nvCxnSpPr>
        <p:spPr>
          <a:xfrm>
            <a:off x="218262" y="882193"/>
            <a:ext cx="11768400" cy="0"/>
          </a:xfrm>
          <a:prstGeom prst="line">
            <a:avLst/>
          </a:prstGeom>
          <a:ln w="9525">
            <a:solidFill>
              <a:srgbClr val="00324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4811226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LEAR_COLOUR_BG3">
    <p:bg>
      <p:bgPr>
        <a:solidFill>
          <a:srgbClr val="F1666A"/>
        </a:solid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C7C0E3E-0D11-4538-8949-D8211CDC6C1D}"/>
              </a:ext>
            </a:extLst>
          </p:cNvPr>
          <p:cNvSpPr>
            <a:spLocks noGrp="1"/>
          </p:cNvSpPr>
          <p:nvPr>
            <p:ph type="title" hasCustomPrompt="1"/>
          </p:nvPr>
        </p:nvSpPr>
        <p:spPr/>
        <p:txBody>
          <a:bodyPr/>
          <a:lstStyle>
            <a:lvl1pPr algn="l">
              <a:defRPr/>
            </a:lvl1pPr>
          </a:lstStyle>
          <a:p>
            <a:r>
              <a:rPr lang="en-GB" noProof="0" dirty="0"/>
              <a:t>CLICK TO EDIT MASTER TITLE STYLE</a:t>
            </a:r>
          </a:p>
        </p:txBody>
      </p:sp>
      <p:sp>
        <p:nvSpPr>
          <p:cNvPr id="7" name="Rectangle 2">
            <a:extLst>
              <a:ext uri="{FF2B5EF4-FFF2-40B4-BE49-F238E27FC236}">
                <a16:creationId xmlns:a16="http://schemas.microsoft.com/office/drawing/2014/main" id="{424FBA6A-9B37-4307-AF0B-2FB195B99602}"/>
              </a:ext>
            </a:extLst>
          </p:cNvPr>
          <p:cNvSpPr>
            <a:spLocks noGrp="1" noChangeArrowheads="1"/>
          </p:cNvSpPr>
          <p:nvPr>
            <p:ph idx="1"/>
          </p:nvPr>
        </p:nvSpPr>
        <p:spPr bwMode="auto">
          <a:xfrm>
            <a:off x="218860" y="882000"/>
            <a:ext cx="11764800" cy="532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a:defRPr sz="1800">
                <a:solidFill>
                  <a:srgbClr val="960136"/>
                </a:solidFill>
              </a:defRPr>
            </a:lvl1pPr>
            <a:lvl2pPr>
              <a:defRPr sz="1800">
                <a:solidFill>
                  <a:srgbClr val="960136"/>
                </a:solidFill>
              </a:defRPr>
            </a:lvl2pPr>
            <a:lvl3pPr>
              <a:defRPr sz="1800">
                <a:solidFill>
                  <a:srgbClr val="960136"/>
                </a:solidFill>
              </a:defRPr>
            </a:lvl3pPr>
            <a:lvl4pPr>
              <a:defRPr sz="1800">
                <a:solidFill>
                  <a:srgbClr val="960136"/>
                </a:solidFill>
              </a:defRPr>
            </a:lvl4pPr>
            <a:lvl5pPr>
              <a:defRPr sz="1800">
                <a:solidFill>
                  <a:srgbClr val="960136"/>
                </a:solidFill>
              </a:defRPr>
            </a:lvl5pPr>
          </a:lstStyle>
          <a:p>
            <a:pPr lvl="0"/>
            <a:r>
              <a:rPr lang="en-GB" altLang="en-US" noProof="0" dirty="0"/>
              <a:t>Click to edit Master text styles</a:t>
            </a:r>
          </a:p>
          <a:p>
            <a:pPr lvl="1"/>
            <a:r>
              <a:rPr lang="en-GB" altLang="en-US" noProof="0" dirty="0"/>
              <a:t>Second level</a:t>
            </a:r>
          </a:p>
          <a:p>
            <a:pPr lvl="2"/>
            <a:r>
              <a:rPr lang="en-GB" altLang="en-US" noProof="0" dirty="0"/>
              <a:t>Third level</a:t>
            </a:r>
          </a:p>
          <a:p>
            <a:pPr lvl="3"/>
            <a:r>
              <a:rPr lang="en-GB" altLang="en-US" noProof="0" dirty="0"/>
              <a:t>Fourth level</a:t>
            </a:r>
          </a:p>
          <a:p>
            <a:pPr lvl="4"/>
            <a:r>
              <a:rPr lang="en-GB" altLang="en-US" noProof="0" dirty="0"/>
              <a:t>Fifth level</a:t>
            </a:r>
          </a:p>
        </p:txBody>
      </p:sp>
      <p:cxnSp>
        <p:nvCxnSpPr>
          <p:cNvPr id="6" name="Straight Connector 5">
            <a:extLst>
              <a:ext uri="{FF2B5EF4-FFF2-40B4-BE49-F238E27FC236}">
                <a16:creationId xmlns:a16="http://schemas.microsoft.com/office/drawing/2014/main" id="{48935B88-E3A5-4B18-A1DA-E525414B3B33}"/>
              </a:ext>
            </a:extLst>
          </p:cNvPr>
          <p:cNvCxnSpPr>
            <a:cxnSpLocks/>
          </p:cNvCxnSpPr>
          <p:nvPr userDrawn="1"/>
        </p:nvCxnSpPr>
        <p:spPr>
          <a:xfrm>
            <a:off x="221435" y="6422971"/>
            <a:ext cx="11736000" cy="0"/>
          </a:xfrm>
          <a:prstGeom prst="line">
            <a:avLst/>
          </a:prstGeom>
          <a:ln w="9525" cmpd="sng">
            <a:solidFill>
              <a:srgbClr val="003249"/>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19DC6253-9DAC-40B0-A41B-C4BC48EE2683}"/>
              </a:ext>
            </a:extLst>
          </p:cNvPr>
          <p:cNvCxnSpPr/>
          <p:nvPr userDrawn="1"/>
        </p:nvCxnSpPr>
        <p:spPr>
          <a:xfrm>
            <a:off x="218262" y="882193"/>
            <a:ext cx="11768400" cy="0"/>
          </a:xfrm>
          <a:prstGeom prst="line">
            <a:avLst/>
          </a:prstGeom>
          <a:ln w="9525">
            <a:solidFill>
              <a:srgbClr val="00324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4814464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LEAR_COLOUR_BG4">
    <p:bg>
      <p:bgPr>
        <a:solidFill>
          <a:srgbClr val="FFCC4E"/>
        </a:solid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1BAD5E32-67F7-433E-80AC-7E81CA1D6CAF}"/>
              </a:ext>
            </a:extLst>
          </p:cNvPr>
          <p:cNvSpPr>
            <a:spLocks noGrp="1"/>
          </p:cNvSpPr>
          <p:nvPr>
            <p:ph type="title" hasCustomPrompt="1"/>
          </p:nvPr>
        </p:nvSpPr>
        <p:spPr/>
        <p:txBody>
          <a:bodyPr/>
          <a:lstStyle>
            <a:lvl1pPr algn="l">
              <a:defRPr/>
            </a:lvl1pPr>
          </a:lstStyle>
          <a:p>
            <a:r>
              <a:rPr lang="en-GB" noProof="0" dirty="0"/>
              <a:t>CLICK TO EDIT MASTER TITLE STYLE</a:t>
            </a:r>
          </a:p>
        </p:txBody>
      </p:sp>
      <p:sp>
        <p:nvSpPr>
          <p:cNvPr id="3" name="Content Placeholder 2">
            <a:extLst>
              <a:ext uri="{FF2B5EF4-FFF2-40B4-BE49-F238E27FC236}">
                <a16:creationId xmlns:a16="http://schemas.microsoft.com/office/drawing/2014/main" id="{C3B7504A-25CB-4BBC-AA4B-1A27FA922557}"/>
              </a:ext>
            </a:extLst>
          </p:cNvPr>
          <p:cNvSpPr>
            <a:spLocks noGrp="1" noChangeArrowheads="1"/>
          </p:cNvSpPr>
          <p:nvPr>
            <p:ph idx="1"/>
          </p:nvPr>
        </p:nvSpPr>
        <p:spPr bwMode="auto">
          <a:xfrm>
            <a:off x="218860" y="882192"/>
            <a:ext cx="11764800" cy="532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a:defRPr sz="1800">
                <a:solidFill>
                  <a:srgbClr val="A75534"/>
                </a:solidFill>
              </a:defRPr>
            </a:lvl1pPr>
            <a:lvl2pPr>
              <a:defRPr sz="1800">
                <a:solidFill>
                  <a:srgbClr val="A75534"/>
                </a:solidFill>
              </a:defRPr>
            </a:lvl2pPr>
            <a:lvl3pPr>
              <a:defRPr sz="1800">
                <a:solidFill>
                  <a:srgbClr val="A75534"/>
                </a:solidFill>
              </a:defRPr>
            </a:lvl3pPr>
            <a:lvl4pPr>
              <a:defRPr sz="1800">
                <a:solidFill>
                  <a:srgbClr val="A75534"/>
                </a:solidFill>
              </a:defRPr>
            </a:lvl4pPr>
            <a:lvl5pPr>
              <a:defRPr sz="1800">
                <a:solidFill>
                  <a:srgbClr val="A75534"/>
                </a:solidFill>
              </a:defRPr>
            </a:lvl5pPr>
          </a:lstStyle>
          <a:p>
            <a:pPr lvl="0"/>
            <a:r>
              <a:rPr lang="en-GB" altLang="en-US" noProof="0" dirty="0"/>
              <a:t>Click to edit Master text styles</a:t>
            </a:r>
          </a:p>
          <a:p>
            <a:pPr lvl="1"/>
            <a:r>
              <a:rPr lang="en-GB" altLang="en-US" noProof="0" dirty="0"/>
              <a:t>Second level</a:t>
            </a:r>
          </a:p>
          <a:p>
            <a:pPr lvl="2"/>
            <a:r>
              <a:rPr lang="en-GB" altLang="en-US" noProof="0" dirty="0"/>
              <a:t>Third level</a:t>
            </a:r>
          </a:p>
          <a:p>
            <a:pPr lvl="3"/>
            <a:r>
              <a:rPr lang="en-GB" altLang="en-US" noProof="0" dirty="0"/>
              <a:t>Fourth level</a:t>
            </a:r>
          </a:p>
          <a:p>
            <a:pPr lvl="4"/>
            <a:r>
              <a:rPr lang="en-GB" altLang="en-US" noProof="0" dirty="0"/>
              <a:t>Fifth level</a:t>
            </a:r>
          </a:p>
        </p:txBody>
      </p:sp>
      <p:cxnSp>
        <p:nvCxnSpPr>
          <p:cNvPr id="4" name="Straight Connector 3">
            <a:extLst>
              <a:ext uri="{FF2B5EF4-FFF2-40B4-BE49-F238E27FC236}">
                <a16:creationId xmlns:a16="http://schemas.microsoft.com/office/drawing/2014/main" id="{13C96752-03D4-47C1-AF65-AB9BE9940335}"/>
              </a:ext>
            </a:extLst>
          </p:cNvPr>
          <p:cNvCxnSpPr>
            <a:cxnSpLocks/>
          </p:cNvCxnSpPr>
          <p:nvPr userDrawn="1"/>
        </p:nvCxnSpPr>
        <p:spPr>
          <a:xfrm>
            <a:off x="221435" y="6422971"/>
            <a:ext cx="11736000" cy="0"/>
          </a:xfrm>
          <a:prstGeom prst="line">
            <a:avLst/>
          </a:prstGeom>
          <a:ln w="9525" cmpd="sng">
            <a:solidFill>
              <a:srgbClr val="003249"/>
            </a:solidFill>
            <a:prstDash val="solid"/>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F99C38FE-3D95-4F29-9E13-19A29AD5EFC2}"/>
              </a:ext>
            </a:extLst>
          </p:cNvPr>
          <p:cNvCxnSpPr/>
          <p:nvPr userDrawn="1"/>
        </p:nvCxnSpPr>
        <p:spPr>
          <a:xfrm>
            <a:off x="218262" y="882193"/>
            <a:ext cx="11768400" cy="0"/>
          </a:xfrm>
          <a:prstGeom prst="line">
            <a:avLst/>
          </a:prstGeom>
          <a:ln w="9525">
            <a:solidFill>
              <a:srgbClr val="00324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8376914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LEAR_COLOUR_BG5">
    <p:bg>
      <p:bgPr>
        <a:solidFill>
          <a:srgbClr val="6DCFF6"/>
        </a:solid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1BAD5E32-67F7-433E-80AC-7E81CA1D6CAF}"/>
              </a:ext>
            </a:extLst>
          </p:cNvPr>
          <p:cNvSpPr>
            <a:spLocks noGrp="1"/>
          </p:cNvSpPr>
          <p:nvPr>
            <p:ph type="title" hasCustomPrompt="1"/>
          </p:nvPr>
        </p:nvSpPr>
        <p:spPr/>
        <p:txBody>
          <a:bodyPr/>
          <a:lstStyle>
            <a:lvl1pPr algn="l">
              <a:defRPr/>
            </a:lvl1pPr>
          </a:lstStyle>
          <a:p>
            <a:r>
              <a:rPr lang="en-GB" noProof="0" dirty="0"/>
              <a:t>CLICK TO EDIT MASTER TITLE STYLE</a:t>
            </a:r>
          </a:p>
        </p:txBody>
      </p:sp>
      <p:sp>
        <p:nvSpPr>
          <p:cNvPr id="4" name="Rectangle 2">
            <a:extLst>
              <a:ext uri="{FF2B5EF4-FFF2-40B4-BE49-F238E27FC236}">
                <a16:creationId xmlns:a16="http://schemas.microsoft.com/office/drawing/2014/main" id="{BA34D9EA-0CED-4E85-B2F0-17341F16C1AB}"/>
              </a:ext>
            </a:extLst>
          </p:cNvPr>
          <p:cNvSpPr>
            <a:spLocks noGrp="1" noChangeArrowheads="1"/>
          </p:cNvSpPr>
          <p:nvPr>
            <p:ph idx="1"/>
          </p:nvPr>
        </p:nvSpPr>
        <p:spPr bwMode="auto">
          <a:xfrm>
            <a:off x="218860" y="882192"/>
            <a:ext cx="11764800" cy="532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a:defRPr sz="1800">
                <a:solidFill>
                  <a:srgbClr val="1E3378"/>
                </a:solidFill>
              </a:defRPr>
            </a:lvl1pPr>
            <a:lvl2pPr>
              <a:defRPr sz="1800">
                <a:solidFill>
                  <a:srgbClr val="1E3378"/>
                </a:solidFill>
              </a:defRPr>
            </a:lvl2pPr>
            <a:lvl3pPr>
              <a:defRPr sz="1800">
                <a:solidFill>
                  <a:srgbClr val="1E3378"/>
                </a:solidFill>
              </a:defRPr>
            </a:lvl3pPr>
            <a:lvl4pPr>
              <a:defRPr sz="1800">
                <a:solidFill>
                  <a:srgbClr val="1E3378"/>
                </a:solidFill>
              </a:defRPr>
            </a:lvl4pPr>
            <a:lvl5pPr>
              <a:defRPr sz="1800">
                <a:solidFill>
                  <a:srgbClr val="1E3378"/>
                </a:solidFill>
              </a:defRPr>
            </a:lvl5pPr>
          </a:lstStyle>
          <a:p>
            <a:pPr lvl="0"/>
            <a:r>
              <a:rPr lang="en-GB" altLang="en-US" noProof="0" dirty="0"/>
              <a:t>Click to edit Master text styles</a:t>
            </a:r>
          </a:p>
          <a:p>
            <a:pPr lvl="1"/>
            <a:r>
              <a:rPr lang="en-GB" altLang="en-US" noProof="0" dirty="0"/>
              <a:t>Second level</a:t>
            </a:r>
          </a:p>
          <a:p>
            <a:pPr lvl="2"/>
            <a:r>
              <a:rPr lang="en-GB" altLang="en-US" noProof="0" dirty="0"/>
              <a:t>Third level</a:t>
            </a:r>
          </a:p>
          <a:p>
            <a:pPr lvl="3"/>
            <a:r>
              <a:rPr lang="en-GB" altLang="en-US" noProof="0" dirty="0"/>
              <a:t>Fourth level</a:t>
            </a:r>
          </a:p>
          <a:p>
            <a:pPr lvl="4"/>
            <a:r>
              <a:rPr lang="en-GB" altLang="en-US" noProof="0" dirty="0"/>
              <a:t>Fifth level</a:t>
            </a:r>
          </a:p>
        </p:txBody>
      </p:sp>
      <p:cxnSp>
        <p:nvCxnSpPr>
          <p:cNvPr id="7" name="Straight Connector 6">
            <a:extLst>
              <a:ext uri="{FF2B5EF4-FFF2-40B4-BE49-F238E27FC236}">
                <a16:creationId xmlns:a16="http://schemas.microsoft.com/office/drawing/2014/main" id="{CF711926-946D-4031-95C0-4DF8DCFCC3F0}"/>
              </a:ext>
            </a:extLst>
          </p:cNvPr>
          <p:cNvCxnSpPr>
            <a:cxnSpLocks/>
          </p:cNvCxnSpPr>
          <p:nvPr userDrawn="1"/>
        </p:nvCxnSpPr>
        <p:spPr>
          <a:xfrm>
            <a:off x="221435" y="6422971"/>
            <a:ext cx="11736000" cy="0"/>
          </a:xfrm>
          <a:prstGeom prst="line">
            <a:avLst/>
          </a:prstGeom>
          <a:ln w="9525" cmpd="sng">
            <a:solidFill>
              <a:srgbClr val="003249"/>
            </a:solidFill>
            <a:prstDash val="solid"/>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403F0612-5267-4585-B281-9C491C4E1A35}"/>
              </a:ext>
            </a:extLst>
          </p:cNvPr>
          <p:cNvCxnSpPr/>
          <p:nvPr userDrawn="1"/>
        </p:nvCxnSpPr>
        <p:spPr>
          <a:xfrm>
            <a:off x="218262" y="882193"/>
            <a:ext cx="11768400" cy="0"/>
          </a:xfrm>
          <a:prstGeom prst="line">
            <a:avLst/>
          </a:prstGeom>
          <a:ln w="9525">
            <a:solidFill>
              <a:srgbClr val="00324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8173689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DARK_CLOSING1">
    <p:bg>
      <p:bgPr>
        <a:solidFill>
          <a:srgbClr val="6DCFF6"/>
        </a:solidFill>
        <a:effectLst/>
      </p:bgPr>
    </p:bg>
    <p:spTree>
      <p:nvGrpSpPr>
        <p:cNvPr id="1" name=""/>
        <p:cNvGrpSpPr/>
        <p:nvPr/>
      </p:nvGrpSpPr>
      <p:grpSpPr>
        <a:xfrm>
          <a:off x="0" y="0"/>
          <a:ext cx="0" cy="0"/>
          <a:chOff x="0" y="0"/>
          <a:chExt cx="0" cy="0"/>
        </a:xfrm>
      </p:grpSpPr>
      <p:sp>
        <p:nvSpPr>
          <p:cNvPr id="3" name="Rettangolo 2">
            <a:extLst>
              <a:ext uri="{FF2B5EF4-FFF2-40B4-BE49-F238E27FC236}">
                <a16:creationId xmlns:a16="http://schemas.microsoft.com/office/drawing/2014/main" id="{49F9D6BA-4369-4A77-B906-1DB3998CAEE6}"/>
              </a:ext>
            </a:extLst>
          </p:cNvPr>
          <p:cNvSpPr/>
          <p:nvPr userDrawn="1"/>
        </p:nvSpPr>
        <p:spPr>
          <a:xfrm>
            <a:off x="-369664" y="0"/>
            <a:ext cx="12595002"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9" name="Rectangle 8">
            <a:extLst>
              <a:ext uri="{FF2B5EF4-FFF2-40B4-BE49-F238E27FC236}">
                <a16:creationId xmlns:a16="http://schemas.microsoft.com/office/drawing/2014/main" id="{C1D3BEF3-BA94-4314-8B5C-E1B50DD15057}"/>
              </a:ext>
            </a:extLst>
          </p:cNvPr>
          <p:cNvSpPr/>
          <p:nvPr userDrawn="1"/>
        </p:nvSpPr>
        <p:spPr>
          <a:xfrm flipH="1">
            <a:off x="4699115" y="2011304"/>
            <a:ext cx="2827109" cy="2819035"/>
          </a:xfrm>
          <a:prstGeom prst="rect">
            <a:avLst/>
          </a:prstGeom>
          <a:solidFill>
            <a:schemeClr val="bg1"/>
          </a:solidFill>
          <a:ln w="9525">
            <a:solidFill>
              <a:srgbClr val="00324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72" dirty="0"/>
          </a:p>
        </p:txBody>
      </p:sp>
      <p:sp>
        <p:nvSpPr>
          <p:cNvPr id="10" name="Subtitle 2">
            <a:extLst>
              <a:ext uri="{FF2B5EF4-FFF2-40B4-BE49-F238E27FC236}">
                <a16:creationId xmlns:a16="http://schemas.microsoft.com/office/drawing/2014/main" id="{39F16787-8A53-41D0-B7DB-805E3E72C17B}"/>
              </a:ext>
            </a:extLst>
          </p:cNvPr>
          <p:cNvSpPr txBox="1">
            <a:spLocks/>
          </p:cNvSpPr>
          <p:nvPr userDrawn="1"/>
        </p:nvSpPr>
        <p:spPr>
          <a:xfrm>
            <a:off x="4699115" y="4524207"/>
            <a:ext cx="2820471" cy="314495"/>
          </a:xfrm>
          <a:prstGeom prst="rect">
            <a:avLst/>
          </a:prstGeom>
        </p:spPr>
        <p:txBody>
          <a:bodyPr vert="horz" lIns="66151" tIns="33076" rIns="66151" bIns="33076" rtlCol="0">
            <a:normAutofit/>
          </a:bodyPr>
          <a:lstStyle>
            <a:lvl1pPr marL="0" indent="0" algn="ctr" defTabSz="914400" rtl="0" eaLnBrk="1" latinLnBrk="0" hangingPunct="1">
              <a:lnSpc>
                <a:spcPct val="90000"/>
              </a:lnSpc>
              <a:spcBef>
                <a:spcPts val="1000"/>
              </a:spcBef>
              <a:buFont typeface="Arial"/>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r"/>
            <a:endParaRPr lang="en-GB" sz="1013" dirty="0">
              <a:solidFill>
                <a:srgbClr val="8197A6"/>
              </a:solidFill>
              <a:latin typeface="Arial" charset="0"/>
              <a:ea typeface="Arial" charset="0"/>
              <a:cs typeface="Arial" charset="0"/>
            </a:endParaRPr>
          </a:p>
        </p:txBody>
      </p:sp>
      <p:sp>
        <p:nvSpPr>
          <p:cNvPr id="11" name="Text Placeholder 2">
            <a:extLst>
              <a:ext uri="{FF2B5EF4-FFF2-40B4-BE49-F238E27FC236}">
                <a16:creationId xmlns:a16="http://schemas.microsoft.com/office/drawing/2014/main" id="{C7BEF393-6511-46BA-9E6C-1CDE034CBF68}"/>
              </a:ext>
            </a:extLst>
          </p:cNvPr>
          <p:cNvSpPr>
            <a:spLocks noGrp="1"/>
          </p:cNvSpPr>
          <p:nvPr>
            <p:ph type="body" idx="14"/>
          </p:nvPr>
        </p:nvSpPr>
        <p:spPr>
          <a:xfrm>
            <a:off x="4699115" y="2041527"/>
            <a:ext cx="2827111" cy="2359024"/>
          </a:xfrm>
          <a:prstGeom prst="rect">
            <a:avLst/>
          </a:prstGeom>
        </p:spPr>
        <p:txBody>
          <a:bodyPr anchor="t">
            <a:normAutofit/>
          </a:bodyPr>
          <a:lstStyle>
            <a:lvl1pPr marL="0" indent="0" algn="l">
              <a:buNone/>
              <a:defRPr sz="2140" b="0" baseline="0">
                <a:solidFill>
                  <a:srgbClr val="003249"/>
                </a:solidFill>
                <a:latin typeface="Arial" charset="0"/>
                <a:ea typeface="Arial" charset="0"/>
                <a:cs typeface="Arial" charset="0"/>
              </a:defRPr>
            </a:lvl1pPr>
            <a:lvl2pPr marL="330738" indent="0">
              <a:buNone/>
              <a:defRPr sz="1447" b="1"/>
            </a:lvl2pPr>
            <a:lvl3pPr marL="661477" indent="0">
              <a:buNone/>
              <a:defRPr sz="1302" b="1"/>
            </a:lvl3pPr>
            <a:lvl4pPr marL="992215" indent="0">
              <a:buNone/>
              <a:defRPr sz="1157" b="1"/>
            </a:lvl4pPr>
            <a:lvl5pPr marL="1322954" indent="0">
              <a:buNone/>
              <a:defRPr sz="1157" b="1"/>
            </a:lvl5pPr>
            <a:lvl6pPr marL="1653692" indent="0">
              <a:buNone/>
              <a:defRPr sz="1157" b="1"/>
            </a:lvl6pPr>
            <a:lvl7pPr marL="1984431" indent="0">
              <a:buNone/>
              <a:defRPr sz="1157" b="1"/>
            </a:lvl7pPr>
            <a:lvl8pPr marL="2315169" indent="0">
              <a:buNone/>
              <a:defRPr sz="1157" b="1"/>
            </a:lvl8pPr>
            <a:lvl9pPr marL="2645908" indent="0">
              <a:buNone/>
              <a:defRPr sz="1157" b="1"/>
            </a:lvl9pPr>
          </a:lstStyle>
          <a:p>
            <a:pPr lvl="0"/>
            <a:r>
              <a:rPr lang="en-GB" noProof="0" dirty="0"/>
              <a:t>Click to edit Master text styles</a:t>
            </a:r>
          </a:p>
        </p:txBody>
      </p:sp>
      <p:sp>
        <p:nvSpPr>
          <p:cNvPr id="12" name="Subtitle 2">
            <a:extLst>
              <a:ext uri="{FF2B5EF4-FFF2-40B4-BE49-F238E27FC236}">
                <a16:creationId xmlns:a16="http://schemas.microsoft.com/office/drawing/2014/main" id="{142739B0-932D-4E43-A871-586E86D63CDA}"/>
              </a:ext>
            </a:extLst>
          </p:cNvPr>
          <p:cNvSpPr txBox="1">
            <a:spLocks/>
          </p:cNvSpPr>
          <p:nvPr userDrawn="1"/>
        </p:nvSpPr>
        <p:spPr>
          <a:xfrm>
            <a:off x="4699115" y="1740025"/>
            <a:ext cx="2827111" cy="261521"/>
          </a:xfrm>
          <a:prstGeom prst="rect">
            <a:avLst/>
          </a:prstGeom>
        </p:spPr>
        <p:txBody>
          <a:bodyPr vert="horz" lIns="66151" tIns="33076" rIns="66151" bIns="33076" rtlCol="0">
            <a:noAutofit/>
          </a:bodyPr>
          <a:lstStyle>
            <a:lvl1pPr marL="0" indent="0" algn="ctr" defTabSz="914400" rtl="0" eaLnBrk="1" latinLnBrk="0" hangingPunct="1">
              <a:lnSpc>
                <a:spcPct val="90000"/>
              </a:lnSpc>
              <a:spcBef>
                <a:spcPts val="1000"/>
              </a:spcBef>
              <a:buFont typeface="Arial"/>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r>
              <a:rPr lang="en-GB" sz="796" dirty="0">
                <a:solidFill>
                  <a:srgbClr val="8197A6"/>
                </a:solidFill>
                <a:latin typeface="Arial" charset="0"/>
                <a:ea typeface="Arial" charset="0"/>
                <a:cs typeface="Arial" charset="0"/>
              </a:rPr>
              <a:t>Produced by</a:t>
            </a:r>
            <a:endParaRPr lang="en-US" sz="796" dirty="0">
              <a:solidFill>
                <a:srgbClr val="8197A6"/>
              </a:solidFill>
              <a:latin typeface="Arial" charset="0"/>
              <a:ea typeface="Arial" charset="0"/>
              <a:cs typeface="Arial" charset="0"/>
            </a:endParaRPr>
          </a:p>
        </p:txBody>
      </p:sp>
      <p:sp>
        <p:nvSpPr>
          <p:cNvPr id="13" name="Text Placeholder 2">
            <a:extLst>
              <a:ext uri="{FF2B5EF4-FFF2-40B4-BE49-F238E27FC236}">
                <a16:creationId xmlns:a16="http://schemas.microsoft.com/office/drawing/2014/main" id="{495EE1E9-8C9C-4791-ADEC-8A6CB2EB49B2}"/>
              </a:ext>
            </a:extLst>
          </p:cNvPr>
          <p:cNvSpPr>
            <a:spLocks noGrp="1"/>
          </p:cNvSpPr>
          <p:nvPr>
            <p:ph type="body" idx="15" hasCustomPrompt="1"/>
          </p:nvPr>
        </p:nvSpPr>
        <p:spPr>
          <a:xfrm>
            <a:off x="4699115" y="4406774"/>
            <a:ext cx="2827111" cy="423565"/>
          </a:xfrm>
          <a:prstGeom prst="rect">
            <a:avLst/>
          </a:prstGeom>
        </p:spPr>
        <p:txBody>
          <a:bodyPr anchor="ctr">
            <a:noAutofit/>
          </a:bodyPr>
          <a:lstStyle>
            <a:lvl1pPr marL="0" indent="0" algn="l">
              <a:buNone/>
              <a:defRPr sz="1500" b="0" baseline="0">
                <a:solidFill>
                  <a:srgbClr val="003249"/>
                </a:solidFill>
                <a:latin typeface="Arial" charset="0"/>
                <a:ea typeface="Arial" charset="0"/>
                <a:cs typeface="Arial" charset="0"/>
              </a:defRPr>
            </a:lvl1pPr>
            <a:lvl2pPr marL="330738" indent="0">
              <a:buNone/>
              <a:defRPr sz="1447" b="1"/>
            </a:lvl2pPr>
            <a:lvl3pPr marL="661477" indent="0">
              <a:buNone/>
              <a:defRPr sz="1302" b="1"/>
            </a:lvl3pPr>
            <a:lvl4pPr marL="992215" indent="0">
              <a:buNone/>
              <a:defRPr sz="1157" b="1"/>
            </a:lvl4pPr>
            <a:lvl5pPr marL="1322954" indent="0">
              <a:buNone/>
              <a:defRPr sz="1157" b="1"/>
            </a:lvl5pPr>
            <a:lvl6pPr marL="1653692" indent="0">
              <a:buNone/>
              <a:defRPr sz="1157" b="1"/>
            </a:lvl6pPr>
            <a:lvl7pPr marL="1984431" indent="0">
              <a:buNone/>
              <a:defRPr sz="1157" b="1"/>
            </a:lvl7pPr>
            <a:lvl8pPr marL="2315169" indent="0">
              <a:buNone/>
              <a:defRPr sz="1157" b="1"/>
            </a:lvl8pPr>
            <a:lvl9pPr marL="2645908" indent="0">
              <a:buNone/>
              <a:defRPr sz="1157" b="1"/>
            </a:lvl9pPr>
          </a:lstStyle>
          <a:p>
            <a:pPr lvl="0"/>
            <a:r>
              <a:rPr lang="en-GB" noProof="0" dirty="0"/>
              <a:t>Click to edit Master text styles</a:t>
            </a:r>
          </a:p>
        </p:txBody>
      </p:sp>
    </p:spTree>
    <p:extLst>
      <p:ext uri="{BB962C8B-B14F-4D97-AF65-F5344CB8AC3E}">
        <p14:creationId xmlns:p14="http://schemas.microsoft.com/office/powerpoint/2010/main" val="25357404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RK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7" name="Picture 36">
            <a:extLst>
              <a:ext uri="{FF2B5EF4-FFF2-40B4-BE49-F238E27FC236}">
                <a16:creationId xmlns:a16="http://schemas.microsoft.com/office/drawing/2014/main" id="{0103AB9D-4033-450F-9AFB-12010B6E635C}"/>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633" y="0"/>
            <a:ext cx="12192000" cy="6858000"/>
          </a:xfrm>
          <a:prstGeom prst="rect">
            <a:avLst/>
          </a:prstGeom>
        </p:spPr>
      </p:pic>
      <p:sp>
        <p:nvSpPr>
          <p:cNvPr id="34" name="Rectangle 38">
            <a:extLst>
              <a:ext uri="{FF2B5EF4-FFF2-40B4-BE49-F238E27FC236}">
                <a16:creationId xmlns:a16="http://schemas.microsoft.com/office/drawing/2014/main" id="{9C759BF4-95BD-4497-8F73-35566BC9CAF7}"/>
              </a:ext>
            </a:extLst>
          </p:cNvPr>
          <p:cNvSpPr/>
          <p:nvPr userDrawn="1"/>
        </p:nvSpPr>
        <p:spPr>
          <a:xfrm>
            <a:off x="-2" y="0"/>
            <a:ext cx="12225339" cy="6858000"/>
          </a:xfrm>
          <a:prstGeom prst="rect">
            <a:avLst/>
          </a:prstGeom>
          <a:solidFill>
            <a:srgbClr val="003249">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solidFill>
                <a:schemeClr val="lt1">
                  <a:alpha val="60000"/>
                </a:schemeClr>
              </a:solidFill>
            </a:endParaRPr>
          </a:p>
        </p:txBody>
      </p:sp>
      <p:sp>
        <p:nvSpPr>
          <p:cNvPr id="2" name="Titolo 1">
            <a:extLst>
              <a:ext uri="{FF2B5EF4-FFF2-40B4-BE49-F238E27FC236}">
                <a16:creationId xmlns:a16="http://schemas.microsoft.com/office/drawing/2014/main" id="{07D574C9-96B2-42EF-A9BC-D62E458D5C9F}"/>
              </a:ext>
            </a:extLst>
          </p:cNvPr>
          <p:cNvSpPr>
            <a:spLocks noGrp="1"/>
          </p:cNvSpPr>
          <p:nvPr>
            <p:ph type="title" hasCustomPrompt="1"/>
          </p:nvPr>
        </p:nvSpPr>
        <p:spPr/>
        <p:txBody>
          <a:bodyPr/>
          <a:lstStyle/>
          <a:p>
            <a:r>
              <a:rPr lang="en-GB" altLang="en-US" noProof="0" dirty="0"/>
              <a:t>CLICK TO EDIT MASTER TITLE STYLE</a:t>
            </a:r>
            <a:endParaRPr lang="en-GB" noProof="0" dirty="0"/>
          </a:p>
        </p:txBody>
      </p:sp>
      <p:pic>
        <p:nvPicPr>
          <p:cNvPr id="32" name="Picture 58">
            <a:extLst>
              <a:ext uri="{FF2B5EF4-FFF2-40B4-BE49-F238E27FC236}">
                <a16:creationId xmlns:a16="http://schemas.microsoft.com/office/drawing/2014/main" id="{A9766FEA-5C39-42C1-9AEE-A80D8B6D13B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0331489" y="-216085"/>
            <a:ext cx="2093892" cy="1314000"/>
          </a:xfrm>
          <a:prstGeom prst="rect">
            <a:avLst/>
          </a:prstGeom>
        </p:spPr>
      </p:pic>
      <p:sp>
        <p:nvSpPr>
          <p:cNvPr id="3" name="Content Placeholder 2">
            <a:extLst>
              <a:ext uri="{FF2B5EF4-FFF2-40B4-BE49-F238E27FC236}">
                <a16:creationId xmlns:a16="http://schemas.microsoft.com/office/drawing/2014/main" id="{3B009754-3A1E-461E-B289-FE7FC85C2E42}"/>
              </a:ext>
            </a:extLst>
          </p:cNvPr>
          <p:cNvSpPr>
            <a:spLocks noGrp="1"/>
          </p:cNvSpPr>
          <p:nvPr>
            <p:ph idx="1"/>
          </p:nvPr>
        </p:nvSpPr>
        <p:spPr>
          <a:xfrm>
            <a:off x="219600" y="882000"/>
            <a:ext cx="11795828" cy="5328000"/>
          </a:xfrm>
        </p:spPr>
        <p:txBody>
          <a:bodyPr/>
          <a:lstStyle>
            <a:lvl1pPr>
              <a:defRPr sz="1800"/>
            </a:lvl1pPr>
            <a:lvl2pPr>
              <a:defRPr sz="1800"/>
            </a:lvl2pPr>
            <a:lvl3pPr>
              <a:defRPr sz="1800"/>
            </a:lvl3pPr>
            <a:lvl4pPr>
              <a:defRPr sz="1800"/>
            </a:lvl4pPr>
            <a:lvl5pPr>
              <a:defRPr sz="180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sp>
        <p:nvSpPr>
          <p:cNvPr id="4" name="Text Box 38">
            <a:extLst>
              <a:ext uri="{FF2B5EF4-FFF2-40B4-BE49-F238E27FC236}">
                <a16:creationId xmlns:a16="http://schemas.microsoft.com/office/drawing/2014/main" id="{CC8E513C-B257-4001-A64F-C4F555784E6F}"/>
              </a:ext>
            </a:extLst>
          </p:cNvPr>
          <p:cNvSpPr txBox="1">
            <a:spLocks noChangeArrowheads="1"/>
          </p:cNvSpPr>
          <p:nvPr userDrawn="1"/>
        </p:nvSpPr>
        <p:spPr bwMode="auto">
          <a:xfrm>
            <a:off x="8205939" y="6201716"/>
            <a:ext cx="3751495" cy="21544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0" rIns="0">
            <a:spAutoFit/>
          </a:bodyPr>
          <a:lstStyle/>
          <a:p>
            <a:pPr lvl="2" algn="r">
              <a:spcBef>
                <a:spcPct val="50000"/>
              </a:spcBef>
            </a:pPr>
            <a:fld id="{BBA2E11D-44E1-43DD-A173-928128880055}" type="slidenum">
              <a:rPr lang="en-GB" sz="800" noProof="1" smtClean="0">
                <a:solidFill>
                  <a:srgbClr val="8197A6"/>
                </a:solidFill>
                <a:latin typeface="Arial" charset="0"/>
                <a:ea typeface="Arial" charset="0"/>
                <a:cs typeface="Arial" charset="0"/>
              </a:rPr>
              <a:pPr lvl="2" algn="r">
                <a:spcBef>
                  <a:spcPct val="50000"/>
                </a:spcBef>
              </a:pPr>
              <a:t>‹#›</a:t>
            </a:fld>
            <a:endParaRPr lang="en-GB" sz="800" b="0" i="0" noProof="0" dirty="0">
              <a:solidFill>
                <a:srgbClr val="8197A6"/>
              </a:solidFill>
              <a:latin typeface="Arial" charset="0"/>
              <a:ea typeface="Arial" charset="0"/>
              <a:cs typeface="Arial" charset="0"/>
            </a:endParaRPr>
          </a:p>
        </p:txBody>
      </p:sp>
      <p:cxnSp>
        <p:nvCxnSpPr>
          <p:cNvPr id="36" name="Straight Connector 35">
            <a:extLst>
              <a:ext uri="{FF2B5EF4-FFF2-40B4-BE49-F238E27FC236}">
                <a16:creationId xmlns:a16="http://schemas.microsoft.com/office/drawing/2014/main" id="{275813CB-4394-43D3-A6B9-ACE26136B241}"/>
              </a:ext>
            </a:extLst>
          </p:cNvPr>
          <p:cNvCxnSpPr>
            <a:cxnSpLocks/>
          </p:cNvCxnSpPr>
          <p:nvPr userDrawn="1"/>
        </p:nvCxnSpPr>
        <p:spPr>
          <a:xfrm>
            <a:off x="221435" y="6422971"/>
            <a:ext cx="11736000" cy="0"/>
          </a:xfrm>
          <a:prstGeom prst="line">
            <a:avLst/>
          </a:prstGeom>
          <a:ln w="9525" cmpd="sng">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a16="http://schemas.microsoft.com/office/drawing/2014/main" id="{325E3871-9DD3-4380-BBB0-9E0A8BFDF550}"/>
              </a:ext>
            </a:extLst>
          </p:cNvPr>
          <p:cNvCxnSpPr/>
          <p:nvPr userDrawn="1"/>
        </p:nvCxnSpPr>
        <p:spPr>
          <a:xfrm>
            <a:off x="218262" y="882193"/>
            <a:ext cx="117684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pic>
        <p:nvPicPr>
          <p:cNvPr id="63" name="Picture 5">
            <a:extLst>
              <a:ext uri="{FF2B5EF4-FFF2-40B4-BE49-F238E27FC236}">
                <a16:creationId xmlns:a16="http://schemas.microsoft.com/office/drawing/2014/main" id="{663393E8-7604-477C-92ED-F503CA6D7EE9}"/>
              </a:ext>
            </a:extLst>
          </p:cNvPr>
          <p:cNvPicPr>
            <a:picLocks/>
          </p:cNvPicPr>
          <p:nvPr userDrawn="1"/>
        </p:nvPicPr>
        <p:blipFill>
          <a:blip r:embed="rId5" cstate="email">
            <a:extLst>
              <a:ext uri="{28A0092B-C50C-407E-A947-70E740481C1C}">
                <a14:useLocalDpi xmlns:a14="http://schemas.microsoft.com/office/drawing/2010/main"/>
              </a:ext>
            </a:extLst>
          </a:blip>
          <a:stretch>
            <a:fillRect/>
          </a:stretch>
        </p:blipFill>
        <p:spPr>
          <a:xfrm>
            <a:off x="10342800" y="6584400"/>
            <a:ext cx="1638000" cy="104400"/>
          </a:xfrm>
          <a:prstGeom prst="rect">
            <a:avLst/>
          </a:prstGeom>
        </p:spPr>
      </p:pic>
      <p:pic>
        <p:nvPicPr>
          <p:cNvPr id="38" name="Picture 37">
            <a:extLst>
              <a:ext uri="{FF2B5EF4-FFF2-40B4-BE49-F238E27FC236}">
                <a16:creationId xmlns:a16="http://schemas.microsoft.com/office/drawing/2014/main" id="{EBB965BA-5FAA-5543-9444-B14F3D19DD2B}"/>
              </a:ext>
            </a:extLst>
          </p:cNvPr>
          <p:cNvPicPr>
            <a:picLocks noChangeAspect="1"/>
          </p:cNvPicPr>
          <p:nvPr userDrawn="1"/>
        </p:nvPicPr>
        <p:blipFill>
          <a:blip r:embed="rId6">
            <a:extLst>
              <a:ext uri="{96DAC541-7B7A-43D3-8B79-37D633B846F1}">
                <asvg:svgBlip xmlns:asvg="http://schemas.microsoft.com/office/drawing/2016/SVG/main" r:embed="rId7"/>
              </a:ext>
            </a:extLst>
          </a:blip>
          <a:srcRect/>
          <a:stretch/>
        </p:blipFill>
        <p:spPr>
          <a:xfrm>
            <a:off x="1" y="6457664"/>
            <a:ext cx="10159937" cy="430721"/>
          </a:xfrm>
          <a:prstGeom prst="rect">
            <a:avLst/>
          </a:prstGeom>
        </p:spPr>
      </p:pic>
    </p:spTree>
    <p:extLst>
      <p:ext uri="{BB962C8B-B14F-4D97-AF65-F5344CB8AC3E}">
        <p14:creationId xmlns:p14="http://schemas.microsoft.com/office/powerpoint/2010/main" val="83871545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DARK1">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66" name="Picture 65">
            <a:extLst>
              <a:ext uri="{FF2B5EF4-FFF2-40B4-BE49-F238E27FC236}">
                <a16:creationId xmlns:a16="http://schemas.microsoft.com/office/drawing/2014/main" id="{67F11124-82EC-4269-B097-AA13626176BE}"/>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11430" y="0"/>
            <a:ext cx="12192000" cy="6858000"/>
          </a:xfrm>
          <a:prstGeom prst="rect">
            <a:avLst/>
          </a:prstGeom>
        </p:spPr>
      </p:pic>
      <p:sp>
        <p:nvSpPr>
          <p:cNvPr id="34" name="Rectangle 38">
            <a:extLst>
              <a:ext uri="{FF2B5EF4-FFF2-40B4-BE49-F238E27FC236}">
                <a16:creationId xmlns:a16="http://schemas.microsoft.com/office/drawing/2014/main" id="{9C759BF4-95BD-4497-8F73-35566BC9CAF7}"/>
              </a:ext>
            </a:extLst>
          </p:cNvPr>
          <p:cNvSpPr/>
          <p:nvPr userDrawn="1"/>
        </p:nvSpPr>
        <p:spPr>
          <a:xfrm>
            <a:off x="-1" y="0"/>
            <a:ext cx="12225600" cy="6858000"/>
          </a:xfrm>
          <a:prstGeom prst="rect">
            <a:avLst/>
          </a:prstGeom>
          <a:solidFill>
            <a:srgbClr val="003249">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dirty="0">
              <a:solidFill>
                <a:schemeClr val="lt1">
                  <a:alpha val="60000"/>
                </a:schemeClr>
              </a:solidFill>
            </a:endParaRPr>
          </a:p>
        </p:txBody>
      </p:sp>
      <p:grpSp>
        <p:nvGrpSpPr>
          <p:cNvPr id="4" name="Group 35" hidden="1">
            <a:extLst>
              <a:ext uri="{FF2B5EF4-FFF2-40B4-BE49-F238E27FC236}">
                <a16:creationId xmlns:a16="http://schemas.microsoft.com/office/drawing/2014/main" id="{F49FFC1C-3741-4844-8C3F-E4F557524424}"/>
              </a:ext>
            </a:extLst>
          </p:cNvPr>
          <p:cNvGrpSpPr/>
          <p:nvPr userDrawn="1"/>
        </p:nvGrpSpPr>
        <p:grpSpPr>
          <a:xfrm>
            <a:off x="-6583" y="-3"/>
            <a:ext cx="12302859" cy="6858003"/>
            <a:chOff x="-6566" y="-2"/>
            <a:chExt cx="12269309" cy="6858002"/>
          </a:xfrm>
        </p:grpSpPr>
        <p:sp>
          <p:nvSpPr>
            <p:cNvPr id="5" name="Rectangle 36">
              <a:extLst>
                <a:ext uri="{FF2B5EF4-FFF2-40B4-BE49-F238E27FC236}">
                  <a16:creationId xmlns:a16="http://schemas.microsoft.com/office/drawing/2014/main" id="{0BD74276-8ED2-4824-9998-0BAA3955CD95}"/>
                </a:ext>
              </a:extLst>
            </p:cNvPr>
            <p:cNvSpPr/>
            <p:nvPr userDrawn="1"/>
          </p:nvSpPr>
          <p:spPr>
            <a:xfrm>
              <a:off x="-6566" y="-2"/>
              <a:ext cx="12198565" cy="6858002"/>
            </a:xfrm>
            <a:prstGeom prst="rect">
              <a:avLst/>
            </a:prstGeom>
            <a:solidFill>
              <a:srgbClr val="0032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02" dirty="0"/>
            </a:p>
          </p:txBody>
        </p:sp>
        <p:grpSp>
          <p:nvGrpSpPr>
            <p:cNvPr id="6" name="Group 37">
              <a:extLst>
                <a:ext uri="{FF2B5EF4-FFF2-40B4-BE49-F238E27FC236}">
                  <a16:creationId xmlns:a16="http://schemas.microsoft.com/office/drawing/2014/main" id="{978F2107-068F-4327-9136-6EB3073A4403}"/>
                </a:ext>
              </a:extLst>
            </p:cNvPr>
            <p:cNvGrpSpPr/>
            <p:nvPr userDrawn="1"/>
          </p:nvGrpSpPr>
          <p:grpSpPr>
            <a:xfrm>
              <a:off x="442260" y="3456849"/>
              <a:ext cx="11820483" cy="2970388"/>
              <a:chOff x="442260" y="3600153"/>
              <a:chExt cx="11820483" cy="2970388"/>
            </a:xfrm>
          </p:grpSpPr>
          <p:cxnSp>
            <p:nvCxnSpPr>
              <p:cNvPr id="7" name="Straight Connector 38">
                <a:extLst>
                  <a:ext uri="{FF2B5EF4-FFF2-40B4-BE49-F238E27FC236}">
                    <a16:creationId xmlns:a16="http://schemas.microsoft.com/office/drawing/2014/main" id="{B5909EFF-FFE7-4DCA-BB35-2930538F8575}"/>
                  </a:ext>
                </a:extLst>
              </p:cNvPr>
              <p:cNvCxnSpPr/>
              <p:nvPr userDrawn="1"/>
            </p:nvCxnSpPr>
            <p:spPr>
              <a:xfrm flipV="1">
                <a:off x="9302285"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8" name="Straight Connector 39">
                <a:extLst>
                  <a:ext uri="{FF2B5EF4-FFF2-40B4-BE49-F238E27FC236}">
                    <a16:creationId xmlns:a16="http://schemas.microsoft.com/office/drawing/2014/main" id="{BBF66BD5-8EBB-4321-AEA7-778A769BCD0F}"/>
                  </a:ext>
                </a:extLst>
              </p:cNvPr>
              <p:cNvCxnSpPr/>
              <p:nvPr userDrawn="1"/>
            </p:nvCxnSpPr>
            <p:spPr>
              <a:xfrm flipV="1">
                <a:off x="8773056"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9" name="Straight Connector 40">
                <a:extLst>
                  <a:ext uri="{FF2B5EF4-FFF2-40B4-BE49-F238E27FC236}">
                    <a16:creationId xmlns:a16="http://schemas.microsoft.com/office/drawing/2014/main" id="{B6105F55-6F73-4EAC-A6FE-341C1EDD082D}"/>
                  </a:ext>
                </a:extLst>
              </p:cNvPr>
              <p:cNvCxnSpPr/>
              <p:nvPr userDrawn="1"/>
            </p:nvCxnSpPr>
            <p:spPr>
              <a:xfrm flipV="1">
                <a:off x="8235524"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0" name="Straight Connector 41">
                <a:extLst>
                  <a:ext uri="{FF2B5EF4-FFF2-40B4-BE49-F238E27FC236}">
                    <a16:creationId xmlns:a16="http://schemas.microsoft.com/office/drawing/2014/main" id="{231C4A1D-0D18-4C45-8CD2-9B482D211697}"/>
                  </a:ext>
                </a:extLst>
              </p:cNvPr>
              <p:cNvCxnSpPr/>
              <p:nvPr userDrawn="1"/>
            </p:nvCxnSpPr>
            <p:spPr>
              <a:xfrm flipV="1">
                <a:off x="786603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42">
                <a:extLst>
                  <a:ext uri="{FF2B5EF4-FFF2-40B4-BE49-F238E27FC236}">
                    <a16:creationId xmlns:a16="http://schemas.microsoft.com/office/drawing/2014/main" id="{887B699A-26D9-4993-847C-C919922EE7EC}"/>
                  </a:ext>
                </a:extLst>
              </p:cNvPr>
              <p:cNvCxnSpPr/>
              <p:nvPr userDrawn="1"/>
            </p:nvCxnSpPr>
            <p:spPr>
              <a:xfrm flipV="1">
                <a:off x="7498863"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2" name="Straight Connector 43">
                <a:extLst>
                  <a:ext uri="{FF2B5EF4-FFF2-40B4-BE49-F238E27FC236}">
                    <a16:creationId xmlns:a16="http://schemas.microsoft.com/office/drawing/2014/main" id="{2861B340-F5C1-4BA1-BA98-8D650473066B}"/>
                  </a:ext>
                </a:extLst>
              </p:cNvPr>
              <p:cNvCxnSpPr/>
              <p:nvPr userDrawn="1"/>
            </p:nvCxnSpPr>
            <p:spPr>
              <a:xfrm flipV="1">
                <a:off x="7127208"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3" name="Straight Connector 44">
                <a:extLst>
                  <a:ext uri="{FF2B5EF4-FFF2-40B4-BE49-F238E27FC236}">
                    <a16:creationId xmlns:a16="http://schemas.microsoft.com/office/drawing/2014/main" id="{C3568F9F-131F-4452-A304-F5E5399BCD8C}"/>
                  </a:ext>
                </a:extLst>
              </p:cNvPr>
              <p:cNvCxnSpPr/>
              <p:nvPr userDrawn="1"/>
            </p:nvCxnSpPr>
            <p:spPr>
              <a:xfrm flipV="1">
                <a:off x="6758651"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4" name="Straight Connector 45">
                <a:extLst>
                  <a:ext uri="{FF2B5EF4-FFF2-40B4-BE49-F238E27FC236}">
                    <a16:creationId xmlns:a16="http://schemas.microsoft.com/office/drawing/2014/main" id="{CF836D01-B716-45B7-86B0-7412F0310BC3}"/>
                  </a:ext>
                </a:extLst>
              </p:cNvPr>
              <p:cNvCxnSpPr/>
              <p:nvPr userDrawn="1"/>
            </p:nvCxnSpPr>
            <p:spPr>
              <a:xfrm flipV="1">
                <a:off x="6389469"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5" name="Straight Connector 46">
                <a:extLst>
                  <a:ext uri="{FF2B5EF4-FFF2-40B4-BE49-F238E27FC236}">
                    <a16:creationId xmlns:a16="http://schemas.microsoft.com/office/drawing/2014/main" id="{456D7560-3022-407D-A56A-387D1CF7CBBE}"/>
                  </a:ext>
                </a:extLst>
              </p:cNvPr>
              <p:cNvCxnSpPr/>
              <p:nvPr userDrawn="1"/>
            </p:nvCxnSpPr>
            <p:spPr>
              <a:xfrm flipV="1">
                <a:off x="6009868" y="3607282"/>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6" name="Straight Connector 47">
                <a:extLst>
                  <a:ext uri="{FF2B5EF4-FFF2-40B4-BE49-F238E27FC236}">
                    <a16:creationId xmlns:a16="http://schemas.microsoft.com/office/drawing/2014/main" id="{C7A0A529-063D-45DD-8385-C74DBDC59E7E}"/>
                  </a:ext>
                </a:extLst>
              </p:cNvPr>
              <p:cNvCxnSpPr/>
              <p:nvPr userDrawn="1"/>
            </p:nvCxnSpPr>
            <p:spPr>
              <a:xfrm flipV="1">
                <a:off x="5643989"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7" name="Straight Connector 48">
                <a:extLst>
                  <a:ext uri="{FF2B5EF4-FFF2-40B4-BE49-F238E27FC236}">
                    <a16:creationId xmlns:a16="http://schemas.microsoft.com/office/drawing/2014/main" id="{A931E34D-B55F-40AD-83AF-7163B7D714F7}"/>
                  </a:ext>
                </a:extLst>
              </p:cNvPr>
              <p:cNvCxnSpPr/>
              <p:nvPr userDrawn="1"/>
            </p:nvCxnSpPr>
            <p:spPr>
              <a:xfrm flipV="1">
                <a:off x="5269261"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8" name="Straight Connector 49">
                <a:extLst>
                  <a:ext uri="{FF2B5EF4-FFF2-40B4-BE49-F238E27FC236}">
                    <a16:creationId xmlns:a16="http://schemas.microsoft.com/office/drawing/2014/main" id="{85C0AB43-36CD-4E1C-BBD6-F6E40C7E2D07}"/>
                  </a:ext>
                </a:extLst>
              </p:cNvPr>
              <p:cNvCxnSpPr/>
              <p:nvPr userDrawn="1"/>
            </p:nvCxnSpPr>
            <p:spPr>
              <a:xfrm flipV="1">
                <a:off x="488966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9" name="Straight Connector 50">
                <a:extLst>
                  <a:ext uri="{FF2B5EF4-FFF2-40B4-BE49-F238E27FC236}">
                    <a16:creationId xmlns:a16="http://schemas.microsoft.com/office/drawing/2014/main" id="{78CD91FC-28C9-4AC7-87D2-3236ADA79432}"/>
                  </a:ext>
                </a:extLst>
              </p:cNvPr>
              <p:cNvCxnSpPr/>
              <p:nvPr userDrawn="1"/>
            </p:nvCxnSpPr>
            <p:spPr>
              <a:xfrm flipV="1">
                <a:off x="4523327"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0" name="Straight Connector 51">
                <a:extLst>
                  <a:ext uri="{FF2B5EF4-FFF2-40B4-BE49-F238E27FC236}">
                    <a16:creationId xmlns:a16="http://schemas.microsoft.com/office/drawing/2014/main" id="{43CC5094-48A5-4786-A10E-9CE8FDA8F34F}"/>
                  </a:ext>
                </a:extLst>
              </p:cNvPr>
              <p:cNvCxnSpPr/>
              <p:nvPr userDrawn="1"/>
            </p:nvCxnSpPr>
            <p:spPr>
              <a:xfrm flipV="1">
                <a:off x="4155926"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1" name="Straight Connector 52">
                <a:extLst>
                  <a:ext uri="{FF2B5EF4-FFF2-40B4-BE49-F238E27FC236}">
                    <a16:creationId xmlns:a16="http://schemas.microsoft.com/office/drawing/2014/main" id="{B1CF75A4-9F1F-48F6-AFDA-C7897F2C1B55}"/>
                  </a:ext>
                </a:extLst>
              </p:cNvPr>
              <p:cNvCxnSpPr/>
              <p:nvPr userDrawn="1"/>
            </p:nvCxnSpPr>
            <p:spPr>
              <a:xfrm flipV="1">
                <a:off x="3786582"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2" name="Straight Connector 53">
                <a:extLst>
                  <a:ext uri="{FF2B5EF4-FFF2-40B4-BE49-F238E27FC236}">
                    <a16:creationId xmlns:a16="http://schemas.microsoft.com/office/drawing/2014/main" id="{D8B3EC32-3BCC-4CF3-A8AB-D5695C387FB1}"/>
                  </a:ext>
                </a:extLst>
              </p:cNvPr>
              <p:cNvCxnSpPr/>
              <p:nvPr userDrawn="1"/>
            </p:nvCxnSpPr>
            <p:spPr>
              <a:xfrm flipV="1">
                <a:off x="342049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3" name="Straight Connector 54">
                <a:extLst>
                  <a:ext uri="{FF2B5EF4-FFF2-40B4-BE49-F238E27FC236}">
                    <a16:creationId xmlns:a16="http://schemas.microsoft.com/office/drawing/2014/main" id="{646D2636-826F-4188-AECD-8E9F547C330E}"/>
                  </a:ext>
                </a:extLst>
              </p:cNvPr>
              <p:cNvCxnSpPr/>
              <p:nvPr userDrawn="1"/>
            </p:nvCxnSpPr>
            <p:spPr>
              <a:xfrm flipV="1">
                <a:off x="3051095"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4" name="Straight Connector 55">
                <a:extLst>
                  <a:ext uri="{FF2B5EF4-FFF2-40B4-BE49-F238E27FC236}">
                    <a16:creationId xmlns:a16="http://schemas.microsoft.com/office/drawing/2014/main" id="{D5190618-4665-4F2E-8844-020AD30239F6}"/>
                  </a:ext>
                </a:extLst>
              </p:cNvPr>
              <p:cNvCxnSpPr/>
              <p:nvPr userDrawn="1"/>
            </p:nvCxnSpPr>
            <p:spPr>
              <a:xfrm flipV="1">
                <a:off x="2674287"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5" name="Straight Connector 56">
                <a:extLst>
                  <a:ext uri="{FF2B5EF4-FFF2-40B4-BE49-F238E27FC236}">
                    <a16:creationId xmlns:a16="http://schemas.microsoft.com/office/drawing/2014/main" id="{E501E497-7672-440E-967B-911C1D6B4B10}"/>
                  </a:ext>
                </a:extLst>
              </p:cNvPr>
              <p:cNvCxnSpPr/>
              <p:nvPr userDrawn="1"/>
            </p:nvCxnSpPr>
            <p:spPr>
              <a:xfrm flipV="1">
                <a:off x="230853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6" name="Straight Connector 57">
                <a:extLst>
                  <a:ext uri="{FF2B5EF4-FFF2-40B4-BE49-F238E27FC236}">
                    <a16:creationId xmlns:a16="http://schemas.microsoft.com/office/drawing/2014/main" id="{8A688C29-83E0-4CC9-A8C5-B6B30A57710C}"/>
                  </a:ext>
                </a:extLst>
              </p:cNvPr>
              <p:cNvCxnSpPr/>
              <p:nvPr userDrawn="1"/>
            </p:nvCxnSpPr>
            <p:spPr>
              <a:xfrm flipV="1">
                <a:off x="193107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7" name="Straight Connector 58">
                <a:extLst>
                  <a:ext uri="{FF2B5EF4-FFF2-40B4-BE49-F238E27FC236}">
                    <a16:creationId xmlns:a16="http://schemas.microsoft.com/office/drawing/2014/main" id="{8D3348AE-2C08-472A-92E4-12BF79B738D1}"/>
                  </a:ext>
                </a:extLst>
              </p:cNvPr>
              <p:cNvCxnSpPr/>
              <p:nvPr userDrawn="1"/>
            </p:nvCxnSpPr>
            <p:spPr>
              <a:xfrm flipV="1">
                <a:off x="1558445"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8" name="Straight Connector 59">
                <a:extLst>
                  <a:ext uri="{FF2B5EF4-FFF2-40B4-BE49-F238E27FC236}">
                    <a16:creationId xmlns:a16="http://schemas.microsoft.com/office/drawing/2014/main" id="{D93531AE-9D57-49CA-BC46-F7384685F786}"/>
                  </a:ext>
                </a:extLst>
              </p:cNvPr>
              <p:cNvCxnSpPr/>
              <p:nvPr userDrawn="1"/>
            </p:nvCxnSpPr>
            <p:spPr>
              <a:xfrm flipV="1">
                <a:off x="1188389"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9" name="Straight Connector 60">
                <a:extLst>
                  <a:ext uri="{FF2B5EF4-FFF2-40B4-BE49-F238E27FC236}">
                    <a16:creationId xmlns:a16="http://schemas.microsoft.com/office/drawing/2014/main" id="{6130565B-76F2-434C-8896-54E337D6B462}"/>
                  </a:ext>
                </a:extLst>
              </p:cNvPr>
              <p:cNvCxnSpPr/>
              <p:nvPr userDrawn="1"/>
            </p:nvCxnSpPr>
            <p:spPr>
              <a:xfrm flipV="1">
                <a:off x="814086"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30" name="Straight Connector 61">
                <a:extLst>
                  <a:ext uri="{FF2B5EF4-FFF2-40B4-BE49-F238E27FC236}">
                    <a16:creationId xmlns:a16="http://schemas.microsoft.com/office/drawing/2014/main" id="{A0D45B84-40CC-46CF-ACE4-C3A1732817B3}"/>
                  </a:ext>
                </a:extLst>
              </p:cNvPr>
              <p:cNvCxnSpPr/>
              <p:nvPr userDrawn="1"/>
            </p:nvCxnSpPr>
            <p:spPr>
              <a:xfrm flipV="1">
                <a:off x="44226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grpSp>
      </p:grpSp>
      <p:sp>
        <p:nvSpPr>
          <p:cNvPr id="2" name="Titolo 1">
            <a:extLst>
              <a:ext uri="{FF2B5EF4-FFF2-40B4-BE49-F238E27FC236}">
                <a16:creationId xmlns:a16="http://schemas.microsoft.com/office/drawing/2014/main" id="{07D574C9-96B2-42EF-A9BC-D62E458D5C9F}"/>
              </a:ext>
            </a:extLst>
          </p:cNvPr>
          <p:cNvSpPr>
            <a:spLocks noGrp="1"/>
          </p:cNvSpPr>
          <p:nvPr>
            <p:ph type="title" hasCustomPrompt="1"/>
          </p:nvPr>
        </p:nvSpPr>
        <p:spPr/>
        <p:txBody>
          <a:bodyPr/>
          <a:lstStyle>
            <a:lvl1pPr>
              <a:defRPr>
                <a:solidFill>
                  <a:schemeClr val="bg1"/>
                </a:solidFill>
              </a:defRPr>
            </a:lvl1pPr>
          </a:lstStyle>
          <a:p>
            <a:r>
              <a:rPr lang="en-GB" altLang="en-US" noProof="0" dirty="0"/>
              <a:t>CLICK TO EDIT MASTER TITLE STYLE</a:t>
            </a:r>
            <a:endParaRPr lang="en-GB" noProof="0" dirty="0"/>
          </a:p>
        </p:txBody>
      </p:sp>
      <p:sp>
        <p:nvSpPr>
          <p:cNvPr id="3" name="Content Placeholder 2">
            <a:extLst>
              <a:ext uri="{FF2B5EF4-FFF2-40B4-BE49-F238E27FC236}">
                <a16:creationId xmlns:a16="http://schemas.microsoft.com/office/drawing/2014/main" id="{3B009754-3A1E-461E-B289-FE7FC85C2E42}"/>
              </a:ext>
            </a:extLst>
          </p:cNvPr>
          <p:cNvSpPr>
            <a:spLocks noGrp="1"/>
          </p:cNvSpPr>
          <p:nvPr>
            <p:ph idx="1"/>
          </p:nvPr>
        </p:nvSpPr>
        <p:spPr>
          <a:xfrm>
            <a:off x="219600" y="882000"/>
            <a:ext cx="11764800" cy="5328000"/>
          </a:xfrm>
        </p:spPr>
        <p:txBody>
          <a:bodyPr/>
          <a:lstStyle>
            <a:lvl1pPr>
              <a:defRPr sz="1800"/>
            </a:lvl1pPr>
            <a:lvl2pPr>
              <a:defRPr sz="1800"/>
            </a:lvl2pPr>
            <a:lvl3pPr>
              <a:defRPr sz="1800"/>
            </a:lvl3pPr>
            <a:lvl4pPr>
              <a:defRPr sz="1800"/>
            </a:lvl4pPr>
            <a:lvl5pPr>
              <a:defRPr sz="180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pic>
        <p:nvPicPr>
          <p:cNvPr id="93" name="Picture 58">
            <a:extLst>
              <a:ext uri="{FF2B5EF4-FFF2-40B4-BE49-F238E27FC236}">
                <a16:creationId xmlns:a16="http://schemas.microsoft.com/office/drawing/2014/main" id="{FACF339E-D219-4088-BAC1-2C9C82F81394}"/>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0331489" y="-216085"/>
            <a:ext cx="2093892" cy="1314000"/>
          </a:xfrm>
          <a:prstGeom prst="rect">
            <a:avLst/>
          </a:prstGeom>
        </p:spPr>
      </p:pic>
      <p:sp>
        <p:nvSpPr>
          <p:cNvPr id="31" name="Text Box 38">
            <a:extLst>
              <a:ext uri="{FF2B5EF4-FFF2-40B4-BE49-F238E27FC236}">
                <a16:creationId xmlns:a16="http://schemas.microsoft.com/office/drawing/2014/main" id="{877F5B03-CBC3-47CB-9BB2-474A78C4A2D4}"/>
              </a:ext>
            </a:extLst>
          </p:cNvPr>
          <p:cNvSpPr txBox="1">
            <a:spLocks noChangeArrowheads="1"/>
          </p:cNvSpPr>
          <p:nvPr userDrawn="1"/>
        </p:nvSpPr>
        <p:spPr bwMode="auto">
          <a:xfrm>
            <a:off x="8205939" y="6201716"/>
            <a:ext cx="3751495" cy="21544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0" rIns="0">
            <a:spAutoFit/>
          </a:bodyPr>
          <a:lstStyle/>
          <a:p>
            <a:pPr lvl="2" algn="r">
              <a:spcBef>
                <a:spcPct val="50000"/>
              </a:spcBef>
            </a:pPr>
            <a:fld id="{BBA2E11D-44E1-43DD-A173-928128880055}" type="slidenum">
              <a:rPr lang="en-GB" sz="800" noProof="1" smtClean="0">
                <a:solidFill>
                  <a:srgbClr val="8197A6"/>
                </a:solidFill>
                <a:latin typeface="Arial" charset="0"/>
                <a:ea typeface="Arial" charset="0"/>
                <a:cs typeface="Arial" charset="0"/>
              </a:rPr>
              <a:pPr lvl="2" algn="r">
                <a:spcBef>
                  <a:spcPct val="50000"/>
                </a:spcBef>
              </a:pPr>
              <a:t>‹#›</a:t>
            </a:fld>
            <a:endParaRPr lang="en-GB" sz="800" b="0" i="0" noProof="0" dirty="0">
              <a:solidFill>
                <a:srgbClr val="8197A6"/>
              </a:solidFill>
              <a:latin typeface="Arial" charset="0"/>
              <a:ea typeface="Arial" charset="0"/>
              <a:cs typeface="Arial" charset="0"/>
            </a:endParaRPr>
          </a:p>
        </p:txBody>
      </p:sp>
      <p:cxnSp>
        <p:nvCxnSpPr>
          <p:cNvPr id="62" name="Straight Connector 61">
            <a:extLst>
              <a:ext uri="{FF2B5EF4-FFF2-40B4-BE49-F238E27FC236}">
                <a16:creationId xmlns:a16="http://schemas.microsoft.com/office/drawing/2014/main" id="{29EE444F-6605-400F-BF7E-C6FB5D4308CE}"/>
              </a:ext>
            </a:extLst>
          </p:cNvPr>
          <p:cNvCxnSpPr>
            <a:cxnSpLocks/>
          </p:cNvCxnSpPr>
          <p:nvPr userDrawn="1"/>
        </p:nvCxnSpPr>
        <p:spPr>
          <a:xfrm>
            <a:off x="221435" y="6422971"/>
            <a:ext cx="11736000" cy="0"/>
          </a:xfrm>
          <a:prstGeom prst="line">
            <a:avLst/>
          </a:prstGeom>
          <a:ln w="9525" cmpd="sng">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a16="http://schemas.microsoft.com/office/drawing/2014/main" id="{D20DA465-76C5-4858-B030-FBB9CA538CD7}"/>
              </a:ext>
            </a:extLst>
          </p:cNvPr>
          <p:cNvCxnSpPr/>
          <p:nvPr userDrawn="1"/>
        </p:nvCxnSpPr>
        <p:spPr>
          <a:xfrm>
            <a:off x="218262" y="882193"/>
            <a:ext cx="117684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pic>
        <p:nvPicPr>
          <p:cNvPr id="119" name="Picture 5">
            <a:extLst>
              <a:ext uri="{FF2B5EF4-FFF2-40B4-BE49-F238E27FC236}">
                <a16:creationId xmlns:a16="http://schemas.microsoft.com/office/drawing/2014/main" id="{F46AEE21-774A-4AB5-ADC4-A6979F397CFE}"/>
              </a:ext>
            </a:extLst>
          </p:cNvPr>
          <p:cNvPicPr>
            <a:picLocks/>
          </p:cNvPicPr>
          <p:nvPr userDrawn="1"/>
        </p:nvPicPr>
        <p:blipFill>
          <a:blip r:embed="rId5" cstate="email">
            <a:extLst>
              <a:ext uri="{28A0092B-C50C-407E-A947-70E740481C1C}">
                <a14:useLocalDpi xmlns:a14="http://schemas.microsoft.com/office/drawing/2010/main"/>
              </a:ext>
            </a:extLst>
          </a:blip>
          <a:stretch>
            <a:fillRect/>
          </a:stretch>
        </p:blipFill>
        <p:spPr>
          <a:xfrm>
            <a:off x="10342800" y="6584400"/>
            <a:ext cx="1638000" cy="104400"/>
          </a:xfrm>
          <a:prstGeom prst="rect">
            <a:avLst/>
          </a:prstGeom>
        </p:spPr>
      </p:pic>
      <p:pic>
        <p:nvPicPr>
          <p:cNvPr id="33" name="Picture 37">
            <a:extLst>
              <a:ext uri="{FF2B5EF4-FFF2-40B4-BE49-F238E27FC236}">
                <a16:creationId xmlns:a16="http://schemas.microsoft.com/office/drawing/2014/main" id="{12C4B754-E906-C760-B0DA-C106CA5575B2}"/>
              </a:ext>
            </a:extLst>
          </p:cNvPr>
          <p:cNvPicPr>
            <a:picLocks noChangeAspect="1"/>
          </p:cNvPicPr>
          <p:nvPr userDrawn="1"/>
        </p:nvPicPr>
        <p:blipFill>
          <a:blip r:embed="rId6">
            <a:extLst>
              <a:ext uri="{96DAC541-7B7A-43D3-8B79-37D633B846F1}">
                <asvg:svgBlip xmlns:asvg="http://schemas.microsoft.com/office/drawing/2016/SVG/main" r:embed="rId7"/>
              </a:ext>
            </a:extLst>
          </a:blip>
          <a:srcRect/>
          <a:stretch/>
        </p:blipFill>
        <p:spPr>
          <a:xfrm>
            <a:off x="1" y="6457664"/>
            <a:ext cx="10159937" cy="430721"/>
          </a:xfrm>
          <a:prstGeom prst="rect">
            <a:avLst/>
          </a:prstGeom>
        </p:spPr>
      </p:pic>
    </p:spTree>
    <p:extLst>
      <p:ext uri="{BB962C8B-B14F-4D97-AF65-F5344CB8AC3E}">
        <p14:creationId xmlns:p14="http://schemas.microsoft.com/office/powerpoint/2010/main" val="5760836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F73144F-B6DA-43DE-8986-0AB5D2CDA49C}"/>
              </a:ext>
            </a:extLst>
          </p:cNvPr>
          <p:cNvSpPr>
            <a:spLocks noGrp="1"/>
          </p:cNvSpPr>
          <p:nvPr>
            <p:ph type="title" hasCustomPrompt="1"/>
          </p:nvPr>
        </p:nvSpPr>
        <p:spPr>
          <a:xfrm>
            <a:off x="216000" y="154800"/>
            <a:ext cx="10108800" cy="565200"/>
          </a:xfrm>
        </p:spPr>
        <p:txBody>
          <a:bodyPr/>
          <a:lstStyle>
            <a:lvl1pPr algn="l">
              <a:defRPr sz="3000"/>
            </a:lvl1pPr>
          </a:lstStyle>
          <a:p>
            <a:r>
              <a:rPr lang="en-GB" noProof="0" dirty="0"/>
              <a:t>CLICK TO EDIT MASTER TITLE STYLE</a:t>
            </a:r>
          </a:p>
        </p:txBody>
      </p:sp>
      <p:sp>
        <p:nvSpPr>
          <p:cNvPr id="4" name="Rectangle 2">
            <a:extLst>
              <a:ext uri="{FF2B5EF4-FFF2-40B4-BE49-F238E27FC236}">
                <a16:creationId xmlns:a16="http://schemas.microsoft.com/office/drawing/2014/main" id="{B4E70818-9563-4F06-956D-FEFEF006586A}"/>
              </a:ext>
            </a:extLst>
          </p:cNvPr>
          <p:cNvSpPr>
            <a:spLocks noGrp="1" noChangeArrowheads="1"/>
          </p:cNvSpPr>
          <p:nvPr>
            <p:ph idx="1"/>
          </p:nvPr>
        </p:nvSpPr>
        <p:spPr bwMode="auto">
          <a:xfrm>
            <a:off x="218262" y="882000"/>
            <a:ext cx="11764800" cy="532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defRPr sz="1800"/>
            </a:lvl1pPr>
            <a:lvl2pPr>
              <a:defRPr sz="1800"/>
            </a:lvl2pPr>
            <a:lvl3pPr>
              <a:defRPr sz="1800"/>
            </a:lvl3pPr>
            <a:lvl4pPr>
              <a:defRPr sz="1800"/>
            </a:lvl4pPr>
            <a:lvl5pPr>
              <a:defRPr sz="1800"/>
            </a:lvl5pPr>
          </a:lstStyle>
          <a:p>
            <a:pPr lvl="0"/>
            <a:r>
              <a:rPr lang="en-GB" altLang="en-US" noProof="0" dirty="0"/>
              <a:t>Click to edit Master text styles</a:t>
            </a:r>
          </a:p>
          <a:p>
            <a:pPr lvl="1"/>
            <a:r>
              <a:rPr lang="en-GB" altLang="en-US" noProof="0" dirty="0"/>
              <a:t>Second level</a:t>
            </a:r>
          </a:p>
          <a:p>
            <a:pPr lvl="2"/>
            <a:r>
              <a:rPr lang="en-GB" altLang="en-US" noProof="0" dirty="0"/>
              <a:t>Third level</a:t>
            </a:r>
          </a:p>
          <a:p>
            <a:pPr lvl="3"/>
            <a:r>
              <a:rPr lang="en-GB" altLang="en-US" noProof="0" dirty="0"/>
              <a:t>Fourth level</a:t>
            </a:r>
          </a:p>
          <a:p>
            <a:pPr lvl="4"/>
            <a:r>
              <a:rPr lang="en-GB" altLang="en-US" noProof="0" dirty="0"/>
              <a:t>Fifth level</a:t>
            </a:r>
          </a:p>
        </p:txBody>
      </p:sp>
      <p:cxnSp>
        <p:nvCxnSpPr>
          <p:cNvPr id="6" name="Straight Connector 5">
            <a:extLst>
              <a:ext uri="{FF2B5EF4-FFF2-40B4-BE49-F238E27FC236}">
                <a16:creationId xmlns:a16="http://schemas.microsoft.com/office/drawing/2014/main" id="{861AD377-1350-4EFA-894B-5CEA5EA7AA40}"/>
              </a:ext>
            </a:extLst>
          </p:cNvPr>
          <p:cNvCxnSpPr>
            <a:cxnSpLocks/>
          </p:cNvCxnSpPr>
          <p:nvPr userDrawn="1"/>
        </p:nvCxnSpPr>
        <p:spPr>
          <a:xfrm>
            <a:off x="221435" y="6422971"/>
            <a:ext cx="11736000" cy="0"/>
          </a:xfrm>
          <a:prstGeom prst="line">
            <a:avLst/>
          </a:prstGeom>
          <a:ln w="9525" cmpd="sng">
            <a:solidFill>
              <a:srgbClr val="003249"/>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3065235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OVER1">
    <p:spTree>
      <p:nvGrpSpPr>
        <p:cNvPr id="1" name=""/>
        <p:cNvGrpSpPr/>
        <p:nvPr/>
      </p:nvGrpSpPr>
      <p:grpSpPr>
        <a:xfrm>
          <a:off x="0" y="0"/>
          <a:ext cx="0" cy="0"/>
          <a:chOff x="0" y="0"/>
          <a:chExt cx="0" cy="0"/>
        </a:xfrm>
      </p:grpSpPr>
      <p:pic>
        <p:nvPicPr>
          <p:cNvPr id="3" name="Picture 169">
            <a:extLst>
              <a:ext uri="{FF2B5EF4-FFF2-40B4-BE49-F238E27FC236}">
                <a16:creationId xmlns:a16="http://schemas.microsoft.com/office/drawing/2014/main" id="{62C2602F-BC1F-4AC9-8F8F-37D4246EC5C5}"/>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a:stretch/>
        </p:blipFill>
        <p:spPr>
          <a:xfrm>
            <a:off x="0" y="-1"/>
            <a:ext cx="12229200" cy="6878925"/>
          </a:xfrm>
          <a:prstGeom prst="rect">
            <a:avLst/>
          </a:prstGeom>
        </p:spPr>
      </p:pic>
      <p:sp>
        <p:nvSpPr>
          <p:cNvPr id="90" name="Rectangle 4">
            <a:extLst>
              <a:ext uri="{FF2B5EF4-FFF2-40B4-BE49-F238E27FC236}">
                <a16:creationId xmlns:a16="http://schemas.microsoft.com/office/drawing/2014/main" id="{FBF93EDD-5149-43C3-AE03-E4F5F512FE93}"/>
              </a:ext>
            </a:extLst>
          </p:cNvPr>
          <p:cNvSpPr/>
          <p:nvPr userDrawn="1"/>
        </p:nvSpPr>
        <p:spPr>
          <a:xfrm>
            <a:off x="1" y="-2"/>
            <a:ext cx="12225338" cy="6878925"/>
          </a:xfrm>
          <a:prstGeom prst="rect">
            <a:avLst/>
          </a:prstGeom>
          <a:solidFill>
            <a:srgbClr val="003249">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56323" name="Rectangle 2"/>
          <p:cNvSpPr>
            <a:spLocks noGrp="1" noChangeArrowheads="1"/>
          </p:cNvSpPr>
          <p:nvPr>
            <p:ph type="subTitle" idx="1" hasCustomPrompt="1"/>
          </p:nvPr>
        </p:nvSpPr>
        <p:spPr>
          <a:xfrm>
            <a:off x="118699" y="5258117"/>
            <a:ext cx="10627380" cy="381451"/>
          </a:xfrm>
          <a:prstGeom prst="rect">
            <a:avLst/>
          </a:prstGeom>
        </p:spPr>
        <p:txBody>
          <a:bodyPr wrap="square">
            <a:spAutoFit/>
          </a:bodyPr>
          <a:lstStyle>
            <a:lvl1pPr marL="0" indent="0">
              <a:buFont typeface="Verdana" pitchFamily="34" charset="0"/>
              <a:buNone/>
              <a:defRPr sz="1736"/>
            </a:lvl1pPr>
          </a:lstStyle>
          <a:p>
            <a:pPr lvl="0"/>
            <a:r>
              <a:rPr lang="en-GB" noProof="0" dirty="0" err="1"/>
              <a:t>SubTitle</a:t>
            </a:r>
            <a:endParaRPr lang="en-GB" noProof="0" dirty="0"/>
          </a:p>
        </p:txBody>
      </p:sp>
      <p:sp>
        <p:nvSpPr>
          <p:cNvPr id="56325" name="Rectangle 6"/>
          <p:cNvSpPr>
            <a:spLocks noGrp="1" noChangeArrowheads="1"/>
          </p:cNvSpPr>
          <p:nvPr>
            <p:ph type="ctrTitle" hasCustomPrompt="1"/>
          </p:nvPr>
        </p:nvSpPr>
        <p:spPr>
          <a:xfrm>
            <a:off x="126000" y="3351588"/>
            <a:ext cx="11865600" cy="707886"/>
          </a:xfrm>
          <a:prstGeom prst="rect">
            <a:avLst/>
          </a:prstGeom>
        </p:spPr>
        <p:txBody>
          <a:bodyPr/>
          <a:lstStyle>
            <a:lvl1pPr algn="l">
              <a:defRPr sz="4000">
                <a:solidFill>
                  <a:schemeClr val="bg1"/>
                </a:solidFill>
              </a:defRPr>
            </a:lvl1pPr>
          </a:lstStyle>
          <a:p>
            <a:pPr lvl="0"/>
            <a:r>
              <a:rPr lang="en-GB" noProof="0" dirty="0"/>
              <a:t>NAME YOUR PRESENTATION</a:t>
            </a:r>
          </a:p>
        </p:txBody>
      </p:sp>
      <p:sp>
        <p:nvSpPr>
          <p:cNvPr id="56347" name="Text Box 27"/>
          <p:cNvSpPr txBox="1">
            <a:spLocks noChangeArrowheads="1"/>
          </p:cNvSpPr>
          <p:nvPr userDrawn="1"/>
        </p:nvSpPr>
        <p:spPr bwMode="auto">
          <a:xfrm>
            <a:off x="844737" y="6429376"/>
            <a:ext cx="6706956" cy="2111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en-GB" sz="772" noProof="0" dirty="0"/>
          </a:p>
        </p:txBody>
      </p:sp>
      <p:cxnSp>
        <p:nvCxnSpPr>
          <p:cNvPr id="121" name="Straight Connector 64">
            <a:extLst>
              <a:ext uri="{FF2B5EF4-FFF2-40B4-BE49-F238E27FC236}">
                <a16:creationId xmlns:a16="http://schemas.microsoft.com/office/drawing/2014/main" id="{6B88ADAB-0C9C-4BC9-A42C-A57312626145}"/>
              </a:ext>
            </a:extLst>
          </p:cNvPr>
          <p:cNvCxnSpPr>
            <a:cxnSpLocks/>
          </p:cNvCxnSpPr>
          <p:nvPr userDrawn="1"/>
        </p:nvCxnSpPr>
        <p:spPr>
          <a:xfrm>
            <a:off x="222041" y="6422971"/>
            <a:ext cx="11768092" cy="0"/>
          </a:xfrm>
          <a:prstGeom prst="line">
            <a:avLst/>
          </a:prstGeom>
          <a:ln w="9525" cmpd="sng">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94" name="Straight Connector 152">
            <a:extLst>
              <a:ext uri="{FF2B5EF4-FFF2-40B4-BE49-F238E27FC236}">
                <a16:creationId xmlns:a16="http://schemas.microsoft.com/office/drawing/2014/main" id="{357F7D0F-2D50-4418-8EB4-564A4B2CEE5B}"/>
              </a:ext>
            </a:extLst>
          </p:cNvPr>
          <p:cNvCxnSpPr>
            <a:cxnSpLocks/>
          </p:cNvCxnSpPr>
          <p:nvPr userDrawn="1"/>
        </p:nvCxnSpPr>
        <p:spPr>
          <a:xfrm>
            <a:off x="223200" y="4106871"/>
            <a:ext cx="117684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Text Box 24">
            <a:extLst>
              <a:ext uri="{FF2B5EF4-FFF2-40B4-BE49-F238E27FC236}">
                <a16:creationId xmlns:a16="http://schemas.microsoft.com/office/drawing/2014/main" id="{7D33984A-D43C-428F-AB4A-04E5B59FAE71}"/>
              </a:ext>
            </a:extLst>
          </p:cNvPr>
          <p:cNvSpPr txBox="1">
            <a:spLocks noChangeArrowheads="1"/>
          </p:cNvSpPr>
          <p:nvPr userDrawn="1"/>
        </p:nvSpPr>
        <p:spPr bwMode="auto">
          <a:xfrm>
            <a:off x="11833582" y="5406990"/>
            <a:ext cx="227947" cy="276999"/>
          </a:xfrm>
          <a:prstGeom prst="rect">
            <a:avLst/>
          </a:prstGeom>
          <a:noFill/>
          <a:ln>
            <a:noFill/>
          </a:ln>
          <a:effectLst/>
        </p:spPr>
        <p:txBody>
          <a:bodyPr wrap="none">
            <a:spAutoFit/>
          </a:bodyPr>
          <a:lstStyle/>
          <a:p>
            <a:pPr algn="r">
              <a:spcBef>
                <a:spcPts val="0"/>
              </a:spcBef>
            </a:pPr>
            <a:r>
              <a:rPr lang="en-GB" sz="1200" dirty="0">
                <a:solidFill>
                  <a:schemeClr val="bg1"/>
                </a:solidFill>
                <a:latin typeface="Arial" panose="020B0604020202020204" pitchFamily="34" charset="0"/>
                <a:cs typeface="Arial" panose="020B0604020202020204" pitchFamily="34" charset="0"/>
              </a:rPr>
              <a:t> </a:t>
            </a:r>
          </a:p>
        </p:txBody>
      </p:sp>
      <p:sp>
        <p:nvSpPr>
          <p:cNvPr id="44" name="Text Box 25">
            <a:extLst>
              <a:ext uri="{FF2B5EF4-FFF2-40B4-BE49-F238E27FC236}">
                <a16:creationId xmlns:a16="http://schemas.microsoft.com/office/drawing/2014/main" id="{7AB46881-5DF0-4A35-AA27-0D32ECF82359}"/>
              </a:ext>
            </a:extLst>
          </p:cNvPr>
          <p:cNvSpPr txBox="1">
            <a:spLocks noChangeArrowheads="1"/>
          </p:cNvSpPr>
          <p:nvPr userDrawn="1"/>
        </p:nvSpPr>
        <p:spPr bwMode="auto">
          <a:xfrm>
            <a:off x="11811453" y="6156809"/>
            <a:ext cx="227948" cy="276999"/>
          </a:xfrm>
          <a:prstGeom prst="rect">
            <a:avLst/>
          </a:prstGeom>
          <a:noFill/>
          <a:ln>
            <a:noFill/>
          </a:ln>
          <a:effectLst/>
        </p:spPr>
        <p:txBody>
          <a:bodyPr wrap="none">
            <a:spAutoFit/>
          </a:bodyPr>
          <a:lstStyle/>
          <a:p>
            <a:pPr algn="r">
              <a:spcBef>
                <a:spcPts val="0"/>
              </a:spcBef>
            </a:pPr>
            <a:r>
              <a:rPr lang="en-GB" sz="1200" dirty="0">
                <a:solidFill>
                  <a:schemeClr val="bg1"/>
                </a:solidFill>
                <a:latin typeface="Arial" panose="020B0604020202020204" pitchFamily="34" charset="0"/>
                <a:cs typeface="Arial" panose="020B0604020202020204" pitchFamily="34" charset="0"/>
              </a:rPr>
              <a:t> </a:t>
            </a:r>
          </a:p>
        </p:txBody>
      </p:sp>
      <p:sp>
        <p:nvSpPr>
          <p:cNvPr id="45" name="Text Box 99">
            <a:extLst>
              <a:ext uri="{FF2B5EF4-FFF2-40B4-BE49-F238E27FC236}">
                <a16:creationId xmlns:a16="http://schemas.microsoft.com/office/drawing/2014/main" id="{D9FE3E1C-24B3-4F63-846C-260B4220AAC5}"/>
              </a:ext>
            </a:extLst>
          </p:cNvPr>
          <p:cNvSpPr/>
          <p:nvPr userDrawn="1"/>
        </p:nvSpPr>
        <p:spPr>
          <a:xfrm>
            <a:off x="11125001" y="5811879"/>
            <a:ext cx="914400" cy="2170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it-IT" sz="1200" dirty="0">
                <a:latin typeface="Arial" panose="020B0604020202020204" pitchFamily="34" charset="0"/>
                <a:cs typeface="Arial" panose="020B0604020202020204" pitchFamily="34" charset="0"/>
              </a:rPr>
              <a:t> </a:t>
            </a:r>
          </a:p>
        </p:txBody>
      </p:sp>
      <p:sp>
        <p:nvSpPr>
          <p:cNvPr id="10" name="Text Box 58"/>
          <p:cNvSpPr txBox="1">
            <a:spLocks noChangeArrowheads="1"/>
          </p:cNvSpPr>
          <p:nvPr userDrawn="1"/>
        </p:nvSpPr>
        <p:spPr bwMode="auto">
          <a:xfrm>
            <a:off x="223200" y="6213933"/>
            <a:ext cx="6706956"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nchor="b">
            <a:spAutoFit/>
          </a:bodyPr>
          <a:lstStyle/>
          <a:p>
            <a:pPr algn="l">
              <a:spcBef>
                <a:spcPct val="50000"/>
              </a:spcBef>
            </a:pPr>
            <a:r>
              <a:rPr lang="en-GB" sz="800" noProof="0" dirty="0">
                <a:solidFill>
                  <a:srgbClr val="8197A6"/>
                </a:solidFill>
                <a:latin typeface="Arial" panose="020B0604020202020204" pitchFamily="34" charset="0"/>
                <a:cs typeface="Arial" panose="020B0604020202020204" pitchFamily="34" charset="0"/>
              </a:rPr>
              <a:t>ESA UNCLASSIFIED - For ESA Official Use Only</a:t>
            </a:r>
          </a:p>
        </p:txBody>
      </p:sp>
      <p:sp>
        <p:nvSpPr>
          <p:cNvPr id="4" name="Text Box 34">
            <a:extLst>
              <a:ext uri="{FF2B5EF4-FFF2-40B4-BE49-F238E27FC236}">
                <a16:creationId xmlns:a16="http://schemas.microsoft.com/office/drawing/2014/main" id="{936521E2-36D7-4AF3-B70B-FA4D9649E46F}"/>
              </a:ext>
            </a:extLst>
          </p:cNvPr>
          <p:cNvSpPr txBox="1">
            <a:spLocks noChangeArrowheads="1"/>
          </p:cNvSpPr>
          <p:nvPr userDrawn="1"/>
        </p:nvSpPr>
        <p:spPr bwMode="auto">
          <a:xfrm>
            <a:off x="11664495" y="6202800"/>
            <a:ext cx="291105" cy="21544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rIns="0">
            <a:spAutoFit/>
          </a:bodyPr>
          <a:lstStyle/>
          <a:p>
            <a:pPr algn="r">
              <a:spcBef>
                <a:spcPct val="50000"/>
              </a:spcBef>
            </a:pPr>
            <a:r>
              <a:rPr lang="it-IT" sz="800" noProof="1">
                <a:solidFill>
                  <a:schemeClr val="bg1"/>
                </a:solidFill>
                <a:latin typeface="Arial" panose="020B0604020202020204" pitchFamily="34" charset="0"/>
                <a:cs typeface="Arial" panose="020B0604020202020204" pitchFamily="34" charset="0"/>
              </a:rPr>
              <a:t>  </a:t>
            </a:r>
            <a:fld id="{FDAC5C42-9B53-4063-AF51-A40D4C64F718}" type="slidenum">
              <a:rPr lang="it-IT" sz="800" noProof="1" smtClean="0">
                <a:solidFill>
                  <a:schemeClr val="bg1"/>
                </a:solidFill>
                <a:latin typeface="Arial" panose="020B0604020202020204" pitchFamily="34" charset="0"/>
                <a:cs typeface="Arial" panose="020B0604020202020204" pitchFamily="34" charset="0"/>
              </a:rPr>
              <a:t>‹#›</a:t>
            </a:fld>
            <a:endParaRPr lang="en-GB" sz="800" noProof="1">
              <a:solidFill>
                <a:schemeClr val="bg1"/>
              </a:solidFill>
              <a:latin typeface="Arial" panose="020B0604020202020204" pitchFamily="34" charset="0"/>
              <a:cs typeface="Arial" panose="020B0604020202020204" pitchFamily="34" charset="0"/>
            </a:endParaRPr>
          </a:p>
        </p:txBody>
      </p:sp>
      <p:pic>
        <p:nvPicPr>
          <p:cNvPr id="63" name="Picture 6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331489" y="-216085"/>
            <a:ext cx="2093892" cy="1314000"/>
          </a:xfrm>
          <a:prstGeom prst="rect">
            <a:avLst/>
          </a:prstGeom>
        </p:spPr>
      </p:pic>
      <p:pic>
        <p:nvPicPr>
          <p:cNvPr id="65" name="Picture 5">
            <a:extLst>
              <a:ext uri="{FF2B5EF4-FFF2-40B4-BE49-F238E27FC236}">
                <a16:creationId xmlns:a16="http://schemas.microsoft.com/office/drawing/2014/main" id="{BBC9EEE5-B210-445C-81EF-FEA569E56083}"/>
              </a:ext>
            </a:extLst>
          </p:cNvPr>
          <p:cNvPicPr>
            <a:picLocks/>
          </p:cNvPicPr>
          <p:nvPr userDrawn="1"/>
        </p:nvPicPr>
        <p:blipFill>
          <a:blip r:embed="rId4" cstate="email">
            <a:extLst>
              <a:ext uri="{28A0092B-C50C-407E-A947-70E740481C1C}">
                <a14:useLocalDpi xmlns:a14="http://schemas.microsoft.com/office/drawing/2010/main"/>
              </a:ext>
            </a:extLst>
          </a:blip>
          <a:stretch>
            <a:fillRect/>
          </a:stretch>
        </p:blipFill>
        <p:spPr>
          <a:xfrm>
            <a:off x="10342800" y="6584400"/>
            <a:ext cx="1641396" cy="104400"/>
          </a:xfrm>
          <a:prstGeom prst="rect">
            <a:avLst/>
          </a:prstGeom>
        </p:spPr>
      </p:pic>
      <p:pic>
        <p:nvPicPr>
          <p:cNvPr id="46" name="Picture 45">
            <a:extLst>
              <a:ext uri="{FF2B5EF4-FFF2-40B4-BE49-F238E27FC236}">
                <a16:creationId xmlns:a16="http://schemas.microsoft.com/office/drawing/2014/main" id="{EBB965BA-5FAA-5543-9444-B14F3D19DD2B}"/>
              </a:ext>
            </a:extLst>
          </p:cNvPr>
          <p:cNvPicPr/>
          <p:nvPr userDrawn="1"/>
        </p:nvPicPr>
        <p:blipFill>
          <a:blip r:embed="rId5">
            <a:extLst>
              <a:ext uri="{28A0092B-C50C-407E-A947-70E740481C1C}">
                <a14:useLocalDpi xmlns:a14="http://schemas.microsoft.com/office/drawing/2010/main"/>
              </a:ext>
            </a:extLst>
          </a:blip>
          <a:stretch>
            <a:fillRect/>
          </a:stretch>
        </p:blipFill>
        <p:spPr>
          <a:xfrm>
            <a:off x="-3860" y="6465593"/>
            <a:ext cx="9956800" cy="405130"/>
          </a:xfrm>
          <a:prstGeom prst="rect">
            <a:avLst/>
          </a:prstGeom>
        </p:spPr>
      </p:pic>
    </p:spTree>
    <p:extLst>
      <p:ext uri="{BB962C8B-B14F-4D97-AF65-F5344CB8AC3E}">
        <p14:creationId xmlns:p14="http://schemas.microsoft.com/office/powerpoint/2010/main" val="23375829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0"/>
                                  </p:stCondLst>
                                  <p:childTnLst>
                                    <p:set>
                                      <p:cBhvr>
                                        <p:cTn id="6" dur="1" fill="hold">
                                          <p:stCondLst>
                                            <p:cond delay="0"/>
                                          </p:stCondLst>
                                        </p:cTn>
                                        <p:tgtEl>
                                          <p:spTgt spid="121"/>
                                        </p:tgtEl>
                                        <p:attrNameLst>
                                          <p:attrName>style.visibility</p:attrName>
                                        </p:attrNameLst>
                                      </p:cBhvr>
                                      <p:to>
                                        <p:strVal val="visible"/>
                                      </p:to>
                                    </p:set>
                                    <p:animEffect transition="in" filter="strips(upRight)">
                                      <p:cBhvr>
                                        <p:cTn id="7" dur="500"/>
                                        <p:tgtEl>
                                          <p:spTgt spid="121"/>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 calcmode="lin" valueType="num">
                                      <p:cBhvr additive="base">
                                        <p:cTn id="11" dur="1500" fill="hold"/>
                                        <p:tgtEl>
                                          <p:spTgt spid="46"/>
                                        </p:tgtEl>
                                        <p:attrNameLst>
                                          <p:attrName>ppt_x</p:attrName>
                                        </p:attrNameLst>
                                      </p:cBhvr>
                                      <p:tavLst>
                                        <p:tav tm="0">
                                          <p:val>
                                            <p:strVal val="0-#ppt_w/2"/>
                                          </p:val>
                                        </p:tav>
                                        <p:tav tm="100000">
                                          <p:val>
                                            <p:strVal val="#ppt_x"/>
                                          </p:val>
                                        </p:tav>
                                      </p:tavLst>
                                    </p:anim>
                                    <p:anim calcmode="lin" valueType="num">
                                      <p:cBhvr additive="base">
                                        <p:cTn id="12" dur="1500" fill="hold"/>
                                        <p:tgtEl>
                                          <p:spTgt spid="46"/>
                                        </p:tgtEl>
                                        <p:attrNameLst>
                                          <p:attrName>ppt_y</p:attrName>
                                        </p:attrNameLst>
                                      </p:cBhvr>
                                      <p:tavLst>
                                        <p:tav tm="0">
                                          <p:val>
                                            <p:strVal val="#ppt_y"/>
                                          </p:val>
                                        </p:tav>
                                        <p:tav tm="100000">
                                          <p:val>
                                            <p:strVal val="#ppt_y"/>
                                          </p:val>
                                        </p:tav>
                                      </p:tavLst>
                                    </p:anim>
                                  </p:childTnLst>
                                </p:cTn>
                              </p:par>
                            </p:childTnLst>
                          </p:cTn>
                        </p:par>
                        <p:par>
                          <p:cTn id="13" fill="hold">
                            <p:stCondLst>
                              <p:cond delay="2000"/>
                            </p:stCondLst>
                            <p:childTnLst>
                              <p:par>
                                <p:cTn id="14" presetID="2" presetClass="entr" presetSubtype="12" fill="hold" grpId="0" nodeType="afterEffect">
                                  <p:stCondLst>
                                    <p:cond delay="0"/>
                                  </p:stCondLst>
                                  <p:childTnLst>
                                    <p:set>
                                      <p:cBhvr>
                                        <p:cTn id="15" dur="1" fill="hold">
                                          <p:stCondLst>
                                            <p:cond delay="0"/>
                                          </p:stCondLst>
                                        </p:cTn>
                                        <p:tgtEl>
                                          <p:spTgt spid="90"/>
                                        </p:tgtEl>
                                        <p:attrNameLst>
                                          <p:attrName>style.visibility</p:attrName>
                                        </p:attrNameLst>
                                      </p:cBhvr>
                                      <p:to>
                                        <p:strVal val="visible"/>
                                      </p:to>
                                    </p:set>
                                    <p:anim calcmode="lin" valueType="num">
                                      <p:cBhvr additive="base">
                                        <p:cTn id="16" dur="500" fill="hold"/>
                                        <p:tgtEl>
                                          <p:spTgt spid="90"/>
                                        </p:tgtEl>
                                        <p:attrNameLst>
                                          <p:attrName>ppt_x</p:attrName>
                                        </p:attrNameLst>
                                      </p:cBhvr>
                                      <p:tavLst>
                                        <p:tav tm="0">
                                          <p:val>
                                            <p:strVal val="0-#ppt_w/2"/>
                                          </p:val>
                                        </p:tav>
                                        <p:tav tm="100000">
                                          <p:val>
                                            <p:strVal val="#ppt_x"/>
                                          </p:val>
                                        </p:tav>
                                      </p:tavLst>
                                    </p:anim>
                                    <p:anim calcmode="lin" valueType="num">
                                      <p:cBhvr additive="base">
                                        <p:cTn id="17" dur="500" fill="hold"/>
                                        <p:tgtEl>
                                          <p:spTgt spid="90"/>
                                        </p:tgtEl>
                                        <p:attrNameLst>
                                          <p:attrName>ppt_y</p:attrName>
                                        </p:attrNameLst>
                                      </p:cBhvr>
                                      <p:tavLst>
                                        <p:tav tm="0">
                                          <p:val>
                                            <p:strVal val="1+#ppt_h/2"/>
                                          </p:val>
                                        </p:tav>
                                        <p:tav tm="100000">
                                          <p:val>
                                            <p:strVal val="#ppt_y"/>
                                          </p:val>
                                        </p:tav>
                                      </p:tavLst>
                                    </p:anim>
                                  </p:childTnLst>
                                </p:cTn>
                              </p:par>
                            </p:childTnLst>
                          </p:cTn>
                        </p:par>
                        <p:par>
                          <p:cTn id="18" fill="hold">
                            <p:stCondLst>
                              <p:cond delay="2500"/>
                            </p:stCondLst>
                            <p:childTnLst>
                              <p:par>
                                <p:cTn id="19" presetID="1" presetClass="entr" presetSubtype="0" fill="hold" nodeType="afterEffect">
                                  <p:stCondLst>
                                    <p:cond delay="0"/>
                                  </p:stCondLst>
                                  <p:childTnLst>
                                    <p:set>
                                      <p:cBhvr>
                                        <p:cTn id="20" dur="1" fill="hold">
                                          <p:stCondLst>
                                            <p:cond delay="0"/>
                                          </p:stCondLst>
                                        </p:cTn>
                                        <p:tgtEl>
                                          <p:spTgt spid="63"/>
                                        </p:tgtEl>
                                        <p:attrNameLst>
                                          <p:attrName>style.visibility</p:attrName>
                                        </p:attrNameLst>
                                      </p:cBhvr>
                                      <p:to>
                                        <p:strVal val="visible"/>
                                      </p:to>
                                    </p:set>
                                  </p:childTnLst>
                                </p:cTn>
                              </p:par>
                            </p:childTnLst>
                          </p:cTn>
                        </p:par>
                        <p:par>
                          <p:cTn id="21" fill="hold">
                            <p:stCondLst>
                              <p:cond delay="2500"/>
                            </p:stCondLst>
                            <p:childTnLst>
                              <p:par>
                                <p:cTn id="22" presetID="22" presetClass="entr" presetSubtype="8" fill="hold" nodeType="afterEffect">
                                  <p:stCondLst>
                                    <p:cond delay="0"/>
                                  </p:stCondLst>
                                  <p:childTnLst>
                                    <p:set>
                                      <p:cBhvr>
                                        <p:cTn id="23" dur="1" fill="hold">
                                          <p:stCondLst>
                                            <p:cond delay="0"/>
                                          </p:stCondLst>
                                        </p:cTn>
                                        <p:tgtEl>
                                          <p:spTgt spid="65"/>
                                        </p:tgtEl>
                                        <p:attrNameLst>
                                          <p:attrName>style.visibility</p:attrName>
                                        </p:attrNameLst>
                                      </p:cBhvr>
                                      <p:to>
                                        <p:strVal val="visible"/>
                                      </p:to>
                                    </p:set>
                                    <p:animEffect transition="in" filter="wipe(left)">
                                      <p:cBhvr>
                                        <p:cTn id="24" dur="500"/>
                                        <p:tgtEl>
                                          <p:spTgt spid="65"/>
                                        </p:tgtEl>
                                      </p:cBhvr>
                                    </p:animEffect>
                                  </p:childTnLst>
                                </p:cTn>
                              </p:par>
                            </p:childTnLst>
                          </p:cTn>
                        </p:par>
                        <p:par>
                          <p:cTn id="25" fill="hold">
                            <p:stCondLst>
                              <p:cond delay="3000"/>
                            </p:stCondLst>
                            <p:childTnLst>
                              <p:par>
                                <p:cTn id="26" presetID="10" presetClass="entr" presetSubtype="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childTnLst>
                          </p:cTn>
                        </p:par>
                        <p:par>
                          <p:cTn id="29" fill="hold">
                            <p:stCondLst>
                              <p:cond delay="3500"/>
                            </p:stCondLst>
                            <p:childTnLst>
                              <p:par>
                                <p:cTn id="30" presetID="18" presetClass="entr" presetSubtype="3" fill="hold" nodeType="afterEffect">
                                  <p:stCondLst>
                                    <p:cond delay="0"/>
                                  </p:stCondLst>
                                  <p:childTnLst>
                                    <p:set>
                                      <p:cBhvr>
                                        <p:cTn id="31" dur="1" fill="hold">
                                          <p:stCondLst>
                                            <p:cond delay="0"/>
                                          </p:stCondLst>
                                        </p:cTn>
                                        <p:tgtEl>
                                          <p:spTgt spid="94"/>
                                        </p:tgtEl>
                                        <p:attrNameLst>
                                          <p:attrName>style.visibility</p:attrName>
                                        </p:attrNameLst>
                                      </p:cBhvr>
                                      <p:to>
                                        <p:strVal val="visible"/>
                                      </p:to>
                                    </p:set>
                                    <p:animEffect transition="in" filter="strips(upRight)">
                                      <p:cBhvr>
                                        <p:cTn id="32" dur="500"/>
                                        <p:tgtEl>
                                          <p:spTgt spid="94"/>
                                        </p:tgtEl>
                                      </p:cBhvr>
                                    </p:animEffect>
                                  </p:childTnLst>
                                </p:cTn>
                              </p:par>
                            </p:childTnLst>
                          </p:cTn>
                        </p:par>
                        <p:par>
                          <p:cTn id="33" fill="hold">
                            <p:stCondLst>
                              <p:cond delay="4000"/>
                            </p:stCondLst>
                            <p:childTnLst>
                              <p:par>
                                <p:cTn id="34" presetID="22" presetClass="entr" presetSubtype="8" fill="hold" grpId="0" nodeType="afterEffect">
                                  <p:stCondLst>
                                    <p:cond delay="0"/>
                                  </p:stCondLst>
                                  <p:childTnLst>
                                    <p:set>
                                      <p:cBhvr>
                                        <p:cTn id="35" dur="1" fill="hold">
                                          <p:stCondLst>
                                            <p:cond delay="0"/>
                                          </p:stCondLst>
                                        </p:cTn>
                                        <p:tgtEl>
                                          <p:spTgt spid="56325"/>
                                        </p:tgtEl>
                                        <p:attrNameLst>
                                          <p:attrName>style.visibility</p:attrName>
                                        </p:attrNameLst>
                                      </p:cBhvr>
                                      <p:to>
                                        <p:strVal val="visible"/>
                                      </p:to>
                                    </p:set>
                                    <p:animEffect transition="in" filter="wipe(left)">
                                      <p:cBhvr>
                                        <p:cTn id="36" dur="500"/>
                                        <p:tgtEl>
                                          <p:spTgt spid="56325"/>
                                        </p:tgtEl>
                                      </p:cBhvr>
                                    </p:animEffect>
                                  </p:childTnLst>
                                </p:cTn>
                              </p:par>
                            </p:childTnLst>
                          </p:cTn>
                        </p:par>
                        <p:par>
                          <p:cTn id="37" fill="hold">
                            <p:stCondLst>
                              <p:cond delay="4500"/>
                            </p:stCondLst>
                            <p:childTnLst>
                              <p:par>
                                <p:cTn id="38" presetID="22" presetClass="entr" presetSubtype="8" fill="hold" grpId="0" nodeType="afterEffect">
                                  <p:stCondLst>
                                    <p:cond delay="0"/>
                                  </p:stCondLst>
                                  <p:childTnLst>
                                    <p:set>
                                      <p:cBhvr>
                                        <p:cTn id="39" dur="1" fill="hold">
                                          <p:stCondLst>
                                            <p:cond delay="0"/>
                                          </p:stCondLst>
                                        </p:cTn>
                                        <p:tgtEl>
                                          <p:spTgt spid="56323"/>
                                        </p:tgtEl>
                                        <p:attrNameLst>
                                          <p:attrName>style.visibility</p:attrName>
                                        </p:attrNameLst>
                                      </p:cBhvr>
                                      <p:to>
                                        <p:strVal val="visible"/>
                                      </p:to>
                                    </p:set>
                                    <p:animEffect transition="in" filter="wipe(left)">
                                      <p:cBhvr>
                                        <p:cTn id="40" dur="500"/>
                                        <p:tgtEl>
                                          <p:spTgt spid="56323"/>
                                        </p:tgtEl>
                                      </p:cBhvr>
                                    </p:animEffect>
                                  </p:childTnLst>
                                </p:cTn>
                              </p:par>
                            </p:childTnLst>
                          </p:cTn>
                        </p:par>
                        <p:par>
                          <p:cTn id="41" fill="hold">
                            <p:stCondLst>
                              <p:cond delay="5000"/>
                            </p:stCondLst>
                            <p:childTnLst>
                              <p:par>
                                <p:cTn id="42" presetID="2" presetClass="entr" presetSubtype="2" fill="hold" grpId="0" nodeType="afterEffect">
                                  <p:stCondLst>
                                    <p:cond delay="0"/>
                                  </p:stCondLst>
                                  <p:childTnLst>
                                    <p:set>
                                      <p:cBhvr>
                                        <p:cTn id="43" dur="1" fill="hold">
                                          <p:stCondLst>
                                            <p:cond delay="0"/>
                                          </p:stCondLst>
                                        </p:cTn>
                                        <p:tgtEl>
                                          <p:spTgt spid="43">
                                            <p:txEl>
                                              <p:pRg st="0" end="0"/>
                                            </p:txEl>
                                          </p:spTgt>
                                        </p:tgtEl>
                                        <p:attrNameLst>
                                          <p:attrName>style.visibility</p:attrName>
                                        </p:attrNameLst>
                                      </p:cBhvr>
                                      <p:to>
                                        <p:strVal val="visible"/>
                                      </p:to>
                                    </p:set>
                                    <p:anim calcmode="lin" valueType="num">
                                      <p:cBhvr additive="base">
                                        <p:cTn id="44" dur="500" fill="hold"/>
                                        <p:tgtEl>
                                          <p:spTgt spid="43">
                                            <p:txEl>
                                              <p:pRg st="0" end="0"/>
                                            </p:txEl>
                                          </p:spTgt>
                                        </p:tgtEl>
                                        <p:attrNameLst>
                                          <p:attrName>ppt_x</p:attrName>
                                        </p:attrNameLst>
                                      </p:cBhvr>
                                      <p:tavLst>
                                        <p:tav tm="0">
                                          <p:val>
                                            <p:strVal val="1+#ppt_w/2"/>
                                          </p:val>
                                        </p:tav>
                                        <p:tav tm="100000">
                                          <p:val>
                                            <p:strVal val="#ppt_x"/>
                                          </p:val>
                                        </p:tav>
                                      </p:tavLst>
                                    </p:anim>
                                    <p:anim calcmode="lin" valueType="num">
                                      <p:cBhvr additive="base">
                                        <p:cTn id="45" dur="500" fill="hold"/>
                                        <p:tgtEl>
                                          <p:spTgt spid="43">
                                            <p:txEl>
                                              <p:pRg st="0" end="0"/>
                                            </p:txEl>
                                          </p:spTgt>
                                        </p:tgtEl>
                                        <p:attrNameLst>
                                          <p:attrName>ppt_y</p:attrName>
                                        </p:attrNameLst>
                                      </p:cBhvr>
                                      <p:tavLst>
                                        <p:tav tm="0">
                                          <p:val>
                                            <p:strVal val="#ppt_y"/>
                                          </p:val>
                                        </p:tav>
                                        <p:tav tm="100000">
                                          <p:val>
                                            <p:strVal val="#ppt_y"/>
                                          </p:val>
                                        </p:tav>
                                      </p:tavLst>
                                    </p:anim>
                                  </p:childTnLst>
                                </p:cTn>
                              </p:par>
                              <p:par>
                                <p:cTn id="46" presetID="2" presetClass="entr" presetSubtype="2" fill="hold" nodeType="withEffect">
                                  <p:stCondLst>
                                    <p:cond delay="0"/>
                                  </p:stCondLst>
                                  <p:childTnLst>
                                    <p:set>
                                      <p:cBhvr>
                                        <p:cTn id="47" dur="1" fill="hold">
                                          <p:stCondLst>
                                            <p:cond delay="0"/>
                                          </p:stCondLst>
                                        </p:cTn>
                                        <p:tgtEl>
                                          <p:spTgt spid="45">
                                            <p:txEl>
                                              <p:pRg st="0" end="0"/>
                                            </p:txEl>
                                          </p:spTgt>
                                        </p:tgtEl>
                                        <p:attrNameLst>
                                          <p:attrName>style.visibility</p:attrName>
                                        </p:attrNameLst>
                                      </p:cBhvr>
                                      <p:to>
                                        <p:strVal val="visible"/>
                                      </p:to>
                                    </p:set>
                                    <p:anim calcmode="lin" valueType="num">
                                      <p:cBhvr additive="base">
                                        <p:cTn id="48" dur="500" fill="hold"/>
                                        <p:tgtEl>
                                          <p:spTgt spid="45">
                                            <p:txEl>
                                              <p:pRg st="0" end="0"/>
                                            </p:txEl>
                                          </p:spTgt>
                                        </p:tgtEl>
                                        <p:attrNameLst>
                                          <p:attrName>ppt_x</p:attrName>
                                        </p:attrNameLst>
                                      </p:cBhvr>
                                      <p:tavLst>
                                        <p:tav tm="0">
                                          <p:val>
                                            <p:strVal val="1+#ppt_w/2"/>
                                          </p:val>
                                        </p:tav>
                                        <p:tav tm="100000">
                                          <p:val>
                                            <p:strVal val="#ppt_x"/>
                                          </p:val>
                                        </p:tav>
                                      </p:tavLst>
                                    </p:anim>
                                    <p:anim calcmode="lin" valueType="num">
                                      <p:cBhvr additive="base">
                                        <p:cTn id="49" dur="500" fill="hold"/>
                                        <p:tgtEl>
                                          <p:spTgt spid="45">
                                            <p:txEl>
                                              <p:pRg st="0" end="0"/>
                                            </p:txEl>
                                          </p:spTgt>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stCondLst>
                                    <p:cond delay="0"/>
                                  </p:stCondLst>
                                  <p:childTnLst>
                                    <p:set>
                                      <p:cBhvr>
                                        <p:cTn id="51" dur="1" fill="hold">
                                          <p:stCondLst>
                                            <p:cond delay="0"/>
                                          </p:stCondLst>
                                        </p:cTn>
                                        <p:tgtEl>
                                          <p:spTgt spid="44">
                                            <p:txEl>
                                              <p:pRg st="0" end="0"/>
                                            </p:txEl>
                                          </p:spTgt>
                                        </p:tgtEl>
                                        <p:attrNameLst>
                                          <p:attrName>style.visibility</p:attrName>
                                        </p:attrNameLst>
                                      </p:cBhvr>
                                      <p:to>
                                        <p:strVal val="visible"/>
                                      </p:to>
                                    </p:set>
                                    <p:anim calcmode="lin" valueType="num">
                                      <p:cBhvr additive="base">
                                        <p:cTn id="52" dur="500" fill="hold"/>
                                        <p:tgtEl>
                                          <p:spTgt spid="44">
                                            <p:txEl>
                                              <p:pRg st="0" end="0"/>
                                            </p:txEl>
                                          </p:spTgt>
                                        </p:tgtEl>
                                        <p:attrNameLst>
                                          <p:attrName>ppt_x</p:attrName>
                                        </p:attrNameLst>
                                      </p:cBhvr>
                                      <p:tavLst>
                                        <p:tav tm="0">
                                          <p:val>
                                            <p:strVal val="1+#ppt_w/2"/>
                                          </p:val>
                                        </p:tav>
                                        <p:tav tm="100000">
                                          <p:val>
                                            <p:strVal val="#ppt_x"/>
                                          </p:val>
                                        </p:tav>
                                      </p:tavLst>
                                    </p:anim>
                                    <p:anim calcmode="lin" valueType="num">
                                      <p:cBhvr additive="base">
                                        <p:cTn id="53" dur="500" fill="hold"/>
                                        <p:tgtEl>
                                          <p:spTgt spid="44">
                                            <p:txEl>
                                              <p:pRg st="0" end="0"/>
                                            </p:txEl>
                                          </p:spTgt>
                                        </p:tgtEl>
                                        <p:attrNameLst>
                                          <p:attrName>ppt_y</p:attrName>
                                        </p:attrNameLst>
                                      </p:cBhvr>
                                      <p:tavLst>
                                        <p:tav tm="0">
                                          <p:val>
                                            <p:strVal val="#ppt_y"/>
                                          </p:val>
                                        </p:tav>
                                        <p:tav tm="100000">
                                          <p:val>
                                            <p:strVal val="#ppt_y"/>
                                          </p:val>
                                        </p:tav>
                                      </p:tavLst>
                                    </p:anim>
                                  </p:childTnLst>
                                </p:cTn>
                              </p:par>
                              <p:par>
                                <p:cTn id="54" presetID="2" presetClass="entr" presetSubtype="2" fill="hold" grpId="0" nodeType="withEffect">
                                  <p:stCondLst>
                                    <p:cond delay="0"/>
                                  </p:stCondLst>
                                  <p:childTnLst>
                                    <p:set>
                                      <p:cBhvr>
                                        <p:cTn id="55" dur="1" fill="hold">
                                          <p:stCondLst>
                                            <p:cond delay="0"/>
                                          </p:stCondLst>
                                        </p:cTn>
                                        <p:tgtEl>
                                          <p:spTgt spid="45">
                                            <p:txEl>
                                              <p:pRg st="0" end="0"/>
                                            </p:txEl>
                                          </p:spTgt>
                                        </p:tgtEl>
                                        <p:attrNameLst>
                                          <p:attrName>style.visibility</p:attrName>
                                        </p:attrNameLst>
                                      </p:cBhvr>
                                      <p:to>
                                        <p:strVal val="visible"/>
                                      </p:to>
                                    </p:set>
                                    <p:anim calcmode="lin" valueType="num">
                                      <p:cBhvr additive="base">
                                        <p:cTn id="56" dur="500" fill="hold"/>
                                        <p:tgtEl>
                                          <p:spTgt spid="45">
                                            <p:txEl>
                                              <p:pRg st="0" end="0"/>
                                            </p:txEl>
                                          </p:spTgt>
                                        </p:tgtEl>
                                        <p:attrNameLst>
                                          <p:attrName>ppt_x</p:attrName>
                                        </p:attrNameLst>
                                      </p:cBhvr>
                                      <p:tavLst>
                                        <p:tav tm="0">
                                          <p:val>
                                            <p:strVal val="1+#ppt_w/2"/>
                                          </p:val>
                                        </p:tav>
                                        <p:tav tm="100000">
                                          <p:val>
                                            <p:strVal val="#ppt_x"/>
                                          </p:val>
                                        </p:tav>
                                      </p:tavLst>
                                    </p:anim>
                                    <p:anim calcmode="lin" valueType="num">
                                      <p:cBhvr additive="base">
                                        <p:cTn id="57" dur="500" fill="hold"/>
                                        <p:tgtEl>
                                          <p:spTgt spid="45">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56323" grpId="0">
        <p:tmplLst>
          <p:tmpl>
            <p:tnLst>
              <p:par>
                <p:cTn presetID="22" presetClass="entr" presetSubtype="8" fill="hold" nodeType="afterEffect">
                  <p:stCondLst>
                    <p:cond delay="0"/>
                  </p:stCondLst>
                  <p:childTnLst>
                    <p:set>
                      <p:cBhvr>
                        <p:cTn dur="1" fill="hold">
                          <p:stCondLst>
                            <p:cond delay="0"/>
                          </p:stCondLst>
                        </p:cTn>
                        <p:tgtEl>
                          <p:spTgt spid="56323"/>
                        </p:tgtEl>
                        <p:attrNameLst>
                          <p:attrName>style.visibility</p:attrName>
                        </p:attrNameLst>
                      </p:cBhvr>
                      <p:to>
                        <p:strVal val="visible"/>
                      </p:to>
                    </p:set>
                    <p:animEffect transition="in" filter="wipe(left)">
                      <p:cBhvr>
                        <p:cTn dur="500"/>
                        <p:tgtEl>
                          <p:spTgt spid="56323"/>
                        </p:tgtEl>
                      </p:cBhvr>
                    </p:animEffect>
                  </p:childTnLst>
                </p:cTn>
              </p:par>
            </p:tnLst>
          </p:tmpl>
        </p:tmplLst>
      </p:bldP>
      <p:bldP spid="56325" grpId="0"/>
      <p:bldP spid="43" grpId="0" build="allAtOnce"/>
      <p:bldP spid="44" grpId="0" build="allAtOnce"/>
      <p:bldP spid="45" grpId="0" build="allAtOnce"/>
      <p:bldP spid="10" grpId="0"/>
    </p:bldLst>
  </p:timing>
  <p:hf sldNum="0" hdr="0" dt="0"/>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CLEAR1">
    <p:spTree>
      <p:nvGrpSpPr>
        <p:cNvPr id="1" name=""/>
        <p:cNvGrpSpPr/>
        <p:nvPr/>
      </p:nvGrpSpPr>
      <p:grpSpPr>
        <a:xfrm>
          <a:off x="0" y="0"/>
          <a:ext cx="0" cy="0"/>
          <a:chOff x="0" y="0"/>
          <a:chExt cx="0" cy="0"/>
        </a:xfrm>
      </p:grpSpPr>
      <p:sp>
        <p:nvSpPr>
          <p:cNvPr id="4" name="Rectangle 37">
            <a:extLst>
              <a:ext uri="{FF2B5EF4-FFF2-40B4-BE49-F238E27FC236}">
                <a16:creationId xmlns:a16="http://schemas.microsoft.com/office/drawing/2014/main" id="{DA6F988C-F9E9-488F-B04A-A6A5E348FB48}"/>
              </a:ext>
            </a:extLst>
          </p:cNvPr>
          <p:cNvSpPr/>
          <p:nvPr userDrawn="1"/>
        </p:nvSpPr>
        <p:spPr>
          <a:xfrm>
            <a:off x="0" y="0"/>
            <a:ext cx="12225338" cy="882193"/>
          </a:xfrm>
          <a:prstGeom prst="rect">
            <a:avLst/>
          </a:prstGeom>
          <a:solidFill>
            <a:srgbClr val="0032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272" dirty="0"/>
          </a:p>
        </p:txBody>
      </p:sp>
      <p:sp>
        <p:nvSpPr>
          <p:cNvPr id="2" name="Titolo 1">
            <a:extLst>
              <a:ext uri="{FF2B5EF4-FFF2-40B4-BE49-F238E27FC236}">
                <a16:creationId xmlns:a16="http://schemas.microsoft.com/office/drawing/2014/main" id="{FB711613-D936-4B0D-87EB-6F0E6CE90865}"/>
              </a:ext>
            </a:extLst>
          </p:cNvPr>
          <p:cNvSpPr>
            <a:spLocks noGrp="1"/>
          </p:cNvSpPr>
          <p:nvPr>
            <p:ph type="title" hasCustomPrompt="1"/>
          </p:nvPr>
        </p:nvSpPr>
        <p:spPr/>
        <p:txBody>
          <a:bodyPr/>
          <a:lstStyle>
            <a:lvl1pPr algn="l">
              <a:defRPr>
                <a:solidFill>
                  <a:schemeClr val="bg1"/>
                </a:solidFill>
              </a:defRPr>
            </a:lvl1pPr>
          </a:lstStyle>
          <a:p>
            <a:r>
              <a:rPr lang="en-GB" altLang="en-US" noProof="0" dirty="0"/>
              <a:t>CLICK TO EDIT MASTER TITLE STYLE</a:t>
            </a:r>
            <a:endParaRPr lang="en-GB" noProof="0" dirty="0"/>
          </a:p>
        </p:txBody>
      </p:sp>
      <p:sp>
        <p:nvSpPr>
          <p:cNvPr id="7" name="Content Placeholder 2">
            <a:extLst>
              <a:ext uri="{FF2B5EF4-FFF2-40B4-BE49-F238E27FC236}">
                <a16:creationId xmlns:a16="http://schemas.microsoft.com/office/drawing/2014/main" id="{68D686FA-69F1-452F-8A03-7EBE0FAEF436}"/>
              </a:ext>
            </a:extLst>
          </p:cNvPr>
          <p:cNvSpPr>
            <a:spLocks noGrp="1"/>
          </p:cNvSpPr>
          <p:nvPr>
            <p:ph idx="1"/>
          </p:nvPr>
        </p:nvSpPr>
        <p:spPr>
          <a:xfrm>
            <a:off x="219600" y="882196"/>
            <a:ext cx="11764800" cy="5328000"/>
          </a:xfrm>
        </p:spPr>
        <p:txBody>
          <a:bodyPr/>
          <a:lstStyle>
            <a:lvl1pPr>
              <a:defRPr sz="1800"/>
            </a:lvl1pPr>
            <a:lvl2pPr>
              <a:defRPr sz="1800"/>
            </a:lvl2pPr>
            <a:lvl3pPr>
              <a:defRPr sz="1800"/>
            </a:lvl3pPr>
            <a:lvl4pPr>
              <a:defRPr sz="1800"/>
            </a:lvl4pPr>
            <a:lvl5pPr>
              <a:defRPr sz="1800"/>
            </a:lvl5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pic>
        <p:nvPicPr>
          <p:cNvPr id="9" name="Picture 8">
            <a:extLst>
              <a:ext uri="{FF2B5EF4-FFF2-40B4-BE49-F238E27FC236}">
                <a16:creationId xmlns:a16="http://schemas.microsoft.com/office/drawing/2014/main" id="{2CB0AC2C-C495-9D4C-B412-174B5899FD6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331489" y="-216085"/>
            <a:ext cx="2093892" cy="1314000"/>
          </a:xfrm>
          <a:prstGeom prst="rect">
            <a:avLst/>
          </a:prstGeom>
        </p:spPr>
      </p:pic>
      <p:cxnSp>
        <p:nvCxnSpPr>
          <p:cNvPr id="10" name="Straight Connector 9">
            <a:extLst>
              <a:ext uri="{FF2B5EF4-FFF2-40B4-BE49-F238E27FC236}">
                <a16:creationId xmlns:a16="http://schemas.microsoft.com/office/drawing/2014/main" id="{DFD03D16-060D-4760-9512-2863FE01A681}"/>
              </a:ext>
            </a:extLst>
          </p:cNvPr>
          <p:cNvCxnSpPr>
            <a:cxnSpLocks/>
          </p:cNvCxnSpPr>
          <p:nvPr userDrawn="1"/>
        </p:nvCxnSpPr>
        <p:spPr>
          <a:xfrm>
            <a:off x="221435" y="6422971"/>
            <a:ext cx="11736000" cy="0"/>
          </a:xfrm>
          <a:prstGeom prst="line">
            <a:avLst/>
          </a:prstGeom>
          <a:ln w="9525" cmpd="sng">
            <a:solidFill>
              <a:srgbClr val="003249"/>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5797499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LEAR2">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C7C0E3E-0D11-4538-8949-D8211CDC6C1D}"/>
              </a:ext>
            </a:extLst>
          </p:cNvPr>
          <p:cNvSpPr>
            <a:spLocks noGrp="1"/>
          </p:cNvSpPr>
          <p:nvPr>
            <p:ph type="title" hasCustomPrompt="1"/>
          </p:nvPr>
        </p:nvSpPr>
        <p:spPr/>
        <p:txBody>
          <a:bodyPr/>
          <a:lstStyle>
            <a:lvl1pPr algn="l">
              <a:defRPr/>
            </a:lvl1pPr>
          </a:lstStyle>
          <a:p>
            <a:r>
              <a:rPr lang="en-GB" noProof="0" dirty="0"/>
              <a:t>CLICK TO EDIT MASTER TITLE STYLE</a:t>
            </a:r>
          </a:p>
        </p:txBody>
      </p:sp>
      <p:sp>
        <p:nvSpPr>
          <p:cNvPr id="6" name="Rectangle 2">
            <a:extLst>
              <a:ext uri="{FF2B5EF4-FFF2-40B4-BE49-F238E27FC236}">
                <a16:creationId xmlns:a16="http://schemas.microsoft.com/office/drawing/2014/main" id="{0E7C54A7-24E4-4E66-907D-44DB138DAC0D}"/>
              </a:ext>
            </a:extLst>
          </p:cNvPr>
          <p:cNvSpPr>
            <a:spLocks noGrp="1" noChangeArrowheads="1"/>
          </p:cNvSpPr>
          <p:nvPr>
            <p:ph idx="1"/>
          </p:nvPr>
        </p:nvSpPr>
        <p:spPr bwMode="auto">
          <a:xfrm>
            <a:off x="218860" y="882193"/>
            <a:ext cx="11764800" cy="532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defRPr sz="1800"/>
            </a:lvl1pPr>
            <a:lvl2pPr>
              <a:defRPr sz="1800"/>
            </a:lvl2pPr>
            <a:lvl3pPr>
              <a:defRPr sz="1800"/>
            </a:lvl3pPr>
            <a:lvl4pPr>
              <a:defRPr sz="1800"/>
            </a:lvl4pPr>
            <a:lvl5pPr>
              <a:defRPr sz="1800"/>
            </a:lvl5pPr>
          </a:lstStyle>
          <a:p>
            <a:pPr lvl="0"/>
            <a:r>
              <a:rPr lang="en-GB" altLang="en-US" noProof="0" dirty="0"/>
              <a:t>Click to edit Master text styles</a:t>
            </a:r>
          </a:p>
          <a:p>
            <a:pPr lvl="1"/>
            <a:r>
              <a:rPr lang="en-GB" altLang="en-US" noProof="0" dirty="0"/>
              <a:t>Second level</a:t>
            </a:r>
          </a:p>
          <a:p>
            <a:pPr lvl="2"/>
            <a:r>
              <a:rPr lang="en-GB" altLang="en-US" noProof="0" dirty="0"/>
              <a:t>Third level</a:t>
            </a:r>
          </a:p>
          <a:p>
            <a:pPr lvl="3"/>
            <a:r>
              <a:rPr lang="en-GB" altLang="en-US" noProof="0" dirty="0"/>
              <a:t>Fourth level</a:t>
            </a:r>
          </a:p>
          <a:p>
            <a:pPr lvl="4"/>
            <a:r>
              <a:rPr lang="en-GB" altLang="en-US" noProof="0" dirty="0"/>
              <a:t>Fifth level</a:t>
            </a:r>
          </a:p>
        </p:txBody>
      </p:sp>
      <p:cxnSp>
        <p:nvCxnSpPr>
          <p:cNvPr id="5" name="Straight Connector 4">
            <a:extLst>
              <a:ext uri="{FF2B5EF4-FFF2-40B4-BE49-F238E27FC236}">
                <a16:creationId xmlns:a16="http://schemas.microsoft.com/office/drawing/2014/main" id="{AA26AA14-B9DD-4FF8-8B2B-689FEBBACA1A}"/>
              </a:ext>
            </a:extLst>
          </p:cNvPr>
          <p:cNvCxnSpPr>
            <a:cxnSpLocks/>
          </p:cNvCxnSpPr>
          <p:nvPr userDrawn="1"/>
        </p:nvCxnSpPr>
        <p:spPr>
          <a:xfrm>
            <a:off x="221435" y="6422971"/>
            <a:ext cx="11736000" cy="0"/>
          </a:xfrm>
          <a:prstGeom prst="line">
            <a:avLst/>
          </a:prstGeom>
          <a:ln w="9525" cmpd="sng">
            <a:solidFill>
              <a:srgbClr val="003249"/>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0123923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LEAR3">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C7C0E3E-0D11-4538-8949-D8211CDC6C1D}"/>
              </a:ext>
            </a:extLst>
          </p:cNvPr>
          <p:cNvSpPr>
            <a:spLocks noGrp="1"/>
          </p:cNvSpPr>
          <p:nvPr>
            <p:ph type="title" hasCustomPrompt="1"/>
          </p:nvPr>
        </p:nvSpPr>
        <p:spPr/>
        <p:txBody>
          <a:bodyPr/>
          <a:lstStyle>
            <a:lvl1pPr algn="l">
              <a:defRPr/>
            </a:lvl1pPr>
          </a:lstStyle>
          <a:p>
            <a:r>
              <a:rPr lang="en-GB" noProof="0" dirty="0"/>
              <a:t>CLICK TO EDIT MASTER TITLE STYLE</a:t>
            </a:r>
          </a:p>
        </p:txBody>
      </p:sp>
      <p:sp>
        <p:nvSpPr>
          <p:cNvPr id="6" name="Rectangle 2">
            <a:extLst>
              <a:ext uri="{FF2B5EF4-FFF2-40B4-BE49-F238E27FC236}">
                <a16:creationId xmlns:a16="http://schemas.microsoft.com/office/drawing/2014/main" id="{0E7C54A7-24E4-4E66-907D-44DB138DAC0D}"/>
              </a:ext>
            </a:extLst>
          </p:cNvPr>
          <p:cNvSpPr>
            <a:spLocks noGrp="1" noChangeArrowheads="1"/>
          </p:cNvSpPr>
          <p:nvPr>
            <p:ph idx="1"/>
          </p:nvPr>
        </p:nvSpPr>
        <p:spPr bwMode="auto">
          <a:xfrm>
            <a:off x="219600" y="882193"/>
            <a:ext cx="11764800" cy="532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defRPr sz="1800"/>
            </a:lvl1pPr>
            <a:lvl2pPr>
              <a:defRPr sz="1800"/>
            </a:lvl2pPr>
            <a:lvl3pPr>
              <a:defRPr sz="1800"/>
            </a:lvl3pPr>
            <a:lvl4pPr>
              <a:defRPr sz="1800"/>
            </a:lvl4pPr>
            <a:lvl5pPr>
              <a:defRPr sz="1800"/>
            </a:lvl5pPr>
          </a:lstStyle>
          <a:p>
            <a:pPr lvl="0"/>
            <a:r>
              <a:rPr lang="en-GB" altLang="en-US" noProof="0" dirty="0"/>
              <a:t>Click to edit Master text styles</a:t>
            </a:r>
          </a:p>
          <a:p>
            <a:pPr lvl="1"/>
            <a:r>
              <a:rPr lang="en-GB" altLang="en-US" noProof="0" dirty="0"/>
              <a:t>Second level</a:t>
            </a:r>
          </a:p>
          <a:p>
            <a:pPr lvl="2"/>
            <a:r>
              <a:rPr lang="en-GB" altLang="en-US" noProof="0" dirty="0"/>
              <a:t>Third level</a:t>
            </a:r>
          </a:p>
          <a:p>
            <a:pPr lvl="3"/>
            <a:r>
              <a:rPr lang="en-GB" altLang="en-US" noProof="0" dirty="0"/>
              <a:t>Fourth level</a:t>
            </a:r>
          </a:p>
          <a:p>
            <a:pPr lvl="4"/>
            <a:r>
              <a:rPr lang="en-GB" altLang="en-US" noProof="0" dirty="0"/>
              <a:t>Fifth level</a:t>
            </a:r>
          </a:p>
        </p:txBody>
      </p:sp>
      <p:cxnSp>
        <p:nvCxnSpPr>
          <p:cNvPr id="8" name="Straight Connector 7">
            <a:extLst>
              <a:ext uri="{FF2B5EF4-FFF2-40B4-BE49-F238E27FC236}">
                <a16:creationId xmlns:a16="http://schemas.microsoft.com/office/drawing/2014/main" id="{FDDE0A18-E398-40EE-9B5C-EFF1AB1879B0}"/>
              </a:ext>
            </a:extLst>
          </p:cNvPr>
          <p:cNvCxnSpPr>
            <a:cxnSpLocks/>
          </p:cNvCxnSpPr>
          <p:nvPr userDrawn="1"/>
        </p:nvCxnSpPr>
        <p:spPr>
          <a:xfrm>
            <a:off x="221435" y="6422971"/>
            <a:ext cx="11736000" cy="0"/>
          </a:xfrm>
          <a:prstGeom prst="line">
            <a:avLst/>
          </a:prstGeom>
          <a:ln w="9525" cmpd="sng">
            <a:solidFill>
              <a:srgbClr val="003249"/>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C54FC899-091E-48CC-B4A2-B442B733582F}"/>
              </a:ext>
            </a:extLst>
          </p:cNvPr>
          <p:cNvCxnSpPr/>
          <p:nvPr userDrawn="1"/>
        </p:nvCxnSpPr>
        <p:spPr>
          <a:xfrm>
            <a:off x="218262" y="882193"/>
            <a:ext cx="11768400" cy="0"/>
          </a:xfrm>
          <a:prstGeom prst="line">
            <a:avLst/>
          </a:prstGeom>
          <a:ln w="9525">
            <a:solidFill>
              <a:srgbClr val="00324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4999374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LEAR4">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C7C0E3E-0D11-4538-8949-D8211CDC6C1D}"/>
              </a:ext>
            </a:extLst>
          </p:cNvPr>
          <p:cNvSpPr>
            <a:spLocks noGrp="1"/>
          </p:cNvSpPr>
          <p:nvPr>
            <p:ph type="title" hasCustomPrompt="1"/>
          </p:nvPr>
        </p:nvSpPr>
        <p:spPr/>
        <p:txBody>
          <a:bodyPr/>
          <a:lstStyle>
            <a:lvl1pPr algn="l">
              <a:defRPr>
                <a:solidFill>
                  <a:srgbClr val="003249"/>
                </a:solidFill>
              </a:defRPr>
            </a:lvl1pPr>
          </a:lstStyle>
          <a:p>
            <a:r>
              <a:rPr lang="en-GB" noProof="0" dirty="0"/>
              <a:t>CLICK TO EDIT MASTER TITLE STYLE</a:t>
            </a:r>
          </a:p>
        </p:txBody>
      </p:sp>
      <p:sp>
        <p:nvSpPr>
          <p:cNvPr id="9" name="Content Placeholder 2">
            <a:extLst>
              <a:ext uri="{FF2B5EF4-FFF2-40B4-BE49-F238E27FC236}">
                <a16:creationId xmlns:a16="http://schemas.microsoft.com/office/drawing/2014/main" id="{59A1B071-1AF1-4E5C-847C-81B99F1817C7}"/>
              </a:ext>
            </a:extLst>
          </p:cNvPr>
          <p:cNvSpPr>
            <a:spLocks noGrp="1"/>
          </p:cNvSpPr>
          <p:nvPr>
            <p:ph sz="half" idx="1"/>
          </p:nvPr>
        </p:nvSpPr>
        <p:spPr>
          <a:xfrm>
            <a:off x="218859" y="1673225"/>
            <a:ext cx="5804673" cy="4318000"/>
          </a:xfrm>
        </p:spPr>
        <p:txBody>
          <a:bodyPr/>
          <a:lstStyle>
            <a:lvl1pPr>
              <a:defRPr sz="1800"/>
            </a:lvl1pPr>
            <a:lvl2pPr>
              <a:defRPr sz="1800"/>
            </a:lvl2pPr>
            <a:lvl3pPr>
              <a:defRPr sz="1800"/>
            </a:lvl3pPr>
            <a:lvl4pPr>
              <a:defRPr sz="1800"/>
            </a:lvl4pPr>
            <a:lvl5pPr>
              <a:defRPr sz="1800"/>
            </a:lvl5pPr>
            <a:lvl6pPr>
              <a:defRPr sz="1302"/>
            </a:lvl6pPr>
            <a:lvl7pPr>
              <a:defRPr sz="1302"/>
            </a:lvl7pPr>
            <a:lvl8pPr>
              <a:defRPr sz="1302"/>
            </a:lvl8pPr>
            <a:lvl9pPr>
              <a:defRPr sz="1302"/>
            </a:lvl9pPr>
          </a:lstStyle>
          <a:p>
            <a:pPr lvl="0"/>
            <a:r>
              <a:rPr lang="en-US" noProof="0" dirty="0"/>
              <a:t>Click to edit </a:t>
            </a:r>
            <a:r>
              <a:rPr lang="en-GB" noProof="0" dirty="0"/>
              <a:t>Master</a:t>
            </a:r>
            <a:r>
              <a:rPr lang="en-US" noProof="0" dirty="0"/>
              <a:t> text styles</a:t>
            </a:r>
          </a:p>
          <a:p>
            <a:pPr lvl="1"/>
            <a:r>
              <a:rPr lang="en-GB" noProof="0" dirty="0"/>
              <a:t>Second</a:t>
            </a:r>
            <a:r>
              <a:rPr lang="en-US" noProof="0" dirty="0"/>
              <a:t> level</a:t>
            </a:r>
          </a:p>
          <a:p>
            <a:pPr lvl="2"/>
            <a:r>
              <a:rPr lang="en-US" noProof="0" dirty="0"/>
              <a:t>Third </a:t>
            </a:r>
            <a:r>
              <a:rPr lang="en-GB" noProof="0" dirty="0"/>
              <a:t>level</a:t>
            </a:r>
          </a:p>
          <a:p>
            <a:pPr lvl="3"/>
            <a:r>
              <a:rPr lang="en-GB" noProof="0" dirty="0"/>
              <a:t>Fourth</a:t>
            </a:r>
            <a:r>
              <a:rPr lang="en-US" noProof="0" dirty="0"/>
              <a:t> level</a:t>
            </a:r>
          </a:p>
          <a:p>
            <a:pPr lvl="4"/>
            <a:r>
              <a:rPr lang="en-GB" noProof="0" dirty="0"/>
              <a:t>Fifth</a:t>
            </a:r>
            <a:r>
              <a:rPr lang="en-US" noProof="0" dirty="0"/>
              <a:t> level</a:t>
            </a:r>
            <a:endParaRPr lang="en-GB" noProof="0" dirty="0"/>
          </a:p>
        </p:txBody>
      </p:sp>
      <p:sp>
        <p:nvSpPr>
          <p:cNvPr id="10" name="Content Placeholder 3">
            <a:extLst>
              <a:ext uri="{FF2B5EF4-FFF2-40B4-BE49-F238E27FC236}">
                <a16:creationId xmlns:a16="http://schemas.microsoft.com/office/drawing/2014/main" id="{1FECB638-90E0-45FF-9E57-2E1BEA99D056}"/>
              </a:ext>
            </a:extLst>
          </p:cNvPr>
          <p:cNvSpPr>
            <a:spLocks noGrp="1"/>
          </p:cNvSpPr>
          <p:nvPr>
            <p:ph sz="half" idx="2"/>
          </p:nvPr>
        </p:nvSpPr>
        <p:spPr>
          <a:xfrm>
            <a:off x="6227279" y="1673225"/>
            <a:ext cx="5762854" cy="4318000"/>
          </a:xfrm>
        </p:spPr>
        <p:txBody>
          <a:bodyPr/>
          <a:lstStyle>
            <a:lvl1pPr>
              <a:defRPr sz="1800"/>
            </a:lvl1pPr>
            <a:lvl2pPr>
              <a:defRPr sz="1800"/>
            </a:lvl2pPr>
            <a:lvl3pPr>
              <a:defRPr sz="1800"/>
            </a:lvl3pPr>
            <a:lvl4pPr>
              <a:defRPr sz="1800"/>
            </a:lvl4pPr>
            <a:lvl5pPr>
              <a:defRPr sz="1800"/>
            </a:lvl5pPr>
            <a:lvl6pPr>
              <a:defRPr sz="1302"/>
            </a:lvl6pPr>
            <a:lvl7pPr>
              <a:defRPr sz="1302"/>
            </a:lvl7pPr>
            <a:lvl8pPr>
              <a:defRPr sz="1302"/>
            </a:lvl8pPr>
            <a:lvl9pPr>
              <a:defRPr sz="1302"/>
            </a:lvl9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cxnSp>
        <p:nvCxnSpPr>
          <p:cNvPr id="8" name="Straight Connector 7">
            <a:extLst>
              <a:ext uri="{FF2B5EF4-FFF2-40B4-BE49-F238E27FC236}">
                <a16:creationId xmlns:a16="http://schemas.microsoft.com/office/drawing/2014/main" id="{8FE92DEE-E179-466F-A2E3-A937D4BD20BC}"/>
              </a:ext>
            </a:extLst>
          </p:cNvPr>
          <p:cNvCxnSpPr>
            <a:cxnSpLocks/>
          </p:cNvCxnSpPr>
          <p:nvPr userDrawn="1"/>
        </p:nvCxnSpPr>
        <p:spPr>
          <a:xfrm>
            <a:off x="221435" y="6422971"/>
            <a:ext cx="11736000" cy="0"/>
          </a:xfrm>
          <a:prstGeom prst="line">
            <a:avLst/>
          </a:prstGeom>
          <a:ln w="9525" cmpd="sng">
            <a:solidFill>
              <a:srgbClr val="003249"/>
            </a:solidFill>
            <a:prstDash val="solid"/>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AA69D56B-45C7-41CE-AF85-CFBD7346FBEF}"/>
              </a:ext>
            </a:extLst>
          </p:cNvPr>
          <p:cNvCxnSpPr/>
          <p:nvPr userDrawn="1"/>
        </p:nvCxnSpPr>
        <p:spPr>
          <a:xfrm>
            <a:off x="218262" y="882193"/>
            <a:ext cx="11768400" cy="0"/>
          </a:xfrm>
          <a:prstGeom prst="line">
            <a:avLst/>
          </a:prstGeom>
          <a:ln w="9525">
            <a:solidFill>
              <a:srgbClr val="00324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2670175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LEAR_COLOUR_BG1">
    <p:bg>
      <p:bgPr>
        <a:solidFill>
          <a:srgbClr val="E8E9E4"/>
        </a:solid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C7C0E3E-0D11-4538-8949-D8211CDC6C1D}"/>
              </a:ext>
            </a:extLst>
          </p:cNvPr>
          <p:cNvSpPr>
            <a:spLocks noGrp="1"/>
          </p:cNvSpPr>
          <p:nvPr>
            <p:ph type="title" hasCustomPrompt="1"/>
          </p:nvPr>
        </p:nvSpPr>
        <p:spPr/>
        <p:txBody>
          <a:bodyPr/>
          <a:lstStyle>
            <a:lvl1pPr algn="l">
              <a:defRPr/>
            </a:lvl1pPr>
          </a:lstStyle>
          <a:p>
            <a:r>
              <a:rPr lang="en-GB" noProof="0" dirty="0"/>
              <a:t>CLICK TO EDIT MASTER TITLE STYLE</a:t>
            </a:r>
          </a:p>
        </p:txBody>
      </p:sp>
      <p:sp>
        <p:nvSpPr>
          <p:cNvPr id="6" name="Rectangle 2">
            <a:extLst>
              <a:ext uri="{FF2B5EF4-FFF2-40B4-BE49-F238E27FC236}">
                <a16:creationId xmlns:a16="http://schemas.microsoft.com/office/drawing/2014/main" id="{0E7C54A7-24E4-4E66-907D-44DB138DAC0D}"/>
              </a:ext>
            </a:extLst>
          </p:cNvPr>
          <p:cNvSpPr>
            <a:spLocks noGrp="1" noChangeArrowheads="1"/>
          </p:cNvSpPr>
          <p:nvPr>
            <p:ph idx="1"/>
          </p:nvPr>
        </p:nvSpPr>
        <p:spPr bwMode="auto">
          <a:xfrm>
            <a:off x="219600" y="882000"/>
            <a:ext cx="11764800" cy="532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defRPr sz="1800"/>
            </a:lvl1pPr>
            <a:lvl2pPr>
              <a:defRPr sz="1800"/>
            </a:lvl2pPr>
            <a:lvl3pPr>
              <a:defRPr sz="1800"/>
            </a:lvl3pPr>
            <a:lvl4pPr>
              <a:defRPr sz="1800"/>
            </a:lvl4pPr>
            <a:lvl5pPr>
              <a:defRPr sz="1800"/>
            </a:lvl5pPr>
          </a:lstStyle>
          <a:p>
            <a:pPr lvl="0"/>
            <a:r>
              <a:rPr lang="en-GB" altLang="en-US" noProof="0" dirty="0"/>
              <a:t>Click to edit Master text styles</a:t>
            </a:r>
          </a:p>
          <a:p>
            <a:pPr lvl="1"/>
            <a:r>
              <a:rPr lang="en-GB" altLang="en-US" noProof="0" dirty="0"/>
              <a:t>Second level</a:t>
            </a:r>
          </a:p>
          <a:p>
            <a:pPr lvl="2"/>
            <a:r>
              <a:rPr lang="en-GB" altLang="en-US" noProof="0" dirty="0"/>
              <a:t>Third level</a:t>
            </a:r>
          </a:p>
          <a:p>
            <a:pPr lvl="3"/>
            <a:r>
              <a:rPr lang="en-GB" altLang="en-US" noProof="0" dirty="0"/>
              <a:t>Fourth level</a:t>
            </a:r>
          </a:p>
          <a:p>
            <a:pPr lvl="4"/>
            <a:r>
              <a:rPr lang="en-GB" altLang="en-US" noProof="0" dirty="0"/>
              <a:t>Fifth level</a:t>
            </a:r>
          </a:p>
        </p:txBody>
      </p:sp>
      <p:cxnSp>
        <p:nvCxnSpPr>
          <p:cNvPr id="8" name="Straight Connector 7">
            <a:extLst>
              <a:ext uri="{FF2B5EF4-FFF2-40B4-BE49-F238E27FC236}">
                <a16:creationId xmlns:a16="http://schemas.microsoft.com/office/drawing/2014/main" id="{DA993C77-CBED-4B2B-A114-59C4D8D6CE97}"/>
              </a:ext>
            </a:extLst>
          </p:cNvPr>
          <p:cNvCxnSpPr>
            <a:cxnSpLocks/>
          </p:cNvCxnSpPr>
          <p:nvPr userDrawn="1"/>
        </p:nvCxnSpPr>
        <p:spPr>
          <a:xfrm>
            <a:off x="221435" y="6422971"/>
            <a:ext cx="11736000" cy="0"/>
          </a:xfrm>
          <a:prstGeom prst="line">
            <a:avLst/>
          </a:prstGeom>
          <a:ln w="9525" cmpd="sng">
            <a:solidFill>
              <a:srgbClr val="003249"/>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51B86A34-E450-424B-A07C-89D1870D3D25}"/>
              </a:ext>
            </a:extLst>
          </p:cNvPr>
          <p:cNvCxnSpPr/>
          <p:nvPr userDrawn="1"/>
        </p:nvCxnSpPr>
        <p:spPr>
          <a:xfrm>
            <a:off x="218262" y="882193"/>
            <a:ext cx="11768400" cy="0"/>
          </a:xfrm>
          <a:prstGeom prst="line">
            <a:avLst/>
          </a:prstGeom>
          <a:ln w="9525">
            <a:solidFill>
              <a:srgbClr val="00324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8676365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CLEAR_COLOUR_BG2">
    <p:bg>
      <p:bgPr>
        <a:solidFill>
          <a:srgbClr val="76C8AE"/>
        </a:solid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C7C0E3E-0D11-4538-8949-D8211CDC6C1D}"/>
              </a:ext>
            </a:extLst>
          </p:cNvPr>
          <p:cNvSpPr>
            <a:spLocks noGrp="1"/>
          </p:cNvSpPr>
          <p:nvPr>
            <p:ph type="title" hasCustomPrompt="1"/>
          </p:nvPr>
        </p:nvSpPr>
        <p:spPr/>
        <p:txBody>
          <a:bodyPr/>
          <a:lstStyle>
            <a:lvl1pPr algn="l">
              <a:defRPr/>
            </a:lvl1pPr>
          </a:lstStyle>
          <a:p>
            <a:r>
              <a:rPr lang="en-GB" noProof="0" dirty="0"/>
              <a:t>CLICK TO EDIT MASTER TITLE STYLE</a:t>
            </a:r>
          </a:p>
        </p:txBody>
      </p:sp>
      <p:sp>
        <p:nvSpPr>
          <p:cNvPr id="7" name="Rectangle 2">
            <a:extLst>
              <a:ext uri="{FF2B5EF4-FFF2-40B4-BE49-F238E27FC236}">
                <a16:creationId xmlns:a16="http://schemas.microsoft.com/office/drawing/2014/main" id="{8770F7F7-54D2-419E-ACE8-1E203802996C}"/>
              </a:ext>
            </a:extLst>
          </p:cNvPr>
          <p:cNvSpPr>
            <a:spLocks noGrp="1" noChangeArrowheads="1"/>
          </p:cNvSpPr>
          <p:nvPr>
            <p:ph idx="1"/>
          </p:nvPr>
        </p:nvSpPr>
        <p:spPr bwMode="auto">
          <a:xfrm>
            <a:off x="218860" y="882000"/>
            <a:ext cx="11764800" cy="532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a:defRPr sz="1800">
                <a:solidFill>
                  <a:srgbClr val="006762"/>
                </a:solidFill>
              </a:defRPr>
            </a:lvl1pPr>
            <a:lvl2pPr>
              <a:defRPr sz="1800">
                <a:solidFill>
                  <a:srgbClr val="006762"/>
                </a:solidFill>
              </a:defRPr>
            </a:lvl2pPr>
            <a:lvl3pPr>
              <a:defRPr sz="1800">
                <a:solidFill>
                  <a:srgbClr val="006762"/>
                </a:solidFill>
              </a:defRPr>
            </a:lvl3pPr>
            <a:lvl4pPr>
              <a:defRPr sz="1800">
                <a:solidFill>
                  <a:srgbClr val="006762"/>
                </a:solidFill>
              </a:defRPr>
            </a:lvl4pPr>
            <a:lvl5pPr>
              <a:defRPr sz="1800">
                <a:solidFill>
                  <a:srgbClr val="006762"/>
                </a:solidFill>
              </a:defRPr>
            </a:lvl5pPr>
          </a:lstStyle>
          <a:p>
            <a:pPr lvl="0"/>
            <a:r>
              <a:rPr lang="en-GB" altLang="en-US" noProof="0" dirty="0"/>
              <a:t>Click to edit Master text styles</a:t>
            </a:r>
          </a:p>
          <a:p>
            <a:pPr lvl="1"/>
            <a:r>
              <a:rPr lang="en-GB" altLang="en-US" noProof="0" dirty="0"/>
              <a:t>Second level</a:t>
            </a:r>
          </a:p>
          <a:p>
            <a:pPr lvl="2"/>
            <a:r>
              <a:rPr lang="en-GB" altLang="en-US" noProof="0" dirty="0"/>
              <a:t>Third level</a:t>
            </a:r>
          </a:p>
          <a:p>
            <a:pPr lvl="3"/>
            <a:r>
              <a:rPr lang="en-GB" altLang="en-US" noProof="0" dirty="0"/>
              <a:t>Fourth level</a:t>
            </a:r>
          </a:p>
          <a:p>
            <a:pPr lvl="4"/>
            <a:r>
              <a:rPr lang="en-GB" altLang="en-US" noProof="0" dirty="0"/>
              <a:t>Fifth level</a:t>
            </a:r>
          </a:p>
        </p:txBody>
      </p:sp>
      <p:cxnSp>
        <p:nvCxnSpPr>
          <p:cNvPr id="6" name="Straight Connector 5">
            <a:extLst>
              <a:ext uri="{FF2B5EF4-FFF2-40B4-BE49-F238E27FC236}">
                <a16:creationId xmlns:a16="http://schemas.microsoft.com/office/drawing/2014/main" id="{9CE16786-8A3C-4C82-B63C-69D03B24564C}"/>
              </a:ext>
            </a:extLst>
          </p:cNvPr>
          <p:cNvCxnSpPr>
            <a:cxnSpLocks/>
          </p:cNvCxnSpPr>
          <p:nvPr userDrawn="1"/>
        </p:nvCxnSpPr>
        <p:spPr>
          <a:xfrm>
            <a:off x="221435" y="6422971"/>
            <a:ext cx="11736000" cy="0"/>
          </a:xfrm>
          <a:prstGeom prst="line">
            <a:avLst/>
          </a:prstGeom>
          <a:ln w="9525" cmpd="sng">
            <a:solidFill>
              <a:srgbClr val="003249"/>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B128B05E-06E9-4FF8-9E34-30F8C9AD5155}"/>
              </a:ext>
            </a:extLst>
          </p:cNvPr>
          <p:cNvCxnSpPr/>
          <p:nvPr userDrawn="1"/>
        </p:nvCxnSpPr>
        <p:spPr>
          <a:xfrm>
            <a:off x="218262" y="882193"/>
            <a:ext cx="11768400" cy="0"/>
          </a:xfrm>
          <a:prstGeom prst="line">
            <a:avLst/>
          </a:prstGeom>
          <a:ln w="9525">
            <a:solidFill>
              <a:srgbClr val="00324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886735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LEAR_COLOUR_BG3">
    <p:bg>
      <p:bgPr>
        <a:solidFill>
          <a:srgbClr val="F1666A"/>
        </a:solid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C7C0E3E-0D11-4538-8949-D8211CDC6C1D}"/>
              </a:ext>
            </a:extLst>
          </p:cNvPr>
          <p:cNvSpPr>
            <a:spLocks noGrp="1"/>
          </p:cNvSpPr>
          <p:nvPr>
            <p:ph type="title" hasCustomPrompt="1"/>
          </p:nvPr>
        </p:nvSpPr>
        <p:spPr/>
        <p:txBody>
          <a:bodyPr/>
          <a:lstStyle>
            <a:lvl1pPr algn="l">
              <a:defRPr/>
            </a:lvl1pPr>
          </a:lstStyle>
          <a:p>
            <a:r>
              <a:rPr lang="en-GB" noProof="0" dirty="0"/>
              <a:t>CLICK TO EDIT MASTER TITLE STYLE</a:t>
            </a:r>
          </a:p>
        </p:txBody>
      </p:sp>
      <p:sp>
        <p:nvSpPr>
          <p:cNvPr id="7" name="Rectangle 2">
            <a:extLst>
              <a:ext uri="{FF2B5EF4-FFF2-40B4-BE49-F238E27FC236}">
                <a16:creationId xmlns:a16="http://schemas.microsoft.com/office/drawing/2014/main" id="{424FBA6A-9B37-4307-AF0B-2FB195B99602}"/>
              </a:ext>
            </a:extLst>
          </p:cNvPr>
          <p:cNvSpPr>
            <a:spLocks noGrp="1" noChangeArrowheads="1"/>
          </p:cNvSpPr>
          <p:nvPr>
            <p:ph idx="1"/>
          </p:nvPr>
        </p:nvSpPr>
        <p:spPr bwMode="auto">
          <a:xfrm>
            <a:off x="218860" y="882000"/>
            <a:ext cx="11764800" cy="532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a:defRPr sz="1800">
                <a:solidFill>
                  <a:srgbClr val="960136"/>
                </a:solidFill>
              </a:defRPr>
            </a:lvl1pPr>
            <a:lvl2pPr>
              <a:defRPr sz="1800">
                <a:solidFill>
                  <a:srgbClr val="960136"/>
                </a:solidFill>
              </a:defRPr>
            </a:lvl2pPr>
            <a:lvl3pPr>
              <a:defRPr sz="1800">
                <a:solidFill>
                  <a:srgbClr val="960136"/>
                </a:solidFill>
              </a:defRPr>
            </a:lvl3pPr>
            <a:lvl4pPr>
              <a:defRPr sz="1800">
                <a:solidFill>
                  <a:srgbClr val="960136"/>
                </a:solidFill>
              </a:defRPr>
            </a:lvl4pPr>
            <a:lvl5pPr>
              <a:defRPr sz="1800">
                <a:solidFill>
                  <a:srgbClr val="960136"/>
                </a:solidFill>
              </a:defRPr>
            </a:lvl5pPr>
          </a:lstStyle>
          <a:p>
            <a:pPr lvl="0"/>
            <a:r>
              <a:rPr lang="en-GB" altLang="en-US" noProof="0" dirty="0"/>
              <a:t>Click to edit Master text styles</a:t>
            </a:r>
          </a:p>
          <a:p>
            <a:pPr lvl="1"/>
            <a:r>
              <a:rPr lang="en-GB" altLang="en-US" noProof="0" dirty="0"/>
              <a:t>Second level</a:t>
            </a:r>
          </a:p>
          <a:p>
            <a:pPr lvl="2"/>
            <a:r>
              <a:rPr lang="en-GB" altLang="en-US" noProof="0" dirty="0"/>
              <a:t>Third level</a:t>
            </a:r>
          </a:p>
          <a:p>
            <a:pPr lvl="3"/>
            <a:r>
              <a:rPr lang="en-GB" altLang="en-US" noProof="0" dirty="0"/>
              <a:t>Fourth level</a:t>
            </a:r>
          </a:p>
          <a:p>
            <a:pPr lvl="4"/>
            <a:r>
              <a:rPr lang="en-GB" altLang="en-US" noProof="0" dirty="0"/>
              <a:t>Fifth level</a:t>
            </a:r>
          </a:p>
        </p:txBody>
      </p:sp>
      <p:cxnSp>
        <p:nvCxnSpPr>
          <p:cNvPr id="6" name="Straight Connector 5">
            <a:extLst>
              <a:ext uri="{FF2B5EF4-FFF2-40B4-BE49-F238E27FC236}">
                <a16:creationId xmlns:a16="http://schemas.microsoft.com/office/drawing/2014/main" id="{48935B88-E3A5-4B18-A1DA-E525414B3B33}"/>
              </a:ext>
            </a:extLst>
          </p:cNvPr>
          <p:cNvCxnSpPr>
            <a:cxnSpLocks/>
          </p:cNvCxnSpPr>
          <p:nvPr userDrawn="1"/>
        </p:nvCxnSpPr>
        <p:spPr>
          <a:xfrm>
            <a:off x="221435" y="6422971"/>
            <a:ext cx="11736000" cy="0"/>
          </a:xfrm>
          <a:prstGeom prst="line">
            <a:avLst/>
          </a:prstGeom>
          <a:ln w="9525" cmpd="sng">
            <a:solidFill>
              <a:srgbClr val="003249"/>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19DC6253-9DAC-40B0-A41B-C4BC48EE2683}"/>
              </a:ext>
            </a:extLst>
          </p:cNvPr>
          <p:cNvCxnSpPr/>
          <p:nvPr userDrawn="1"/>
        </p:nvCxnSpPr>
        <p:spPr>
          <a:xfrm>
            <a:off x="218262" y="882193"/>
            <a:ext cx="11768400" cy="0"/>
          </a:xfrm>
          <a:prstGeom prst="line">
            <a:avLst/>
          </a:prstGeom>
          <a:ln w="9525">
            <a:solidFill>
              <a:srgbClr val="00324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042351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RK BG">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38" name="Picture 37">
            <a:extLst>
              <a:ext uri="{FF2B5EF4-FFF2-40B4-BE49-F238E27FC236}">
                <a16:creationId xmlns:a16="http://schemas.microsoft.com/office/drawing/2014/main" id="{DA398890-117D-44A3-97A3-567CB60E6D43}"/>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10633" y="-1"/>
            <a:ext cx="12191999" cy="6858001"/>
          </a:xfrm>
          <a:prstGeom prst="rect">
            <a:avLst/>
          </a:prstGeom>
        </p:spPr>
      </p:pic>
      <p:sp>
        <p:nvSpPr>
          <p:cNvPr id="34" name="Rectangle 38">
            <a:extLst>
              <a:ext uri="{FF2B5EF4-FFF2-40B4-BE49-F238E27FC236}">
                <a16:creationId xmlns:a16="http://schemas.microsoft.com/office/drawing/2014/main" id="{9C759BF4-95BD-4497-8F73-35566BC9CAF7}"/>
              </a:ext>
            </a:extLst>
          </p:cNvPr>
          <p:cNvSpPr/>
          <p:nvPr userDrawn="1"/>
        </p:nvSpPr>
        <p:spPr>
          <a:xfrm>
            <a:off x="-1" y="0"/>
            <a:ext cx="12222000" cy="6858000"/>
          </a:xfrm>
          <a:prstGeom prst="rect">
            <a:avLst/>
          </a:prstGeom>
          <a:solidFill>
            <a:srgbClr val="003249">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solidFill>
                <a:schemeClr val="lt1">
                  <a:alpha val="60000"/>
                </a:schemeClr>
              </a:solidFill>
            </a:endParaRPr>
          </a:p>
        </p:txBody>
      </p:sp>
      <p:sp>
        <p:nvSpPr>
          <p:cNvPr id="2" name="Titolo 1">
            <a:extLst>
              <a:ext uri="{FF2B5EF4-FFF2-40B4-BE49-F238E27FC236}">
                <a16:creationId xmlns:a16="http://schemas.microsoft.com/office/drawing/2014/main" id="{07D574C9-96B2-42EF-A9BC-D62E458D5C9F}"/>
              </a:ext>
            </a:extLst>
          </p:cNvPr>
          <p:cNvSpPr>
            <a:spLocks noGrp="1"/>
          </p:cNvSpPr>
          <p:nvPr>
            <p:ph type="title" hasCustomPrompt="1"/>
          </p:nvPr>
        </p:nvSpPr>
        <p:spPr/>
        <p:txBody>
          <a:bodyPr/>
          <a:lstStyle/>
          <a:p>
            <a:r>
              <a:rPr lang="en-GB" altLang="en-US" noProof="0" dirty="0"/>
              <a:t>CLICK TO EDIT MASTER TITLE STYLE</a:t>
            </a:r>
            <a:endParaRPr lang="en-GB" noProof="0" dirty="0"/>
          </a:p>
        </p:txBody>
      </p:sp>
      <p:sp>
        <p:nvSpPr>
          <p:cNvPr id="3" name="Content Placeholder 2">
            <a:extLst>
              <a:ext uri="{FF2B5EF4-FFF2-40B4-BE49-F238E27FC236}">
                <a16:creationId xmlns:a16="http://schemas.microsoft.com/office/drawing/2014/main" id="{3B009754-3A1E-461E-B289-FE7FC85C2E42}"/>
              </a:ext>
            </a:extLst>
          </p:cNvPr>
          <p:cNvSpPr>
            <a:spLocks noGrp="1"/>
          </p:cNvSpPr>
          <p:nvPr>
            <p:ph idx="1"/>
          </p:nvPr>
        </p:nvSpPr>
        <p:spPr>
          <a:xfrm>
            <a:off x="219600" y="882000"/>
            <a:ext cx="11764800" cy="5328000"/>
          </a:xfrm>
        </p:spPr>
        <p:txBody>
          <a:bodyPr/>
          <a:lstStyle>
            <a:lvl1pPr>
              <a:defRPr sz="1800"/>
            </a:lvl1pPr>
            <a:lvl2pPr>
              <a:defRPr sz="1800"/>
            </a:lvl2pPr>
            <a:lvl3pPr>
              <a:defRPr sz="1800"/>
            </a:lvl3pPr>
            <a:lvl4pPr>
              <a:defRPr sz="1800"/>
            </a:lvl4pPr>
            <a:lvl5pPr>
              <a:defRPr sz="180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pic>
        <p:nvPicPr>
          <p:cNvPr id="32" name="Picture 58">
            <a:extLst>
              <a:ext uri="{FF2B5EF4-FFF2-40B4-BE49-F238E27FC236}">
                <a16:creationId xmlns:a16="http://schemas.microsoft.com/office/drawing/2014/main" id="{A9766FEA-5C39-42C1-9AEE-A80D8B6D13B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0331489" y="-216085"/>
            <a:ext cx="2093892" cy="1314000"/>
          </a:xfrm>
          <a:prstGeom prst="rect">
            <a:avLst/>
          </a:prstGeom>
        </p:spPr>
      </p:pic>
      <p:sp>
        <p:nvSpPr>
          <p:cNvPr id="5" name="Text Box 38">
            <a:extLst>
              <a:ext uri="{FF2B5EF4-FFF2-40B4-BE49-F238E27FC236}">
                <a16:creationId xmlns:a16="http://schemas.microsoft.com/office/drawing/2014/main" id="{7EAA3B37-8161-430C-A74C-2E26E270DE0A}"/>
              </a:ext>
            </a:extLst>
          </p:cNvPr>
          <p:cNvSpPr txBox="1">
            <a:spLocks noChangeArrowheads="1"/>
          </p:cNvSpPr>
          <p:nvPr userDrawn="1"/>
        </p:nvSpPr>
        <p:spPr bwMode="auto">
          <a:xfrm>
            <a:off x="8205939" y="6201716"/>
            <a:ext cx="3751495" cy="21544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0" rIns="0">
            <a:spAutoFit/>
          </a:bodyPr>
          <a:lstStyle/>
          <a:p>
            <a:pPr lvl="2" algn="r">
              <a:spcBef>
                <a:spcPct val="50000"/>
              </a:spcBef>
            </a:pPr>
            <a:fld id="{BBA2E11D-44E1-43DD-A173-928128880055}" type="slidenum">
              <a:rPr lang="en-GB" sz="800" noProof="1" smtClean="0">
                <a:solidFill>
                  <a:srgbClr val="8197A6"/>
                </a:solidFill>
                <a:latin typeface="Arial" charset="0"/>
                <a:ea typeface="Arial" charset="0"/>
                <a:cs typeface="Arial" charset="0"/>
              </a:rPr>
              <a:pPr lvl="2" algn="r">
                <a:spcBef>
                  <a:spcPct val="50000"/>
                </a:spcBef>
              </a:pPr>
              <a:t>‹#›</a:t>
            </a:fld>
            <a:endParaRPr lang="en-GB" sz="800" b="0" i="0" noProof="0" dirty="0">
              <a:solidFill>
                <a:srgbClr val="8197A6"/>
              </a:solidFill>
              <a:latin typeface="Arial" charset="0"/>
              <a:ea typeface="Arial" charset="0"/>
              <a:cs typeface="Arial" charset="0"/>
            </a:endParaRPr>
          </a:p>
        </p:txBody>
      </p:sp>
      <p:cxnSp>
        <p:nvCxnSpPr>
          <p:cNvPr id="36" name="Straight Connector 35">
            <a:extLst>
              <a:ext uri="{FF2B5EF4-FFF2-40B4-BE49-F238E27FC236}">
                <a16:creationId xmlns:a16="http://schemas.microsoft.com/office/drawing/2014/main" id="{E5880B0D-A6A8-4687-98E2-A96E60FA37AA}"/>
              </a:ext>
            </a:extLst>
          </p:cNvPr>
          <p:cNvCxnSpPr>
            <a:cxnSpLocks/>
          </p:cNvCxnSpPr>
          <p:nvPr userDrawn="1"/>
        </p:nvCxnSpPr>
        <p:spPr>
          <a:xfrm>
            <a:off x="221435" y="6422971"/>
            <a:ext cx="11736000" cy="0"/>
          </a:xfrm>
          <a:prstGeom prst="line">
            <a:avLst/>
          </a:prstGeom>
          <a:ln w="9525" cmpd="sng">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049C1B0E-6D53-4CDD-9145-B0B42CF57C06}"/>
              </a:ext>
            </a:extLst>
          </p:cNvPr>
          <p:cNvCxnSpPr/>
          <p:nvPr userDrawn="1"/>
        </p:nvCxnSpPr>
        <p:spPr>
          <a:xfrm>
            <a:off x="218262" y="882193"/>
            <a:ext cx="117684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pic>
        <p:nvPicPr>
          <p:cNvPr id="64" name="Picture 5">
            <a:extLst>
              <a:ext uri="{FF2B5EF4-FFF2-40B4-BE49-F238E27FC236}">
                <a16:creationId xmlns:a16="http://schemas.microsoft.com/office/drawing/2014/main" id="{AFACDF93-324D-4973-8C62-633313B491BB}"/>
              </a:ext>
            </a:extLst>
          </p:cNvPr>
          <p:cNvPicPr>
            <a:picLocks/>
          </p:cNvPicPr>
          <p:nvPr userDrawn="1"/>
        </p:nvPicPr>
        <p:blipFill>
          <a:blip r:embed="rId5" cstate="email">
            <a:extLst>
              <a:ext uri="{28A0092B-C50C-407E-A947-70E740481C1C}">
                <a14:useLocalDpi xmlns:a14="http://schemas.microsoft.com/office/drawing/2010/main"/>
              </a:ext>
            </a:extLst>
          </a:blip>
          <a:stretch>
            <a:fillRect/>
          </a:stretch>
        </p:blipFill>
        <p:spPr>
          <a:xfrm>
            <a:off x="10342800" y="6584400"/>
            <a:ext cx="1638000" cy="104400"/>
          </a:xfrm>
          <a:prstGeom prst="rect">
            <a:avLst/>
          </a:prstGeom>
        </p:spPr>
      </p:pic>
      <p:pic>
        <p:nvPicPr>
          <p:cNvPr id="39" name="Picture 38">
            <a:extLst>
              <a:ext uri="{FF2B5EF4-FFF2-40B4-BE49-F238E27FC236}">
                <a16:creationId xmlns:a16="http://schemas.microsoft.com/office/drawing/2014/main" id="{EBB965BA-5FAA-5543-9444-B14F3D19DD2B}"/>
              </a:ext>
            </a:extLst>
          </p:cNvPr>
          <p:cNvPicPr>
            <a:picLocks noChangeAspect="1"/>
          </p:cNvPicPr>
          <p:nvPr userDrawn="1"/>
        </p:nvPicPr>
        <p:blipFill>
          <a:blip r:embed="rId6">
            <a:extLst>
              <a:ext uri="{96DAC541-7B7A-43D3-8B79-37D633B846F1}">
                <asvg:svgBlip xmlns:asvg="http://schemas.microsoft.com/office/drawing/2016/SVG/main" r:embed="rId7"/>
              </a:ext>
            </a:extLst>
          </a:blip>
          <a:srcRect/>
          <a:stretch/>
        </p:blipFill>
        <p:spPr>
          <a:xfrm>
            <a:off x="1" y="6457664"/>
            <a:ext cx="10159937" cy="430721"/>
          </a:xfrm>
          <a:prstGeom prst="rect">
            <a:avLst/>
          </a:prstGeom>
        </p:spPr>
      </p:pic>
    </p:spTree>
    <p:extLst>
      <p:ext uri="{BB962C8B-B14F-4D97-AF65-F5344CB8AC3E}">
        <p14:creationId xmlns:p14="http://schemas.microsoft.com/office/powerpoint/2010/main" val="102765989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LEAR_COLOUR_BG4">
    <p:bg>
      <p:bgPr>
        <a:solidFill>
          <a:srgbClr val="FFCC4E"/>
        </a:solid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1BAD5E32-67F7-433E-80AC-7E81CA1D6CAF}"/>
              </a:ext>
            </a:extLst>
          </p:cNvPr>
          <p:cNvSpPr>
            <a:spLocks noGrp="1"/>
          </p:cNvSpPr>
          <p:nvPr>
            <p:ph type="title" hasCustomPrompt="1"/>
          </p:nvPr>
        </p:nvSpPr>
        <p:spPr/>
        <p:txBody>
          <a:bodyPr/>
          <a:lstStyle>
            <a:lvl1pPr algn="l">
              <a:defRPr/>
            </a:lvl1pPr>
          </a:lstStyle>
          <a:p>
            <a:r>
              <a:rPr lang="en-GB" noProof="0" dirty="0"/>
              <a:t>CLICK TO EDIT MASTER TITLE STYLE</a:t>
            </a:r>
          </a:p>
        </p:txBody>
      </p:sp>
      <p:sp>
        <p:nvSpPr>
          <p:cNvPr id="3" name="Content Placeholder 2">
            <a:extLst>
              <a:ext uri="{FF2B5EF4-FFF2-40B4-BE49-F238E27FC236}">
                <a16:creationId xmlns:a16="http://schemas.microsoft.com/office/drawing/2014/main" id="{C3B7504A-25CB-4BBC-AA4B-1A27FA922557}"/>
              </a:ext>
            </a:extLst>
          </p:cNvPr>
          <p:cNvSpPr>
            <a:spLocks noGrp="1" noChangeArrowheads="1"/>
          </p:cNvSpPr>
          <p:nvPr>
            <p:ph idx="1"/>
          </p:nvPr>
        </p:nvSpPr>
        <p:spPr bwMode="auto">
          <a:xfrm>
            <a:off x="218860" y="882192"/>
            <a:ext cx="11764800" cy="532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a:defRPr sz="1800">
                <a:solidFill>
                  <a:srgbClr val="A75534"/>
                </a:solidFill>
              </a:defRPr>
            </a:lvl1pPr>
            <a:lvl2pPr>
              <a:defRPr sz="1800">
                <a:solidFill>
                  <a:srgbClr val="A75534"/>
                </a:solidFill>
              </a:defRPr>
            </a:lvl2pPr>
            <a:lvl3pPr>
              <a:defRPr sz="1800">
                <a:solidFill>
                  <a:srgbClr val="A75534"/>
                </a:solidFill>
              </a:defRPr>
            </a:lvl3pPr>
            <a:lvl4pPr>
              <a:defRPr sz="1800">
                <a:solidFill>
                  <a:srgbClr val="A75534"/>
                </a:solidFill>
              </a:defRPr>
            </a:lvl4pPr>
            <a:lvl5pPr>
              <a:defRPr sz="1800">
                <a:solidFill>
                  <a:srgbClr val="A75534"/>
                </a:solidFill>
              </a:defRPr>
            </a:lvl5pPr>
          </a:lstStyle>
          <a:p>
            <a:pPr lvl="0"/>
            <a:r>
              <a:rPr lang="en-GB" altLang="en-US" noProof="0" dirty="0"/>
              <a:t>Click to edit Master text styles</a:t>
            </a:r>
          </a:p>
          <a:p>
            <a:pPr lvl="1"/>
            <a:r>
              <a:rPr lang="en-GB" altLang="en-US" noProof="0" dirty="0"/>
              <a:t>Second level</a:t>
            </a:r>
          </a:p>
          <a:p>
            <a:pPr lvl="2"/>
            <a:r>
              <a:rPr lang="en-GB" altLang="en-US" noProof="0" dirty="0"/>
              <a:t>Third level</a:t>
            </a:r>
          </a:p>
          <a:p>
            <a:pPr lvl="3"/>
            <a:r>
              <a:rPr lang="en-GB" altLang="en-US" noProof="0" dirty="0"/>
              <a:t>Fourth level</a:t>
            </a:r>
          </a:p>
          <a:p>
            <a:pPr lvl="4"/>
            <a:r>
              <a:rPr lang="en-GB" altLang="en-US" noProof="0" dirty="0"/>
              <a:t>Fifth level</a:t>
            </a:r>
          </a:p>
        </p:txBody>
      </p:sp>
      <p:cxnSp>
        <p:nvCxnSpPr>
          <p:cNvPr id="4" name="Straight Connector 3">
            <a:extLst>
              <a:ext uri="{FF2B5EF4-FFF2-40B4-BE49-F238E27FC236}">
                <a16:creationId xmlns:a16="http://schemas.microsoft.com/office/drawing/2014/main" id="{13C96752-03D4-47C1-AF65-AB9BE9940335}"/>
              </a:ext>
            </a:extLst>
          </p:cNvPr>
          <p:cNvCxnSpPr>
            <a:cxnSpLocks/>
          </p:cNvCxnSpPr>
          <p:nvPr userDrawn="1"/>
        </p:nvCxnSpPr>
        <p:spPr>
          <a:xfrm>
            <a:off x="221435" y="6422971"/>
            <a:ext cx="11736000" cy="0"/>
          </a:xfrm>
          <a:prstGeom prst="line">
            <a:avLst/>
          </a:prstGeom>
          <a:ln w="9525" cmpd="sng">
            <a:solidFill>
              <a:srgbClr val="003249"/>
            </a:solidFill>
            <a:prstDash val="solid"/>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F99C38FE-3D95-4F29-9E13-19A29AD5EFC2}"/>
              </a:ext>
            </a:extLst>
          </p:cNvPr>
          <p:cNvCxnSpPr/>
          <p:nvPr userDrawn="1"/>
        </p:nvCxnSpPr>
        <p:spPr>
          <a:xfrm>
            <a:off x="218262" y="882193"/>
            <a:ext cx="11768400" cy="0"/>
          </a:xfrm>
          <a:prstGeom prst="line">
            <a:avLst/>
          </a:prstGeom>
          <a:ln w="9525">
            <a:solidFill>
              <a:srgbClr val="00324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4482064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LEAR_COLOUR_BG5">
    <p:bg>
      <p:bgPr>
        <a:solidFill>
          <a:srgbClr val="6DCFF6"/>
        </a:solid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1BAD5E32-67F7-433E-80AC-7E81CA1D6CAF}"/>
              </a:ext>
            </a:extLst>
          </p:cNvPr>
          <p:cNvSpPr>
            <a:spLocks noGrp="1"/>
          </p:cNvSpPr>
          <p:nvPr>
            <p:ph type="title" hasCustomPrompt="1"/>
          </p:nvPr>
        </p:nvSpPr>
        <p:spPr/>
        <p:txBody>
          <a:bodyPr/>
          <a:lstStyle>
            <a:lvl1pPr algn="l">
              <a:defRPr/>
            </a:lvl1pPr>
          </a:lstStyle>
          <a:p>
            <a:r>
              <a:rPr lang="en-GB" noProof="0" dirty="0"/>
              <a:t>CLICK TO EDIT MASTER TITLE STYLE</a:t>
            </a:r>
          </a:p>
        </p:txBody>
      </p:sp>
      <p:sp>
        <p:nvSpPr>
          <p:cNvPr id="4" name="Rectangle 2">
            <a:extLst>
              <a:ext uri="{FF2B5EF4-FFF2-40B4-BE49-F238E27FC236}">
                <a16:creationId xmlns:a16="http://schemas.microsoft.com/office/drawing/2014/main" id="{BA34D9EA-0CED-4E85-B2F0-17341F16C1AB}"/>
              </a:ext>
            </a:extLst>
          </p:cNvPr>
          <p:cNvSpPr>
            <a:spLocks noGrp="1" noChangeArrowheads="1"/>
          </p:cNvSpPr>
          <p:nvPr>
            <p:ph idx="1"/>
          </p:nvPr>
        </p:nvSpPr>
        <p:spPr bwMode="auto">
          <a:xfrm>
            <a:off x="218860" y="882192"/>
            <a:ext cx="11764800" cy="532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a:defRPr sz="1800">
                <a:solidFill>
                  <a:srgbClr val="1E3378"/>
                </a:solidFill>
              </a:defRPr>
            </a:lvl1pPr>
            <a:lvl2pPr>
              <a:defRPr sz="1800">
                <a:solidFill>
                  <a:srgbClr val="1E3378"/>
                </a:solidFill>
              </a:defRPr>
            </a:lvl2pPr>
            <a:lvl3pPr>
              <a:defRPr sz="1800">
                <a:solidFill>
                  <a:srgbClr val="1E3378"/>
                </a:solidFill>
              </a:defRPr>
            </a:lvl3pPr>
            <a:lvl4pPr>
              <a:defRPr sz="1800">
                <a:solidFill>
                  <a:srgbClr val="1E3378"/>
                </a:solidFill>
              </a:defRPr>
            </a:lvl4pPr>
            <a:lvl5pPr>
              <a:defRPr sz="1800">
                <a:solidFill>
                  <a:srgbClr val="1E3378"/>
                </a:solidFill>
              </a:defRPr>
            </a:lvl5pPr>
          </a:lstStyle>
          <a:p>
            <a:pPr lvl="0"/>
            <a:r>
              <a:rPr lang="en-GB" altLang="en-US" noProof="0" dirty="0"/>
              <a:t>Click to edit Master text styles</a:t>
            </a:r>
          </a:p>
          <a:p>
            <a:pPr lvl="1"/>
            <a:r>
              <a:rPr lang="en-GB" altLang="en-US" noProof="0" dirty="0"/>
              <a:t>Second level</a:t>
            </a:r>
          </a:p>
          <a:p>
            <a:pPr lvl="2"/>
            <a:r>
              <a:rPr lang="en-GB" altLang="en-US" noProof="0" dirty="0"/>
              <a:t>Third level</a:t>
            </a:r>
          </a:p>
          <a:p>
            <a:pPr lvl="3"/>
            <a:r>
              <a:rPr lang="en-GB" altLang="en-US" noProof="0" dirty="0"/>
              <a:t>Fourth level</a:t>
            </a:r>
          </a:p>
          <a:p>
            <a:pPr lvl="4"/>
            <a:r>
              <a:rPr lang="en-GB" altLang="en-US" noProof="0" dirty="0"/>
              <a:t>Fifth level</a:t>
            </a:r>
          </a:p>
        </p:txBody>
      </p:sp>
      <p:cxnSp>
        <p:nvCxnSpPr>
          <p:cNvPr id="7" name="Straight Connector 6">
            <a:extLst>
              <a:ext uri="{FF2B5EF4-FFF2-40B4-BE49-F238E27FC236}">
                <a16:creationId xmlns:a16="http://schemas.microsoft.com/office/drawing/2014/main" id="{CF711926-946D-4031-95C0-4DF8DCFCC3F0}"/>
              </a:ext>
            </a:extLst>
          </p:cNvPr>
          <p:cNvCxnSpPr>
            <a:cxnSpLocks/>
          </p:cNvCxnSpPr>
          <p:nvPr userDrawn="1"/>
        </p:nvCxnSpPr>
        <p:spPr>
          <a:xfrm>
            <a:off x="221435" y="6422971"/>
            <a:ext cx="11736000" cy="0"/>
          </a:xfrm>
          <a:prstGeom prst="line">
            <a:avLst/>
          </a:prstGeom>
          <a:ln w="9525" cmpd="sng">
            <a:solidFill>
              <a:srgbClr val="003249"/>
            </a:solidFill>
            <a:prstDash val="solid"/>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403F0612-5267-4585-B281-9C491C4E1A35}"/>
              </a:ext>
            </a:extLst>
          </p:cNvPr>
          <p:cNvCxnSpPr/>
          <p:nvPr userDrawn="1"/>
        </p:nvCxnSpPr>
        <p:spPr>
          <a:xfrm>
            <a:off x="218262" y="882193"/>
            <a:ext cx="11768400" cy="0"/>
          </a:xfrm>
          <a:prstGeom prst="line">
            <a:avLst/>
          </a:prstGeom>
          <a:ln w="9525">
            <a:solidFill>
              <a:srgbClr val="00324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3406554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DARK_CLOSING1">
    <p:bg>
      <p:bgPr>
        <a:solidFill>
          <a:srgbClr val="6DCFF6"/>
        </a:solidFill>
        <a:effectLst/>
      </p:bgPr>
    </p:bg>
    <p:spTree>
      <p:nvGrpSpPr>
        <p:cNvPr id="1" name=""/>
        <p:cNvGrpSpPr/>
        <p:nvPr/>
      </p:nvGrpSpPr>
      <p:grpSpPr>
        <a:xfrm>
          <a:off x="0" y="0"/>
          <a:ext cx="0" cy="0"/>
          <a:chOff x="0" y="0"/>
          <a:chExt cx="0" cy="0"/>
        </a:xfrm>
      </p:grpSpPr>
      <p:sp>
        <p:nvSpPr>
          <p:cNvPr id="3" name="Rettangolo 2">
            <a:extLst>
              <a:ext uri="{FF2B5EF4-FFF2-40B4-BE49-F238E27FC236}">
                <a16:creationId xmlns:a16="http://schemas.microsoft.com/office/drawing/2014/main" id="{49F9D6BA-4369-4A77-B906-1DB3998CAEE6}"/>
              </a:ext>
            </a:extLst>
          </p:cNvPr>
          <p:cNvSpPr/>
          <p:nvPr userDrawn="1"/>
        </p:nvSpPr>
        <p:spPr>
          <a:xfrm>
            <a:off x="-369664" y="0"/>
            <a:ext cx="12595002"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9" name="Rectangle 8">
            <a:extLst>
              <a:ext uri="{FF2B5EF4-FFF2-40B4-BE49-F238E27FC236}">
                <a16:creationId xmlns:a16="http://schemas.microsoft.com/office/drawing/2014/main" id="{C1D3BEF3-BA94-4314-8B5C-E1B50DD15057}"/>
              </a:ext>
            </a:extLst>
          </p:cNvPr>
          <p:cNvSpPr/>
          <p:nvPr userDrawn="1"/>
        </p:nvSpPr>
        <p:spPr>
          <a:xfrm flipH="1">
            <a:off x="4699115" y="2011304"/>
            <a:ext cx="2827109" cy="2819035"/>
          </a:xfrm>
          <a:prstGeom prst="rect">
            <a:avLst/>
          </a:prstGeom>
          <a:solidFill>
            <a:schemeClr val="bg1"/>
          </a:solidFill>
          <a:ln w="9525">
            <a:solidFill>
              <a:srgbClr val="00324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72" dirty="0"/>
          </a:p>
        </p:txBody>
      </p:sp>
      <p:sp>
        <p:nvSpPr>
          <p:cNvPr id="10" name="Subtitle 2">
            <a:extLst>
              <a:ext uri="{FF2B5EF4-FFF2-40B4-BE49-F238E27FC236}">
                <a16:creationId xmlns:a16="http://schemas.microsoft.com/office/drawing/2014/main" id="{39F16787-8A53-41D0-B7DB-805E3E72C17B}"/>
              </a:ext>
            </a:extLst>
          </p:cNvPr>
          <p:cNvSpPr txBox="1">
            <a:spLocks/>
          </p:cNvSpPr>
          <p:nvPr userDrawn="1"/>
        </p:nvSpPr>
        <p:spPr>
          <a:xfrm>
            <a:off x="4699115" y="4524207"/>
            <a:ext cx="2820471" cy="314495"/>
          </a:xfrm>
          <a:prstGeom prst="rect">
            <a:avLst/>
          </a:prstGeom>
        </p:spPr>
        <p:txBody>
          <a:bodyPr vert="horz" lIns="66151" tIns="33076" rIns="66151" bIns="33076" rtlCol="0">
            <a:normAutofit/>
          </a:bodyPr>
          <a:lstStyle>
            <a:lvl1pPr marL="0" indent="0" algn="ctr" defTabSz="914400" rtl="0" eaLnBrk="1" latinLnBrk="0" hangingPunct="1">
              <a:lnSpc>
                <a:spcPct val="90000"/>
              </a:lnSpc>
              <a:spcBef>
                <a:spcPts val="1000"/>
              </a:spcBef>
              <a:buFont typeface="Arial"/>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r"/>
            <a:endParaRPr lang="en-GB" sz="1013" dirty="0">
              <a:solidFill>
                <a:srgbClr val="8197A6"/>
              </a:solidFill>
              <a:latin typeface="Arial" charset="0"/>
              <a:ea typeface="Arial" charset="0"/>
              <a:cs typeface="Arial" charset="0"/>
            </a:endParaRPr>
          </a:p>
        </p:txBody>
      </p:sp>
      <p:sp>
        <p:nvSpPr>
          <p:cNvPr id="11" name="Text Placeholder 2">
            <a:extLst>
              <a:ext uri="{FF2B5EF4-FFF2-40B4-BE49-F238E27FC236}">
                <a16:creationId xmlns:a16="http://schemas.microsoft.com/office/drawing/2014/main" id="{C7BEF393-6511-46BA-9E6C-1CDE034CBF68}"/>
              </a:ext>
            </a:extLst>
          </p:cNvPr>
          <p:cNvSpPr>
            <a:spLocks noGrp="1"/>
          </p:cNvSpPr>
          <p:nvPr>
            <p:ph type="body" idx="14"/>
          </p:nvPr>
        </p:nvSpPr>
        <p:spPr>
          <a:xfrm>
            <a:off x="4699115" y="2041527"/>
            <a:ext cx="2827111" cy="2359024"/>
          </a:xfrm>
          <a:prstGeom prst="rect">
            <a:avLst/>
          </a:prstGeom>
        </p:spPr>
        <p:txBody>
          <a:bodyPr anchor="t">
            <a:normAutofit/>
          </a:bodyPr>
          <a:lstStyle>
            <a:lvl1pPr marL="0" indent="0" algn="l">
              <a:buNone/>
              <a:defRPr sz="2140" b="0" baseline="0">
                <a:solidFill>
                  <a:srgbClr val="003249"/>
                </a:solidFill>
                <a:latin typeface="Arial" charset="0"/>
                <a:ea typeface="Arial" charset="0"/>
                <a:cs typeface="Arial" charset="0"/>
              </a:defRPr>
            </a:lvl1pPr>
            <a:lvl2pPr marL="330738" indent="0">
              <a:buNone/>
              <a:defRPr sz="1447" b="1"/>
            </a:lvl2pPr>
            <a:lvl3pPr marL="661477" indent="0">
              <a:buNone/>
              <a:defRPr sz="1302" b="1"/>
            </a:lvl3pPr>
            <a:lvl4pPr marL="992215" indent="0">
              <a:buNone/>
              <a:defRPr sz="1157" b="1"/>
            </a:lvl4pPr>
            <a:lvl5pPr marL="1322954" indent="0">
              <a:buNone/>
              <a:defRPr sz="1157" b="1"/>
            </a:lvl5pPr>
            <a:lvl6pPr marL="1653692" indent="0">
              <a:buNone/>
              <a:defRPr sz="1157" b="1"/>
            </a:lvl6pPr>
            <a:lvl7pPr marL="1984431" indent="0">
              <a:buNone/>
              <a:defRPr sz="1157" b="1"/>
            </a:lvl7pPr>
            <a:lvl8pPr marL="2315169" indent="0">
              <a:buNone/>
              <a:defRPr sz="1157" b="1"/>
            </a:lvl8pPr>
            <a:lvl9pPr marL="2645908" indent="0">
              <a:buNone/>
              <a:defRPr sz="1157" b="1"/>
            </a:lvl9pPr>
          </a:lstStyle>
          <a:p>
            <a:pPr lvl="0"/>
            <a:r>
              <a:rPr lang="en-GB" noProof="0" dirty="0"/>
              <a:t>Click to edit Master text styles</a:t>
            </a:r>
          </a:p>
        </p:txBody>
      </p:sp>
      <p:sp>
        <p:nvSpPr>
          <p:cNvPr id="12" name="Subtitle 2">
            <a:extLst>
              <a:ext uri="{FF2B5EF4-FFF2-40B4-BE49-F238E27FC236}">
                <a16:creationId xmlns:a16="http://schemas.microsoft.com/office/drawing/2014/main" id="{142739B0-932D-4E43-A871-586E86D63CDA}"/>
              </a:ext>
            </a:extLst>
          </p:cNvPr>
          <p:cNvSpPr txBox="1">
            <a:spLocks/>
          </p:cNvSpPr>
          <p:nvPr userDrawn="1"/>
        </p:nvSpPr>
        <p:spPr>
          <a:xfrm>
            <a:off x="4699115" y="1740025"/>
            <a:ext cx="2827111" cy="261521"/>
          </a:xfrm>
          <a:prstGeom prst="rect">
            <a:avLst/>
          </a:prstGeom>
        </p:spPr>
        <p:txBody>
          <a:bodyPr vert="horz" lIns="66151" tIns="33076" rIns="66151" bIns="33076" rtlCol="0">
            <a:noAutofit/>
          </a:bodyPr>
          <a:lstStyle>
            <a:lvl1pPr marL="0" indent="0" algn="ctr" defTabSz="914400" rtl="0" eaLnBrk="1" latinLnBrk="0" hangingPunct="1">
              <a:lnSpc>
                <a:spcPct val="90000"/>
              </a:lnSpc>
              <a:spcBef>
                <a:spcPts val="1000"/>
              </a:spcBef>
              <a:buFont typeface="Arial"/>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sz="1600" kern="1200">
                <a:solidFill>
                  <a:schemeClr val="tx1"/>
                </a:solidFill>
                <a:latin typeface="+mn-lt"/>
                <a:ea typeface="+mn-ea"/>
                <a:cs typeface="+mn-cs"/>
              </a:defRPr>
            </a:lvl9pPr>
          </a:lstStyle>
          <a:p>
            <a:pPr algn="l"/>
            <a:r>
              <a:rPr lang="en-GB" sz="796" dirty="0">
                <a:solidFill>
                  <a:srgbClr val="8197A6"/>
                </a:solidFill>
                <a:latin typeface="Arial" charset="0"/>
                <a:ea typeface="Arial" charset="0"/>
                <a:cs typeface="Arial" charset="0"/>
              </a:rPr>
              <a:t>Produced by</a:t>
            </a:r>
            <a:endParaRPr lang="en-US" sz="796" dirty="0">
              <a:solidFill>
                <a:srgbClr val="8197A6"/>
              </a:solidFill>
              <a:latin typeface="Arial" charset="0"/>
              <a:ea typeface="Arial" charset="0"/>
              <a:cs typeface="Arial" charset="0"/>
            </a:endParaRPr>
          </a:p>
        </p:txBody>
      </p:sp>
      <p:sp>
        <p:nvSpPr>
          <p:cNvPr id="13" name="Text Placeholder 2">
            <a:extLst>
              <a:ext uri="{FF2B5EF4-FFF2-40B4-BE49-F238E27FC236}">
                <a16:creationId xmlns:a16="http://schemas.microsoft.com/office/drawing/2014/main" id="{495EE1E9-8C9C-4791-ADEC-8A6CB2EB49B2}"/>
              </a:ext>
            </a:extLst>
          </p:cNvPr>
          <p:cNvSpPr>
            <a:spLocks noGrp="1"/>
          </p:cNvSpPr>
          <p:nvPr>
            <p:ph type="body" idx="15" hasCustomPrompt="1"/>
          </p:nvPr>
        </p:nvSpPr>
        <p:spPr>
          <a:xfrm>
            <a:off x="4699115" y="4406774"/>
            <a:ext cx="2827111" cy="423565"/>
          </a:xfrm>
          <a:prstGeom prst="rect">
            <a:avLst/>
          </a:prstGeom>
        </p:spPr>
        <p:txBody>
          <a:bodyPr anchor="ctr">
            <a:noAutofit/>
          </a:bodyPr>
          <a:lstStyle>
            <a:lvl1pPr marL="0" indent="0" algn="l">
              <a:buNone/>
              <a:defRPr sz="1500" b="0" baseline="0">
                <a:solidFill>
                  <a:srgbClr val="003249"/>
                </a:solidFill>
                <a:latin typeface="Arial" charset="0"/>
                <a:ea typeface="Arial" charset="0"/>
                <a:cs typeface="Arial" charset="0"/>
              </a:defRPr>
            </a:lvl1pPr>
            <a:lvl2pPr marL="330738" indent="0">
              <a:buNone/>
              <a:defRPr sz="1447" b="1"/>
            </a:lvl2pPr>
            <a:lvl3pPr marL="661477" indent="0">
              <a:buNone/>
              <a:defRPr sz="1302" b="1"/>
            </a:lvl3pPr>
            <a:lvl4pPr marL="992215" indent="0">
              <a:buNone/>
              <a:defRPr sz="1157" b="1"/>
            </a:lvl4pPr>
            <a:lvl5pPr marL="1322954" indent="0">
              <a:buNone/>
              <a:defRPr sz="1157" b="1"/>
            </a:lvl5pPr>
            <a:lvl6pPr marL="1653692" indent="0">
              <a:buNone/>
              <a:defRPr sz="1157" b="1"/>
            </a:lvl6pPr>
            <a:lvl7pPr marL="1984431" indent="0">
              <a:buNone/>
              <a:defRPr sz="1157" b="1"/>
            </a:lvl7pPr>
            <a:lvl8pPr marL="2315169" indent="0">
              <a:buNone/>
              <a:defRPr sz="1157" b="1"/>
            </a:lvl8pPr>
            <a:lvl9pPr marL="2645908" indent="0">
              <a:buNone/>
              <a:defRPr sz="1157" b="1"/>
            </a:lvl9pPr>
          </a:lstStyle>
          <a:p>
            <a:pPr lvl="0"/>
            <a:r>
              <a:rPr lang="en-GB" noProof="0" dirty="0"/>
              <a:t>Click to edit Master text styles</a:t>
            </a:r>
          </a:p>
        </p:txBody>
      </p:sp>
    </p:spTree>
    <p:extLst>
      <p:ext uri="{BB962C8B-B14F-4D97-AF65-F5344CB8AC3E}">
        <p14:creationId xmlns:p14="http://schemas.microsoft.com/office/powerpoint/2010/main" val="374259203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DARK1">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66" name="Picture 65">
            <a:extLst>
              <a:ext uri="{FF2B5EF4-FFF2-40B4-BE49-F238E27FC236}">
                <a16:creationId xmlns:a16="http://schemas.microsoft.com/office/drawing/2014/main" id="{67F11124-82EC-4269-B097-AA13626176BE}"/>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11430" y="0"/>
            <a:ext cx="12192000" cy="6858000"/>
          </a:xfrm>
          <a:prstGeom prst="rect">
            <a:avLst/>
          </a:prstGeom>
        </p:spPr>
      </p:pic>
      <p:sp>
        <p:nvSpPr>
          <p:cNvPr id="34" name="Rectangle 38">
            <a:extLst>
              <a:ext uri="{FF2B5EF4-FFF2-40B4-BE49-F238E27FC236}">
                <a16:creationId xmlns:a16="http://schemas.microsoft.com/office/drawing/2014/main" id="{9C759BF4-95BD-4497-8F73-35566BC9CAF7}"/>
              </a:ext>
            </a:extLst>
          </p:cNvPr>
          <p:cNvSpPr/>
          <p:nvPr userDrawn="1"/>
        </p:nvSpPr>
        <p:spPr>
          <a:xfrm>
            <a:off x="-1" y="0"/>
            <a:ext cx="12225600" cy="6858000"/>
          </a:xfrm>
          <a:prstGeom prst="rect">
            <a:avLst/>
          </a:prstGeom>
          <a:solidFill>
            <a:srgbClr val="003249">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dirty="0">
              <a:solidFill>
                <a:schemeClr val="lt1">
                  <a:alpha val="60000"/>
                </a:schemeClr>
              </a:solidFill>
            </a:endParaRPr>
          </a:p>
        </p:txBody>
      </p:sp>
      <p:grpSp>
        <p:nvGrpSpPr>
          <p:cNvPr id="4" name="Group 35" hidden="1">
            <a:extLst>
              <a:ext uri="{FF2B5EF4-FFF2-40B4-BE49-F238E27FC236}">
                <a16:creationId xmlns:a16="http://schemas.microsoft.com/office/drawing/2014/main" id="{F49FFC1C-3741-4844-8C3F-E4F557524424}"/>
              </a:ext>
            </a:extLst>
          </p:cNvPr>
          <p:cNvGrpSpPr/>
          <p:nvPr userDrawn="1"/>
        </p:nvGrpSpPr>
        <p:grpSpPr>
          <a:xfrm>
            <a:off x="-6583" y="-3"/>
            <a:ext cx="12302859" cy="6858003"/>
            <a:chOff x="-6566" y="-2"/>
            <a:chExt cx="12269309" cy="6858002"/>
          </a:xfrm>
        </p:grpSpPr>
        <p:sp>
          <p:nvSpPr>
            <p:cNvPr id="5" name="Rectangle 36">
              <a:extLst>
                <a:ext uri="{FF2B5EF4-FFF2-40B4-BE49-F238E27FC236}">
                  <a16:creationId xmlns:a16="http://schemas.microsoft.com/office/drawing/2014/main" id="{0BD74276-8ED2-4824-9998-0BAA3955CD95}"/>
                </a:ext>
              </a:extLst>
            </p:cNvPr>
            <p:cNvSpPr/>
            <p:nvPr userDrawn="1"/>
          </p:nvSpPr>
          <p:spPr>
            <a:xfrm>
              <a:off x="-6566" y="-2"/>
              <a:ext cx="12198565" cy="6858002"/>
            </a:xfrm>
            <a:prstGeom prst="rect">
              <a:avLst/>
            </a:prstGeom>
            <a:solidFill>
              <a:srgbClr val="0032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02" dirty="0"/>
            </a:p>
          </p:txBody>
        </p:sp>
        <p:grpSp>
          <p:nvGrpSpPr>
            <p:cNvPr id="6" name="Group 37">
              <a:extLst>
                <a:ext uri="{FF2B5EF4-FFF2-40B4-BE49-F238E27FC236}">
                  <a16:creationId xmlns:a16="http://schemas.microsoft.com/office/drawing/2014/main" id="{978F2107-068F-4327-9136-6EB3073A4403}"/>
                </a:ext>
              </a:extLst>
            </p:cNvPr>
            <p:cNvGrpSpPr/>
            <p:nvPr userDrawn="1"/>
          </p:nvGrpSpPr>
          <p:grpSpPr>
            <a:xfrm>
              <a:off x="442260" y="3456849"/>
              <a:ext cx="11820483" cy="2970388"/>
              <a:chOff x="442260" y="3600153"/>
              <a:chExt cx="11820483" cy="2970388"/>
            </a:xfrm>
          </p:grpSpPr>
          <p:cxnSp>
            <p:nvCxnSpPr>
              <p:cNvPr id="7" name="Straight Connector 38">
                <a:extLst>
                  <a:ext uri="{FF2B5EF4-FFF2-40B4-BE49-F238E27FC236}">
                    <a16:creationId xmlns:a16="http://schemas.microsoft.com/office/drawing/2014/main" id="{B5909EFF-FFE7-4DCA-BB35-2930538F8575}"/>
                  </a:ext>
                </a:extLst>
              </p:cNvPr>
              <p:cNvCxnSpPr/>
              <p:nvPr userDrawn="1"/>
            </p:nvCxnSpPr>
            <p:spPr>
              <a:xfrm flipV="1">
                <a:off x="9302285"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8" name="Straight Connector 39">
                <a:extLst>
                  <a:ext uri="{FF2B5EF4-FFF2-40B4-BE49-F238E27FC236}">
                    <a16:creationId xmlns:a16="http://schemas.microsoft.com/office/drawing/2014/main" id="{BBF66BD5-8EBB-4321-AEA7-778A769BCD0F}"/>
                  </a:ext>
                </a:extLst>
              </p:cNvPr>
              <p:cNvCxnSpPr/>
              <p:nvPr userDrawn="1"/>
            </p:nvCxnSpPr>
            <p:spPr>
              <a:xfrm flipV="1">
                <a:off x="8773056"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9" name="Straight Connector 40">
                <a:extLst>
                  <a:ext uri="{FF2B5EF4-FFF2-40B4-BE49-F238E27FC236}">
                    <a16:creationId xmlns:a16="http://schemas.microsoft.com/office/drawing/2014/main" id="{B6105F55-6F73-4EAC-A6FE-341C1EDD082D}"/>
                  </a:ext>
                </a:extLst>
              </p:cNvPr>
              <p:cNvCxnSpPr/>
              <p:nvPr userDrawn="1"/>
            </p:nvCxnSpPr>
            <p:spPr>
              <a:xfrm flipV="1">
                <a:off x="8235524"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0" name="Straight Connector 41">
                <a:extLst>
                  <a:ext uri="{FF2B5EF4-FFF2-40B4-BE49-F238E27FC236}">
                    <a16:creationId xmlns:a16="http://schemas.microsoft.com/office/drawing/2014/main" id="{231C4A1D-0D18-4C45-8CD2-9B482D211697}"/>
                  </a:ext>
                </a:extLst>
              </p:cNvPr>
              <p:cNvCxnSpPr/>
              <p:nvPr userDrawn="1"/>
            </p:nvCxnSpPr>
            <p:spPr>
              <a:xfrm flipV="1">
                <a:off x="786603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42">
                <a:extLst>
                  <a:ext uri="{FF2B5EF4-FFF2-40B4-BE49-F238E27FC236}">
                    <a16:creationId xmlns:a16="http://schemas.microsoft.com/office/drawing/2014/main" id="{887B699A-26D9-4993-847C-C919922EE7EC}"/>
                  </a:ext>
                </a:extLst>
              </p:cNvPr>
              <p:cNvCxnSpPr/>
              <p:nvPr userDrawn="1"/>
            </p:nvCxnSpPr>
            <p:spPr>
              <a:xfrm flipV="1">
                <a:off x="7498863"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2" name="Straight Connector 43">
                <a:extLst>
                  <a:ext uri="{FF2B5EF4-FFF2-40B4-BE49-F238E27FC236}">
                    <a16:creationId xmlns:a16="http://schemas.microsoft.com/office/drawing/2014/main" id="{2861B340-F5C1-4BA1-BA98-8D650473066B}"/>
                  </a:ext>
                </a:extLst>
              </p:cNvPr>
              <p:cNvCxnSpPr/>
              <p:nvPr userDrawn="1"/>
            </p:nvCxnSpPr>
            <p:spPr>
              <a:xfrm flipV="1">
                <a:off x="7127208"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3" name="Straight Connector 44">
                <a:extLst>
                  <a:ext uri="{FF2B5EF4-FFF2-40B4-BE49-F238E27FC236}">
                    <a16:creationId xmlns:a16="http://schemas.microsoft.com/office/drawing/2014/main" id="{C3568F9F-131F-4452-A304-F5E5399BCD8C}"/>
                  </a:ext>
                </a:extLst>
              </p:cNvPr>
              <p:cNvCxnSpPr/>
              <p:nvPr userDrawn="1"/>
            </p:nvCxnSpPr>
            <p:spPr>
              <a:xfrm flipV="1">
                <a:off x="6758651"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4" name="Straight Connector 45">
                <a:extLst>
                  <a:ext uri="{FF2B5EF4-FFF2-40B4-BE49-F238E27FC236}">
                    <a16:creationId xmlns:a16="http://schemas.microsoft.com/office/drawing/2014/main" id="{CF836D01-B716-45B7-86B0-7412F0310BC3}"/>
                  </a:ext>
                </a:extLst>
              </p:cNvPr>
              <p:cNvCxnSpPr/>
              <p:nvPr userDrawn="1"/>
            </p:nvCxnSpPr>
            <p:spPr>
              <a:xfrm flipV="1">
                <a:off x="6389469"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5" name="Straight Connector 46">
                <a:extLst>
                  <a:ext uri="{FF2B5EF4-FFF2-40B4-BE49-F238E27FC236}">
                    <a16:creationId xmlns:a16="http://schemas.microsoft.com/office/drawing/2014/main" id="{456D7560-3022-407D-A56A-387D1CF7CBBE}"/>
                  </a:ext>
                </a:extLst>
              </p:cNvPr>
              <p:cNvCxnSpPr/>
              <p:nvPr userDrawn="1"/>
            </p:nvCxnSpPr>
            <p:spPr>
              <a:xfrm flipV="1">
                <a:off x="6009868" y="3607282"/>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6" name="Straight Connector 47">
                <a:extLst>
                  <a:ext uri="{FF2B5EF4-FFF2-40B4-BE49-F238E27FC236}">
                    <a16:creationId xmlns:a16="http://schemas.microsoft.com/office/drawing/2014/main" id="{C7A0A529-063D-45DD-8385-C74DBDC59E7E}"/>
                  </a:ext>
                </a:extLst>
              </p:cNvPr>
              <p:cNvCxnSpPr/>
              <p:nvPr userDrawn="1"/>
            </p:nvCxnSpPr>
            <p:spPr>
              <a:xfrm flipV="1">
                <a:off x="5643989"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7" name="Straight Connector 48">
                <a:extLst>
                  <a:ext uri="{FF2B5EF4-FFF2-40B4-BE49-F238E27FC236}">
                    <a16:creationId xmlns:a16="http://schemas.microsoft.com/office/drawing/2014/main" id="{A931E34D-B55F-40AD-83AF-7163B7D714F7}"/>
                  </a:ext>
                </a:extLst>
              </p:cNvPr>
              <p:cNvCxnSpPr/>
              <p:nvPr userDrawn="1"/>
            </p:nvCxnSpPr>
            <p:spPr>
              <a:xfrm flipV="1">
                <a:off x="5269261"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8" name="Straight Connector 49">
                <a:extLst>
                  <a:ext uri="{FF2B5EF4-FFF2-40B4-BE49-F238E27FC236}">
                    <a16:creationId xmlns:a16="http://schemas.microsoft.com/office/drawing/2014/main" id="{85C0AB43-36CD-4E1C-BBD6-F6E40C7E2D07}"/>
                  </a:ext>
                </a:extLst>
              </p:cNvPr>
              <p:cNvCxnSpPr/>
              <p:nvPr userDrawn="1"/>
            </p:nvCxnSpPr>
            <p:spPr>
              <a:xfrm flipV="1">
                <a:off x="488966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9" name="Straight Connector 50">
                <a:extLst>
                  <a:ext uri="{FF2B5EF4-FFF2-40B4-BE49-F238E27FC236}">
                    <a16:creationId xmlns:a16="http://schemas.microsoft.com/office/drawing/2014/main" id="{78CD91FC-28C9-4AC7-87D2-3236ADA79432}"/>
                  </a:ext>
                </a:extLst>
              </p:cNvPr>
              <p:cNvCxnSpPr/>
              <p:nvPr userDrawn="1"/>
            </p:nvCxnSpPr>
            <p:spPr>
              <a:xfrm flipV="1">
                <a:off x="4523327"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0" name="Straight Connector 51">
                <a:extLst>
                  <a:ext uri="{FF2B5EF4-FFF2-40B4-BE49-F238E27FC236}">
                    <a16:creationId xmlns:a16="http://schemas.microsoft.com/office/drawing/2014/main" id="{43CC5094-48A5-4786-A10E-9CE8FDA8F34F}"/>
                  </a:ext>
                </a:extLst>
              </p:cNvPr>
              <p:cNvCxnSpPr/>
              <p:nvPr userDrawn="1"/>
            </p:nvCxnSpPr>
            <p:spPr>
              <a:xfrm flipV="1">
                <a:off x="4155926"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1" name="Straight Connector 52">
                <a:extLst>
                  <a:ext uri="{FF2B5EF4-FFF2-40B4-BE49-F238E27FC236}">
                    <a16:creationId xmlns:a16="http://schemas.microsoft.com/office/drawing/2014/main" id="{B1CF75A4-9F1F-48F6-AFDA-C7897F2C1B55}"/>
                  </a:ext>
                </a:extLst>
              </p:cNvPr>
              <p:cNvCxnSpPr/>
              <p:nvPr userDrawn="1"/>
            </p:nvCxnSpPr>
            <p:spPr>
              <a:xfrm flipV="1">
                <a:off x="3786582"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2" name="Straight Connector 53">
                <a:extLst>
                  <a:ext uri="{FF2B5EF4-FFF2-40B4-BE49-F238E27FC236}">
                    <a16:creationId xmlns:a16="http://schemas.microsoft.com/office/drawing/2014/main" id="{D8B3EC32-3BCC-4CF3-A8AB-D5695C387FB1}"/>
                  </a:ext>
                </a:extLst>
              </p:cNvPr>
              <p:cNvCxnSpPr/>
              <p:nvPr userDrawn="1"/>
            </p:nvCxnSpPr>
            <p:spPr>
              <a:xfrm flipV="1">
                <a:off x="342049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3" name="Straight Connector 54">
                <a:extLst>
                  <a:ext uri="{FF2B5EF4-FFF2-40B4-BE49-F238E27FC236}">
                    <a16:creationId xmlns:a16="http://schemas.microsoft.com/office/drawing/2014/main" id="{646D2636-826F-4188-AECD-8E9F547C330E}"/>
                  </a:ext>
                </a:extLst>
              </p:cNvPr>
              <p:cNvCxnSpPr/>
              <p:nvPr userDrawn="1"/>
            </p:nvCxnSpPr>
            <p:spPr>
              <a:xfrm flipV="1">
                <a:off x="3051095"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4" name="Straight Connector 55">
                <a:extLst>
                  <a:ext uri="{FF2B5EF4-FFF2-40B4-BE49-F238E27FC236}">
                    <a16:creationId xmlns:a16="http://schemas.microsoft.com/office/drawing/2014/main" id="{D5190618-4665-4F2E-8844-020AD30239F6}"/>
                  </a:ext>
                </a:extLst>
              </p:cNvPr>
              <p:cNvCxnSpPr/>
              <p:nvPr userDrawn="1"/>
            </p:nvCxnSpPr>
            <p:spPr>
              <a:xfrm flipV="1">
                <a:off x="2674287"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5" name="Straight Connector 56">
                <a:extLst>
                  <a:ext uri="{FF2B5EF4-FFF2-40B4-BE49-F238E27FC236}">
                    <a16:creationId xmlns:a16="http://schemas.microsoft.com/office/drawing/2014/main" id="{E501E497-7672-440E-967B-911C1D6B4B10}"/>
                  </a:ext>
                </a:extLst>
              </p:cNvPr>
              <p:cNvCxnSpPr/>
              <p:nvPr userDrawn="1"/>
            </p:nvCxnSpPr>
            <p:spPr>
              <a:xfrm flipV="1">
                <a:off x="230853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6" name="Straight Connector 57">
                <a:extLst>
                  <a:ext uri="{FF2B5EF4-FFF2-40B4-BE49-F238E27FC236}">
                    <a16:creationId xmlns:a16="http://schemas.microsoft.com/office/drawing/2014/main" id="{8A688C29-83E0-4CC9-A8C5-B6B30A57710C}"/>
                  </a:ext>
                </a:extLst>
              </p:cNvPr>
              <p:cNvCxnSpPr/>
              <p:nvPr userDrawn="1"/>
            </p:nvCxnSpPr>
            <p:spPr>
              <a:xfrm flipV="1">
                <a:off x="193107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7" name="Straight Connector 58">
                <a:extLst>
                  <a:ext uri="{FF2B5EF4-FFF2-40B4-BE49-F238E27FC236}">
                    <a16:creationId xmlns:a16="http://schemas.microsoft.com/office/drawing/2014/main" id="{8D3348AE-2C08-472A-92E4-12BF79B738D1}"/>
                  </a:ext>
                </a:extLst>
              </p:cNvPr>
              <p:cNvCxnSpPr/>
              <p:nvPr userDrawn="1"/>
            </p:nvCxnSpPr>
            <p:spPr>
              <a:xfrm flipV="1">
                <a:off x="1558445"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8" name="Straight Connector 59">
                <a:extLst>
                  <a:ext uri="{FF2B5EF4-FFF2-40B4-BE49-F238E27FC236}">
                    <a16:creationId xmlns:a16="http://schemas.microsoft.com/office/drawing/2014/main" id="{D93531AE-9D57-49CA-BC46-F7384685F786}"/>
                  </a:ext>
                </a:extLst>
              </p:cNvPr>
              <p:cNvCxnSpPr/>
              <p:nvPr userDrawn="1"/>
            </p:nvCxnSpPr>
            <p:spPr>
              <a:xfrm flipV="1">
                <a:off x="1188389"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9" name="Straight Connector 60">
                <a:extLst>
                  <a:ext uri="{FF2B5EF4-FFF2-40B4-BE49-F238E27FC236}">
                    <a16:creationId xmlns:a16="http://schemas.microsoft.com/office/drawing/2014/main" id="{6130565B-76F2-434C-8896-54E337D6B462}"/>
                  </a:ext>
                </a:extLst>
              </p:cNvPr>
              <p:cNvCxnSpPr/>
              <p:nvPr userDrawn="1"/>
            </p:nvCxnSpPr>
            <p:spPr>
              <a:xfrm flipV="1">
                <a:off x="814086"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30" name="Straight Connector 61">
                <a:extLst>
                  <a:ext uri="{FF2B5EF4-FFF2-40B4-BE49-F238E27FC236}">
                    <a16:creationId xmlns:a16="http://schemas.microsoft.com/office/drawing/2014/main" id="{A0D45B84-40CC-46CF-ACE4-C3A1732817B3}"/>
                  </a:ext>
                </a:extLst>
              </p:cNvPr>
              <p:cNvCxnSpPr/>
              <p:nvPr userDrawn="1"/>
            </p:nvCxnSpPr>
            <p:spPr>
              <a:xfrm flipV="1">
                <a:off x="44226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grpSp>
      </p:grpSp>
      <p:sp>
        <p:nvSpPr>
          <p:cNvPr id="2" name="Titolo 1">
            <a:extLst>
              <a:ext uri="{FF2B5EF4-FFF2-40B4-BE49-F238E27FC236}">
                <a16:creationId xmlns:a16="http://schemas.microsoft.com/office/drawing/2014/main" id="{07D574C9-96B2-42EF-A9BC-D62E458D5C9F}"/>
              </a:ext>
            </a:extLst>
          </p:cNvPr>
          <p:cNvSpPr>
            <a:spLocks noGrp="1"/>
          </p:cNvSpPr>
          <p:nvPr>
            <p:ph type="title" hasCustomPrompt="1"/>
          </p:nvPr>
        </p:nvSpPr>
        <p:spPr/>
        <p:txBody>
          <a:bodyPr/>
          <a:lstStyle/>
          <a:p>
            <a:r>
              <a:rPr lang="en-GB" altLang="en-US" noProof="0" dirty="0"/>
              <a:t>CLICK TO EDIT MASTER TITLE STYLE</a:t>
            </a:r>
            <a:endParaRPr lang="en-GB" noProof="0" dirty="0"/>
          </a:p>
        </p:txBody>
      </p:sp>
      <p:sp>
        <p:nvSpPr>
          <p:cNvPr id="3" name="Content Placeholder 2">
            <a:extLst>
              <a:ext uri="{FF2B5EF4-FFF2-40B4-BE49-F238E27FC236}">
                <a16:creationId xmlns:a16="http://schemas.microsoft.com/office/drawing/2014/main" id="{3B009754-3A1E-461E-B289-FE7FC85C2E42}"/>
              </a:ext>
            </a:extLst>
          </p:cNvPr>
          <p:cNvSpPr>
            <a:spLocks noGrp="1"/>
          </p:cNvSpPr>
          <p:nvPr>
            <p:ph idx="1"/>
          </p:nvPr>
        </p:nvSpPr>
        <p:spPr>
          <a:xfrm>
            <a:off x="219600" y="882000"/>
            <a:ext cx="11764800" cy="5328000"/>
          </a:xfrm>
        </p:spPr>
        <p:txBody>
          <a:bodyPr/>
          <a:lstStyle>
            <a:lvl1pPr>
              <a:defRPr sz="1800"/>
            </a:lvl1pPr>
            <a:lvl2pPr>
              <a:defRPr sz="1800"/>
            </a:lvl2pPr>
            <a:lvl3pPr>
              <a:defRPr sz="1800"/>
            </a:lvl3pPr>
            <a:lvl4pPr>
              <a:defRPr sz="1800"/>
            </a:lvl4pPr>
            <a:lvl5pPr>
              <a:defRPr sz="180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pic>
        <p:nvPicPr>
          <p:cNvPr id="93" name="Picture 58">
            <a:extLst>
              <a:ext uri="{FF2B5EF4-FFF2-40B4-BE49-F238E27FC236}">
                <a16:creationId xmlns:a16="http://schemas.microsoft.com/office/drawing/2014/main" id="{FACF339E-D219-4088-BAC1-2C9C82F81394}"/>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0331489" y="-216085"/>
            <a:ext cx="2093892" cy="1314000"/>
          </a:xfrm>
          <a:prstGeom prst="rect">
            <a:avLst/>
          </a:prstGeom>
        </p:spPr>
      </p:pic>
      <p:sp>
        <p:nvSpPr>
          <p:cNvPr id="31" name="Text Box 38">
            <a:extLst>
              <a:ext uri="{FF2B5EF4-FFF2-40B4-BE49-F238E27FC236}">
                <a16:creationId xmlns:a16="http://schemas.microsoft.com/office/drawing/2014/main" id="{877F5B03-CBC3-47CB-9BB2-474A78C4A2D4}"/>
              </a:ext>
            </a:extLst>
          </p:cNvPr>
          <p:cNvSpPr txBox="1">
            <a:spLocks noChangeArrowheads="1"/>
          </p:cNvSpPr>
          <p:nvPr userDrawn="1"/>
        </p:nvSpPr>
        <p:spPr bwMode="auto">
          <a:xfrm>
            <a:off x="8205939" y="6201716"/>
            <a:ext cx="3751495" cy="21544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0" rIns="0">
            <a:spAutoFit/>
          </a:bodyPr>
          <a:lstStyle/>
          <a:p>
            <a:pPr lvl="2" algn="r">
              <a:spcBef>
                <a:spcPct val="50000"/>
              </a:spcBef>
            </a:pPr>
            <a:fld id="{BBA2E11D-44E1-43DD-A173-928128880055}" type="slidenum">
              <a:rPr lang="en-GB" sz="800" noProof="1" smtClean="0">
                <a:solidFill>
                  <a:srgbClr val="8197A6"/>
                </a:solidFill>
                <a:latin typeface="Arial" charset="0"/>
                <a:ea typeface="Arial" charset="0"/>
                <a:cs typeface="Arial" charset="0"/>
              </a:rPr>
              <a:pPr lvl="2" algn="r">
                <a:spcBef>
                  <a:spcPct val="50000"/>
                </a:spcBef>
              </a:pPr>
              <a:t>‹#›</a:t>
            </a:fld>
            <a:endParaRPr lang="en-GB" sz="800" b="0" i="0" noProof="0" dirty="0">
              <a:solidFill>
                <a:srgbClr val="8197A6"/>
              </a:solidFill>
              <a:latin typeface="Arial" charset="0"/>
              <a:ea typeface="Arial" charset="0"/>
              <a:cs typeface="Arial" charset="0"/>
            </a:endParaRPr>
          </a:p>
        </p:txBody>
      </p:sp>
      <p:cxnSp>
        <p:nvCxnSpPr>
          <p:cNvPr id="62" name="Straight Connector 61">
            <a:extLst>
              <a:ext uri="{FF2B5EF4-FFF2-40B4-BE49-F238E27FC236}">
                <a16:creationId xmlns:a16="http://schemas.microsoft.com/office/drawing/2014/main" id="{29EE444F-6605-400F-BF7E-C6FB5D4308CE}"/>
              </a:ext>
            </a:extLst>
          </p:cNvPr>
          <p:cNvCxnSpPr>
            <a:cxnSpLocks/>
          </p:cNvCxnSpPr>
          <p:nvPr userDrawn="1"/>
        </p:nvCxnSpPr>
        <p:spPr>
          <a:xfrm>
            <a:off x="221435" y="6422971"/>
            <a:ext cx="11736000" cy="0"/>
          </a:xfrm>
          <a:prstGeom prst="line">
            <a:avLst/>
          </a:prstGeom>
          <a:ln w="9525" cmpd="sng">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a16="http://schemas.microsoft.com/office/drawing/2014/main" id="{D20DA465-76C5-4858-B030-FBB9CA538CD7}"/>
              </a:ext>
            </a:extLst>
          </p:cNvPr>
          <p:cNvCxnSpPr/>
          <p:nvPr userDrawn="1"/>
        </p:nvCxnSpPr>
        <p:spPr>
          <a:xfrm>
            <a:off x="218262" y="882193"/>
            <a:ext cx="117684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pic>
        <p:nvPicPr>
          <p:cNvPr id="119" name="Picture 5">
            <a:extLst>
              <a:ext uri="{FF2B5EF4-FFF2-40B4-BE49-F238E27FC236}">
                <a16:creationId xmlns:a16="http://schemas.microsoft.com/office/drawing/2014/main" id="{F46AEE21-774A-4AB5-ADC4-A6979F397CFE}"/>
              </a:ext>
            </a:extLst>
          </p:cNvPr>
          <p:cNvPicPr>
            <a:picLocks/>
          </p:cNvPicPr>
          <p:nvPr userDrawn="1"/>
        </p:nvPicPr>
        <p:blipFill>
          <a:blip r:embed="rId5" cstate="email">
            <a:extLst>
              <a:ext uri="{28A0092B-C50C-407E-A947-70E740481C1C}">
                <a14:useLocalDpi xmlns:a14="http://schemas.microsoft.com/office/drawing/2010/main"/>
              </a:ext>
            </a:extLst>
          </a:blip>
          <a:stretch>
            <a:fillRect/>
          </a:stretch>
        </p:blipFill>
        <p:spPr>
          <a:xfrm>
            <a:off x="10342800" y="6584400"/>
            <a:ext cx="1638000" cy="104400"/>
          </a:xfrm>
          <a:prstGeom prst="rect">
            <a:avLst/>
          </a:prstGeom>
        </p:spPr>
      </p:pic>
      <p:pic>
        <p:nvPicPr>
          <p:cNvPr id="65" name="Picture 64">
            <a:extLst>
              <a:ext uri="{FF2B5EF4-FFF2-40B4-BE49-F238E27FC236}">
                <a16:creationId xmlns:a16="http://schemas.microsoft.com/office/drawing/2014/main" id="{EBB965BA-5FAA-5543-9444-B14F3D19DD2B}"/>
              </a:ext>
            </a:extLst>
          </p:cNvPr>
          <p:cNvPicPr/>
          <p:nvPr userDrawn="1"/>
        </p:nvPicPr>
        <p:blipFill>
          <a:blip r:embed="rId6">
            <a:extLst>
              <a:ext uri="{28A0092B-C50C-407E-A947-70E740481C1C}">
                <a14:useLocalDpi xmlns:a14="http://schemas.microsoft.com/office/drawing/2010/main"/>
              </a:ext>
            </a:extLst>
          </a:blip>
          <a:stretch>
            <a:fillRect/>
          </a:stretch>
        </p:blipFill>
        <p:spPr>
          <a:xfrm>
            <a:off x="-276" y="6452251"/>
            <a:ext cx="9956800" cy="405130"/>
          </a:xfrm>
          <a:prstGeom prst="rect">
            <a:avLst/>
          </a:prstGeom>
        </p:spPr>
      </p:pic>
    </p:spTree>
    <p:extLst>
      <p:ext uri="{BB962C8B-B14F-4D97-AF65-F5344CB8AC3E}">
        <p14:creationId xmlns:p14="http://schemas.microsoft.com/office/powerpoint/2010/main" val="23470660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ARK3">
    <p:spTree>
      <p:nvGrpSpPr>
        <p:cNvPr id="1" name=""/>
        <p:cNvGrpSpPr/>
        <p:nvPr/>
      </p:nvGrpSpPr>
      <p:grpSpPr>
        <a:xfrm>
          <a:off x="0" y="0"/>
          <a:ext cx="0" cy="0"/>
          <a:chOff x="0" y="0"/>
          <a:chExt cx="0" cy="0"/>
        </a:xfrm>
      </p:grpSpPr>
      <p:grpSp>
        <p:nvGrpSpPr>
          <p:cNvPr id="6" name="Group 37" hidden="1">
            <a:extLst>
              <a:ext uri="{FF2B5EF4-FFF2-40B4-BE49-F238E27FC236}">
                <a16:creationId xmlns:a16="http://schemas.microsoft.com/office/drawing/2014/main" id="{978F2107-068F-4327-9136-6EB3073A4403}"/>
              </a:ext>
            </a:extLst>
          </p:cNvPr>
          <p:cNvGrpSpPr/>
          <p:nvPr userDrawn="1"/>
        </p:nvGrpSpPr>
        <p:grpSpPr>
          <a:xfrm>
            <a:off x="443470" y="3456849"/>
            <a:ext cx="11852806" cy="2970388"/>
            <a:chOff x="442260" y="3600153"/>
            <a:chExt cx="11820483" cy="2970388"/>
          </a:xfrm>
        </p:grpSpPr>
        <p:cxnSp>
          <p:nvCxnSpPr>
            <p:cNvPr id="7" name="Straight Connector 38">
              <a:extLst>
                <a:ext uri="{FF2B5EF4-FFF2-40B4-BE49-F238E27FC236}">
                  <a16:creationId xmlns:a16="http://schemas.microsoft.com/office/drawing/2014/main" id="{B5909EFF-FFE7-4DCA-BB35-2930538F8575}"/>
                </a:ext>
              </a:extLst>
            </p:cNvPr>
            <p:cNvCxnSpPr/>
            <p:nvPr userDrawn="1"/>
          </p:nvCxnSpPr>
          <p:spPr>
            <a:xfrm flipV="1">
              <a:off x="9302285"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8" name="Straight Connector 39">
              <a:extLst>
                <a:ext uri="{FF2B5EF4-FFF2-40B4-BE49-F238E27FC236}">
                  <a16:creationId xmlns:a16="http://schemas.microsoft.com/office/drawing/2014/main" id="{BBF66BD5-8EBB-4321-AEA7-778A769BCD0F}"/>
                </a:ext>
              </a:extLst>
            </p:cNvPr>
            <p:cNvCxnSpPr/>
            <p:nvPr userDrawn="1"/>
          </p:nvCxnSpPr>
          <p:spPr>
            <a:xfrm flipV="1">
              <a:off x="8773056"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9" name="Straight Connector 40">
              <a:extLst>
                <a:ext uri="{FF2B5EF4-FFF2-40B4-BE49-F238E27FC236}">
                  <a16:creationId xmlns:a16="http://schemas.microsoft.com/office/drawing/2014/main" id="{B6105F55-6F73-4EAC-A6FE-341C1EDD082D}"/>
                </a:ext>
              </a:extLst>
            </p:cNvPr>
            <p:cNvCxnSpPr/>
            <p:nvPr userDrawn="1"/>
          </p:nvCxnSpPr>
          <p:spPr>
            <a:xfrm flipV="1">
              <a:off x="8235524"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0" name="Straight Connector 41">
              <a:extLst>
                <a:ext uri="{FF2B5EF4-FFF2-40B4-BE49-F238E27FC236}">
                  <a16:creationId xmlns:a16="http://schemas.microsoft.com/office/drawing/2014/main" id="{231C4A1D-0D18-4C45-8CD2-9B482D211697}"/>
                </a:ext>
              </a:extLst>
            </p:cNvPr>
            <p:cNvCxnSpPr/>
            <p:nvPr userDrawn="1"/>
          </p:nvCxnSpPr>
          <p:spPr>
            <a:xfrm flipV="1">
              <a:off x="786603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42">
              <a:extLst>
                <a:ext uri="{FF2B5EF4-FFF2-40B4-BE49-F238E27FC236}">
                  <a16:creationId xmlns:a16="http://schemas.microsoft.com/office/drawing/2014/main" id="{887B699A-26D9-4993-847C-C919922EE7EC}"/>
                </a:ext>
              </a:extLst>
            </p:cNvPr>
            <p:cNvCxnSpPr/>
            <p:nvPr userDrawn="1"/>
          </p:nvCxnSpPr>
          <p:spPr>
            <a:xfrm flipV="1">
              <a:off x="7498863"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2" name="Straight Connector 43">
              <a:extLst>
                <a:ext uri="{FF2B5EF4-FFF2-40B4-BE49-F238E27FC236}">
                  <a16:creationId xmlns:a16="http://schemas.microsoft.com/office/drawing/2014/main" id="{2861B340-F5C1-4BA1-BA98-8D650473066B}"/>
                </a:ext>
              </a:extLst>
            </p:cNvPr>
            <p:cNvCxnSpPr/>
            <p:nvPr userDrawn="1"/>
          </p:nvCxnSpPr>
          <p:spPr>
            <a:xfrm flipV="1">
              <a:off x="7127208"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3" name="Straight Connector 44">
              <a:extLst>
                <a:ext uri="{FF2B5EF4-FFF2-40B4-BE49-F238E27FC236}">
                  <a16:creationId xmlns:a16="http://schemas.microsoft.com/office/drawing/2014/main" id="{C3568F9F-131F-4452-A304-F5E5399BCD8C}"/>
                </a:ext>
              </a:extLst>
            </p:cNvPr>
            <p:cNvCxnSpPr/>
            <p:nvPr userDrawn="1"/>
          </p:nvCxnSpPr>
          <p:spPr>
            <a:xfrm flipV="1">
              <a:off x="6758651"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4" name="Straight Connector 45">
              <a:extLst>
                <a:ext uri="{FF2B5EF4-FFF2-40B4-BE49-F238E27FC236}">
                  <a16:creationId xmlns:a16="http://schemas.microsoft.com/office/drawing/2014/main" id="{CF836D01-B716-45B7-86B0-7412F0310BC3}"/>
                </a:ext>
              </a:extLst>
            </p:cNvPr>
            <p:cNvCxnSpPr/>
            <p:nvPr userDrawn="1"/>
          </p:nvCxnSpPr>
          <p:spPr>
            <a:xfrm flipV="1">
              <a:off x="6389469"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5" name="Straight Connector 46">
              <a:extLst>
                <a:ext uri="{FF2B5EF4-FFF2-40B4-BE49-F238E27FC236}">
                  <a16:creationId xmlns:a16="http://schemas.microsoft.com/office/drawing/2014/main" id="{456D7560-3022-407D-A56A-387D1CF7CBBE}"/>
                </a:ext>
              </a:extLst>
            </p:cNvPr>
            <p:cNvCxnSpPr/>
            <p:nvPr userDrawn="1"/>
          </p:nvCxnSpPr>
          <p:spPr>
            <a:xfrm flipV="1">
              <a:off x="6009868" y="3607282"/>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6" name="Straight Connector 47">
              <a:extLst>
                <a:ext uri="{FF2B5EF4-FFF2-40B4-BE49-F238E27FC236}">
                  <a16:creationId xmlns:a16="http://schemas.microsoft.com/office/drawing/2014/main" id="{C7A0A529-063D-45DD-8385-C74DBDC59E7E}"/>
                </a:ext>
              </a:extLst>
            </p:cNvPr>
            <p:cNvCxnSpPr/>
            <p:nvPr userDrawn="1"/>
          </p:nvCxnSpPr>
          <p:spPr>
            <a:xfrm flipV="1">
              <a:off x="5643989"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7" name="Straight Connector 48">
              <a:extLst>
                <a:ext uri="{FF2B5EF4-FFF2-40B4-BE49-F238E27FC236}">
                  <a16:creationId xmlns:a16="http://schemas.microsoft.com/office/drawing/2014/main" id="{A931E34D-B55F-40AD-83AF-7163B7D714F7}"/>
                </a:ext>
              </a:extLst>
            </p:cNvPr>
            <p:cNvCxnSpPr/>
            <p:nvPr userDrawn="1"/>
          </p:nvCxnSpPr>
          <p:spPr>
            <a:xfrm flipV="1">
              <a:off x="5269261"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8" name="Straight Connector 49">
              <a:extLst>
                <a:ext uri="{FF2B5EF4-FFF2-40B4-BE49-F238E27FC236}">
                  <a16:creationId xmlns:a16="http://schemas.microsoft.com/office/drawing/2014/main" id="{85C0AB43-36CD-4E1C-BBD6-F6E40C7E2D07}"/>
                </a:ext>
              </a:extLst>
            </p:cNvPr>
            <p:cNvCxnSpPr/>
            <p:nvPr userDrawn="1"/>
          </p:nvCxnSpPr>
          <p:spPr>
            <a:xfrm flipV="1">
              <a:off x="488966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9" name="Straight Connector 50">
              <a:extLst>
                <a:ext uri="{FF2B5EF4-FFF2-40B4-BE49-F238E27FC236}">
                  <a16:creationId xmlns:a16="http://schemas.microsoft.com/office/drawing/2014/main" id="{78CD91FC-28C9-4AC7-87D2-3236ADA79432}"/>
                </a:ext>
              </a:extLst>
            </p:cNvPr>
            <p:cNvCxnSpPr/>
            <p:nvPr userDrawn="1"/>
          </p:nvCxnSpPr>
          <p:spPr>
            <a:xfrm flipV="1">
              <a:off x="4523327"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0" name="Straight Connector 51">
              <a:extLst>
                <a:ext uri="{FF2B5EF4-FFF2-40B4-BE49-F238E27FC236}">
                  <a16:creationId xmlns:a16="http://schemas.microsoft.com/office/drawing/2014/main" id="{43CC5094-48A5-4786-A10E-9CE8FDA8F34F}"/>
                </a:ext>
              </a:extLst>
            </p:cNvPr>
            <p:cNvCxnSpPr/>
            <p:nvPr userDrawn="1"/>
          </p:nvCxnSpPr>
          <p:spPr>
            <a:xfrm flipV="1">
              <a:off x="4155926"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1" name="Straight Connector 52">
              <a:extLst>
                <a:ext uri="{FF2B5EF4-FFF2-40B4-BE49-F238E27FC236}">
                  <a16:creationId xmlns:a16="http://schemas.microsoft.com/office/drawing/2014/main" id="{B1CF75A4-9F1F-48F6-AFDA-C7897F2C1B55}"/>
                </a:ext>
              </a:extLst>
            </p:cNvPr>
            <p:cNvCxnSpPr/>
            <p:nvPr userDrawn="1"/>
          </p:nvCxnSpPr>
          <p:spPr>
            <a:xfrm flipV="1">
              <a:off x="3786582"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2" name="Straight Connector 53">
              <a:extLst>
                <a:ext uri="{FF2B5EF4-FFF2-40B4-BE49-F238E27FC236}">
                  <a16:creationId xmlns:a16="http://schemas.microsoft.com/office/drawing/2014/main" id="{D8B3EC32-3BCC-4CF3-A8AB-D5695C387FB1}"/>
                </a:ext>
              </a:extLst>
            </p:cNvPr>
            <p:cNvCxnSpPr/>
            <p:nvPr userDrawn="1"/>
          </p:nvCxnSpPr>
          <p:spPr>
            <a:xfrm flipV="1">
              <a:off x="342049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3" name="Straight Connector 54">
              <a:extLst>
                <a:ext uri="{FF2B5EF4-FFF2-40B4-BE49-F238E27FC236}">
                  <a16:creationId xmlns:a16="http://schemas.microsoft.com/office/drawing/2014/main" id="{646D2636-826F-4188-AECD-8E9F547C330E}"/>
                </a:ext>
              </a:extLst>
            </p:cNvPr>
            <p:cNvCxnSpPr/>
            <p:nvPr userDrawn="1"/>
          </p:nvCxnSpPr>
          <p:spPr>
            <a:xfrm flipV="1">
              <a:off x="3051095"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4" name="Straight Connector 55">
              <a:extLst>
                <a:ext uri="{FF2B5EF4-FFF2-40B4-BE49-F238E27FC236}">
                  <a16:creationId xmlns:a16="http://schemas.microsoft.com/office/drawing/2014/main" id="{D5190618-4665-4F2E-8844-020AD30239F6}"/>
                </a:ext>
              </a:extLst>
            </p:cNvPr>
            <p:cNvCxnSpPr/>
            <p:nvPr userDrawn="1"/>
          </p:nvCxnSpPr>
          <p:spPr>
            <a:xfrm flipV="1">
              <a:off x="2674287"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5" name="Straight Connector 56">
              <a:extLst>
                <a:ext uri="{FF2B5EF4-FFF2-40B4-BE49-F238E27FC236}">
                  <a16:creationId xmlns:a16="http://schemas.microsoft.com/office/drawing/2014/main" id="{E501E497-7672-440E-967B-911C1D6B4B10}"/>
                </a:ext>
              </a:extLst>
            </p:cNvPr>
            <p:cNvCxnSpPr/>
            <p:nvPr userDrawn="1"/>
          </p:nvCxnSpPr>
          <p:spPr>
            <a:xfrm flipV="1">
              <a:off x="230853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6" name="Straight Connector 57">
              <a:extLst>
                <a:ext uri="{FF2B5EF4-FFF2-40B4-BE49-F238E27FC236}">
                  <a16:creationId xmlns:a16="http://schemas.microsoft.com/office/drawing/2014/main" id="{8A688C29-83E0-4CC9-A8C5-B6B30A57710C}"/>
                </a:ext>
              </a:extLst>
            </p:cNvPr>
            <p:cNvCxnSpPr/>
            <p:nvPr userDrawn="1"/>
          </p:nvCxnSpPr>
          <p:spPr>
            <a:xfrm flipV="1">
              <a:off x="193107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7" name="Straight Connector 58">
              <a:extLst>
                <a:ext uri="{FF2B5EF4-FFF2-40B4-BE49-F238E27FC236}">
                  <a16:creationId xmlns:a16="http://schemas.microsoft.com/office/drawing/2014/main" id="{8D3348AE-2C08-472A-92E4-12BF79B738D1}"/>
                </a:ext>
              </a:extLst>
            </p:cNvPr>
            <p:cNvCxnSpPr/>
            <p:nvPr userDrawn="1"/>
          </p:nvCxnSpPr>
          <p:spPr>
            <a:xfrm flipV="1">
              <a:off x="1558445"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8" name="Straight Connector 59">
              <a:extLst>
                <a:ext uri="{FF2B5EF4-FFF2-40B4-BE49-F238E27FC236}">
                  <a16:creationId xmlns:a16="http://schemas.microsoft.com/office/drawing/2014/main" id="{D93531AE-9D57-49CA-BC46-F7384685F786}"/>
                </a:ext>
              </a:extLst>
            </p:cNvPr>
            <p:cNvCxnSpPr/>
            <p:nvPr userDrawn="1"/>
          </p:nvCxnSpPr>
          <p:spPr>
            <a:xfrm flipV="1">
              <a:off x="1188389"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9" name="Straight Connector 60">
              <a:extLst>
                <a:ext uri="{FF2B5EF4-FFF2-40B4-BE49-F238E27FC236}">
                  <a16:creationId xmlns:a16="http://schemas.microsoft.com/office/drawing/2014/main" id="{6130565B-76F2-434C-8896-54E337D6B462}"/>
                </a:ext>
              </a:extLst>
            </p:cNvPr>
            <p:cNvCxnSpPr/>
            <p:nvPr userDrawn="1"/>
          </p:nvCxnSpPr>
          <p:spPr>
            <a:xfrm flipV="1">
              <a:off x="814086"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30" name="Straight Connector 61">
              <a:extLst>
                <a:ext uri="{FF2B5EF4-FFF2-40B4-BE49-F238E27FC236}">
                  <a16:creationId xmlns:a16="http://schemas.microsoft.com/office/drawing/2014/main" id="{A0D45B84-40CC-46CF-ACE4-C3A1732817B3}"/>
                </a:ext>
              </a:extLst>
            </p:cNvPr>
            <p:cNvCxnSpPr/>
            <p:nvPr userDrawn="1"/>
          </p:nvCxnSpPr>
          <p:spPr>
            <a:xfrm flipV="1">
              <a:off x="44226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grpSp>
      <p:sp>
        <p:nvSpPr>
          <p:cNvPr id="2" name="Titolo 1">
            <a:extLst>
              <a:ext uri="{FF2B5EF4-FFF2-40B4-BE49-F238E27FC236}">
                <a16:creationId xmlns:a16="http://schemas.microsoft.com/office/drawing/2014/main" id="{07D574C9-96B2-42EF-A9BC-D62E458D5C9F}"/>
              </a:ext>
            </a:extLst>
          </p:cNvPr>
          <p:cNvSpPr>
            <a:spLocks noGrp="1"/>
          </p:cNvSpPr>
          <p:nvPr>
            <p:ph type="title" hasCustomPrompt="1"/>
          </p:nvPr>
        </p:nvSpPr>
        <p:spPr/>
        <p:txBody>
          <a:bodyPr/>
          <a:lstStyle/>
          <a:p>
            <a:r>
              <a:rPr lang="en-GB" altLang="en-US" noProof="0" dirty="0"/>
              <a:t>CLICK TO EDIT MASTER TITLE STYLE</a:t>
            </a:r>
            <a:endParaRPr lang="en-GB" noProof="0" dirty="0"/>
          </a:p>
        </p:txBody>
      </p:sp>
      <p:sp>
        <p:nvSpPr>
          <p:cNvPr id="3" name="Content Placeholder 2">
            <a:extLst>
              <a:ext uri="{FF2B5EF4-FFF2-40B4-BE49-F238E27FC236}">
                <a16:creationId xmlns:a16="http://schemas.microsoft.com/office/drawing/2014/main" id="{3B009754-3A1E-461E-B289-FE7FC85C2E42}"/>
              </a:ext>
            </a:extLst>
          </p:cNvPr>
          <p:cNvSpPr>
            <a:spLocks noGrp="1"/>
          </p:cNvSpPr>
          <p:nvPr>
            <p:ph idx="1"/>
          </p:nvPr>
        </p:nvSpPr>
        <p:spPr>
          <a:xfrm>
            <a:off x="219600" y="882000"/>
            <a:ext cx="11764800" cy="5328000"/>
          </a:xfrm>
        </p:spPr>
        <p:txBody>
          <a:bodyPr/>
          <a:lstStyle>
            <a:lvl1pPr>
              <a:defRPr sz="1800"/>
            </a:lvl1pPr>
            <a:lvl2pPr>
              <a:defRPr sz="1800"/>
            </a:lvl2pPr>
            <a:lvl3pPr>
              <a:defRPr sz="1800"/>
            </a:lvl3pPr>
            <a:lvl4pPr>
              <a:defRPr sz="1800"/>
            </a:lvl4pPr>
            <a:lvl5pPr>
              <a:defRPr sz="180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cxnSp>
        <p:nvCxnSpPr>
          <p:cNvPr id="31" name="Straight Connector 30">
            <a:extLst>
              <a:ext uri="{FF2B5EF4-FFF2-40B4-BE49-F238E27FC236}">
                <a16:creationId xmlns:a16="http://schemas.microsoft.com/office/drawing/2014/main" id="{D47A283E-2E94-448F-92E5-2474B2498001}"/>
              </a:ext>
            </a:extLst>
          </p:cNvPr>
          <p:cNvCxnSpPr/>
          <p:nvPr userDrawn="1"/>
        </p:nvCxnSpPr>
        <p:spPr>
          <a:xfrm>
            <a:off x="218262" y="882193"/>
            <a:ext cx="117684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652785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ARK4">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33D3CCAE-5E68-40B7-96F4-1867CB3C210D}"/>
              </a:ext>
            </a:extLst>
          </p:cNvPr>
          <p:cNvSpPr>
            <a:spLocks noGrp="1"/>
          </p:cNvSpPr>
          <p:nvPr>
            <p:ph type="title" hasCustomPrompt="1"/>
          </p:nvPr>
        </p:nvSpPr>
        <p:spPr/>
        <p:txBody>
          <a:bodyPr/>
          <a:lstStyle/>
          <a:p>
            <a:r>
              <a:rPr lang="en-GB" altLang="en-US" noProof="0" dirty="0"/>
              <a:t>CLICK TO EDIT MASTER TITLE STYLE</a:t>
            </a:r>
            <a:endParaRPr lang="en-GB" noProof="0" dirty="0"/>
          </a:p>
        </p:txBody>
      </p:sp>
      <p:graphicFrame>
        <p:nvGraphicFramePr>
          <p:cNvPr id="3" name="Chart 62">
            <a:extLst>
              <a:ext uri="{FF2B5EF4-FFF2-40B4-BE49-F238E27FC236}">
                <a16:creationId xmlns:a16="http://schemas.microsoft.com/office/drawing/2014/main" id="{F74DFCCB-83DE-47F4-9FF3-8FAEE5BF92D8}"/>
              </a:ext>
            </a:extLst>
          </p:cNvPr>
          <p:cNvGraphicFramePr/>
          <p:nvPr userDrawn="1"/>
        </p:nvGraphicFramePr>
        <p:xfrm>
          <a:off x="279036" y="1321782"/>
          <a:ext cx="11656060" cy="4623897"/>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6" name="Chart 62">
            <a:extLst>
              <a:ext uri="{FF2B5EF4-FFF2-40B4-BE49-F238E27FC236}">
                <a16:creationId xmlns:a16="http://schemas.microsoft.com/office/drawing/2014/main" id="{1D3688BC-A29F-4FC4-A11A-398FE4188E1F}"/>
              </a:ext>
            </a:extLst>
          </p:cNvPr>
          <p:cNvGraphicFramePr/>
          <p:nvPr userDrawn="1">
            <p:extLst>
              <p:ext uri="{D42A27DB-BD31-4B8C-83A1-F6EECF244321}">
                <p14:modId xmlns:p14="http://schemas.microsoft.com/office/powerpoint/2010/main" val="1776204199"/>
              </p:ext>
            </p:extLst>
          </p:nvPr>
        </p:nvGraphicFramePr>
        <p:xfrm>
          <a:off x="278274" y="1348840"/>
          <a:ext cx="11624275" cy="4718559"/>
        </p:xfrm>
        <a:graphic>
          <a:graphicData uri="http://schemas.openxmlformats.org/drawingml/2006/chart">
            <c:chart xmlns:c="http://schemas.openxmlformats.org/drawingml/2006/chart" xmlns:r="http://schemas.openxmlformats.org/officeDocument/2006/relationships" r:id="rId3"/>
          </a:graphicData>
        </a:graphic>
      </p:graphicFrame>
      <p:cxnSp>
        <p:nvCxnSpPr>
          <p:cNvPr id="8" name="Straight Connector 7">
            <a:extLst>
              <a:ext uri="{FF2B5EF4-FFF2-40B4-BE49-F238E27FC236}">
                <a16:creationId xmlns:a16="http://schemas.microsoft.com/office/drawing/2014/main" id="{2D8F5593-453E-4297-89C3-AF572A2F008F}"/>
              </a:ext>
            </a:extLst>
          </p:cNvPr>
          <p:cNvCxnSpPr/>
          <p:nvPr userDrawn="1"/>
        </p:nvCxnSpPr>
        <p:spPr>
          <a:xfrm>
            <a:off x="218262" y="882193"/>
            <a:ext cx="117684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051897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repeatCount="0" fill="hold" grpId="0" nodeType="afterEffect">
                                  <p:stCondLst>
                                    <p:cond delay="0"/>
                                  </p:stCondLst>
                                  <p:childTnLst>
                                    <p:set>
                                      <p:cBhvr>
                                        <p:cTn id="6" dur="1" fill="hold">
                                          <p:stCondLst>
                                            <p:cond delay="0"/>
                                          </p:stCondLst>
                                        </p:cTn>
                                        <p:tgtEl>
                                          <p:spTgt spid="3">
                                            <p:graphicEl>
                                              <a:chart seriesIdx="-3" categoryIdx="-3" bldStep="gridLegend"/>
                                            </p:graphicEl>
                                          </p:spTgt>
                                        </p:tgtEl>
                                        <p:attrNameLst>
                                          <p:attrName>style.visibility</p:attrName>
                                        </p:attrNameLst>
                                      </p:cBhvr>
                                      <p:to>
                                        <p:strVal val="visible"/>
                                      </p:to>
                                    </p:set>
                                    <p:animEffect transition="in" filter="wipe(down)">
                                      <p:cBhvr>
                                        <p:cTn id="7" dur="300"/>
                                        <p:tgtEl>
                                          <p:spTgt spid="3">
                                            <p:graphicEl>
                                              <a:chart seriesIdx="-3" categoryIdx="-3" bldStep="gridLegend"/>
                                            </p:graphicEl>
                                          </p:spTgt>
                                        </p:tgtEl>
                                      </p:cBhvr>
                                    </p:animEffect>
                                  </p:childTnLst>
                                </p:cTn>
                              </p:par>
                            </p:childTnLst>
                          </p:cTn>
                        </p:par>
                        <p:par>
                          <p:cTn id="8" fill="hold">
                            <p:stCondLst>
                              <p:cond delay="300"/>
                            </p:stCondLst>
                            <p:childTnLst>
                              <p:par>
                                <p:cTn id="9" presetID="22" presetClass="entr" presetSubtype="4" repeatCount="0" fill="hold" grpId="0" nodeType="afterEffect">
                                  <p:stCondLst>
                                    <p:cond delay="0"/>
                                  </p:stCondLst>
                                  <p:childTnLst>
                                    <p:set>
                                      <p:cBhvr>
                                        <p:cTn id="10" dur="1" fill="hold">
                                          <p:stCondLst>
                                            <p:cond delay="0"/>
                                          </p:stCondLst>
                                        </p:cTn>
                                        <p:tgtEl>
                                          <p:spTgt spid="6">
                                            <p:graphicEl>
                                              <a:chart seriesIdx="-3" categoryIdx="-3" bldStep="gridLegend"/>
                                            </p:graphicEl>
                                          </p:spTgt>
                                        </p:tgtEl>
                                        <p:attrNameLst>
                                          <p:attrName>style.visibility</p:attrName>
                                        </p:attrNameLst>
                                      </p:cBhvr>
                                      <p:to>
                                        <p:strVal val="visible"/>
                                      </p:to>
                                    </p:set>
                                    <p:animEffect transition="in" filter="wipe(down)">
                                      <p:cBhvr>
                                        <p:cTn id="11" dur="300"/>
                                        <p:tgtEl>
                                          <p:spTgt spid="6">
                                            <p:graphicEl>
                                              <a:chart seriesIdx="-3" categoryIdx="-3" bldStep="gridLegend"/>
                                            </p:graphicEl>
                                          </p:spTgt>
                                        </p:tgtEl>
                                      </p:cBhvr>
                                    </p:animEffect>
                                  </p:childTnLst>
                                </p:cTn>
                              </p:par>
                            </p:childTnLst>
                          </p:cTn>
                        </p:par>
                        <p:par>
                          <p:cTn id="12" fill="hold">
                            <p:stCondLst>
                              <p:cond delay="600"/>
                            </p:stCondLst>
                            <p:childTnLst>
                              <p:par>
                                <p:cTn id="13" presetID="22" presetClass="entr" presetSubtype="4" repeatCount="0" fill="hold" grpId="0" nodeType="afterEffect">
                                  <p:stCondLst>
                                    <p:cond delay="0"/>
                                  </p:stCondLst>
                                  <p:childTnLst>
                                    <p:set>
                                      <p:cBhvr>
                                        <p:cTn id="14" dur="1" fill="hold">
                                          <p:stCondLst>
                                            <p:cond delay="0"/>
                                          </p:stCondLst>
                                        </p:cTn>
                                        <p:tgtEl>
                                          <p:spTgt spid="6">
                                            <p:graphicEl>
                                              <a:chart seriesIdx="-4" categoryIdx="0" bldStep="category"/>
                                            </p:graphicEl>
                                          </p:spTgt>
                                        </p:tgtEl>
                                        <p:attrNameLst>
                                          <p:attrName>style.visibility</p:attrName>
                                        </p:attrNameLst>
                                      </p:cBhvr>
                                      <p:to>
                                        <p:strVal val="visible"/>
                                      </p:to>
                                    </p:set>
                                    <p:animEffect transition="in" filter="wipe(down)">
                                      <p:cBhvr>
                                        <p:cTn id="15" dur="300"/>
                                        <p:tgtEl>
                                          <p:spTgt spid="6">
                                            <p:graphicEl>
                                              <a:chart seriesIdx="-4" categoryIdx="0" bldStep="category"/>
                                            </p:graphicEl>
                                          </p:spTgt>
                                        </p:tgtEl>
                                      </p:cBhvr>
                                    </p:animEffect>
                                  </p:childTnLst>
                                </p:cTn>
                              </p:par>
                            </p:childTnLst>
                          </p:cTn>
                        </p:par>
                        <p:par>
                          <p:cTn id="16" fill="hold">
                            <p:stCondLst>
                              <p:cond delay="900"/>
                            </p:stCondLst>
                            <p:childTnLst>
                              <p:par>
                                <p:cTn id="17" presetID="22" presetClass="entr" presetSubtype="4" repeatCount="0" fill="hold" grpId="0" nodeType="afterEffect">
                                  <p:stCondLst>
                                    <p:cond delay="0"/>
                                  </p:stCondLst>
                                  <p:childTnLst>
                                    <p:set>
                                      <p:cBhvr>
                                        <p:cTn id="18" dur="1" fill="hold">
                                          <p:stCondLst>
                                            <p:cond delay="0"/>
                                          </p:stCondLst>
                                        </p:cTn>
                                        <p:tgtEl>
                                          <p:spTgt spid="6">
                                            <p:graphicEl>
                                              <a:chart seriesIdx="-4" categoryIdx="1" bldStep="category"/>
                                            </p:graphicEl>
                                          </p:spTgt>
                                        </p:tgtEl>
                                        <p:attrNameLst>
                                          <p:attrName>style.visibility</p:attrName>
                                        </p:attrNameLst>
                                      </p:cBhvr>
                                      <p:to>
                                        <p:strVal val="visible"/>
                                      </p:to>
                                    </p:set>
                                    <p:animEffect transition="in" filter="wipe(down)">
                                      <p:cBhvr>
                                        <p:cTn id="19" dur="300"/>
                                        <p:tgtEl>
                                          <p:spTgt spid="6">
                                            <p:graphicEl>
                                              <a:chart seriesIdx="-4" categoryIdx="1" bldStep="category"/>
                                            </p:graphicEl>
                                          </p:spTgt>
                                        </p:tgtEl>
                                      </p:cBhvr>
                                    </p:animEffect>
                                  </p:childTnLst>
                                </p:cTn>
                              </p:par>
                            </p:childTnLst>
                          </p:cTn>
                        </p:par>
                        <p:par>
                          <p:cTn id="20" fill="hold">
                            <p:stCondLst>
                              <p:cond delay="1200"/>
                            </p:stCondLst>
                            <p:childTnLst>
                              <p:par>
                                <p:cTn id="21" presetID="22" presetClass="entr" presetSubtype="4" repeatCount="0" fill="hold" grpId="0" nodeType="afterEffect">
                                  <p:stCondLst>
                                    <p:cond delay="0"/>
                                  </p:stCondLst>
                                  <p:childTnLst>
                                    <p:set>
                                      <p:cBhvr>
                                        <p:cTn id="22" dur="1" fill="hold">
                                          <p:stCondLst>
                                            <p:cond delay="0"/>
                                          </p:stCondLst>
                                        </p:cTn>
                                        <p:tgtEl>
                                          <p:spTgt spid="6">
                                            <p:graphicEl>
                                              <a:chart seriesIdx="-4" categoryIdx="2" bldStep="category"/>
                                            </p:graphicEl>
                                          </p:spTgt>
                                        </p:tgtEl>
                                        <p:attrNameLst>
                                          <p:attrName>style.visibility</p:attrName>
                                        </p:attrNameLst>
                                      </p:cBhvr>
                                      <p:to>
                                        <p:strVal val="visible"/>
                                      </p:to>
                                    </p:set>
                                    <p:animEffect transition="in" filter="wipe(down)">
                                      <p:cBhvr>
                                        <p:cTn id="23" dur="300"/>
                                        <p:tgtEl>
                                          <p:spTgt spid="6">
                                            <p:graphicEl>
                                              <a:chart seriesIdx="-4" categoryIdx="2" bldStep="category"/>
                                            </p:graphicEl>
                                          </p:spTgt>
                                        </p:tgtEl>
                                      </p:cBhvr>
                                    </p:animEffect>
                                  </p:childTnLst>
                                </p:cTn>
                              </p:par>
                            </p:childTnLst>
                          </p:cTn>
                        </p:par>
                        <p:par>
                          <p:cTn id="24" fill="hold">
                            <p:stCondLst>
                              <p:cond delay="1500"/>
                            </p:stCondLst>
                            <p:childTnLst>
                              <p:par>
                                <p:cTn id="25" presetID="22" presetClass="entr" presetSubtype="4" repeatCount="0" fill="hold" grpId="0" nodeType="afterEffect">
                                  <p:stCondLst>
                                    <p:cond delay="0"/>
                                  </p:stCondLst>
                                  <p:childTnLst>
                                    <p:set>
                                      <p:cBhvr>
                                        <p:cTn id="26" dur="1" fill="hold">
                                          <p:stCondLst>
                                            <p:cond delay="0"/>
                                          </p:stCondLst>
                                        </p:cTn>
                                        <p:tgtEl>
                                          <p:spTgt spid="6">
                                            <p:graphicEl>
                                              <a:chart seriesIdx="-4" categoryIdx="3" bldStep="category"/>
                                            </p:graphicEl>
                                          </p:spTgt>
                                        </p:tgtEl>
                                        <p:attrNameLst>
                                          <p:attrName>style.visibility</p:attrName>
                                        </p:attrNameLst>
                                      </p:cBhvr>
                                      <p:to>
                                        <p:strVal val="visible"/>
                                      </p:to>
                                    </p:set>
                                    <p:animEffect transition="in" filter="wipe(down)">
                                      <p:cBhvr>
                                        <p:cTn id="27" dur="300"/>
                                        <p:tgtEl>
                                          <p:spTgt spid="6">
                                            <p:graphicEl>
                                              <a:chart seriesIdx="-4" categoryIdx="3" bldStep="category"/>
                                            </p:graphicEl>
                                          </p:spTgt>
                                        </p:tgtEl>
                                      </p:cBhvr>
                                    </p:animEffect>
                                  </p:childTnLst>
                                </p:cTn>
                              </p:par>
                            </p:childTnLst>
                          </p:cTn>
                        </p:par>
                        <p:par>
                          <p:cTn id="28" fill="hold">
                            <p:stCondLst>
                              <p:cond delay="1800"/>
                            </p:stCondLst>
                            <p:childTnLst>
                              <p:par>
                                <p:cTn id="29" presetID="22" presetClass="entr" presetSubtype="4" repeatCount="0" fill="hold" grpId="0" nodeType="afterEffect">
                                  <p:stCondLst>
                                    <p:cond delay="0"/>
                                  </p:stCondLst>
                                  <p:childTnLst>
                                    <p:set>
                                      <p:cBhvr>
                                        <p:cTn id="30" dur="1" fill="hold">
                                          <p:stCondLst>
                                            <p:cond delay="0"/>
                                          </p:stCondLst>
                                        </p:cTn>
                                        <p:tgtEl>
                                          <p:spTgt spid="6">
                                            <p:graphicEl>
                                              <a:chart seriesIdx="-4" categoryIdx="4" bldStep="category"/>
                                            </p:graphicEl>
                                          </p:spTgt>
                                        </p:tgtEl>
                                        <p:attrNameLst>
                                          <p:attrName>style.visibility</p:attrName>
                                        </p:attrNameLst>
                                      </p:cBhvr>
                                      <p:to>
                                        <p:strVal val="visible"/>
                                      </p:to>
                                    </p:set>
                                    <p:animEffect transition="in" filter="wipe(down)">
                                      <p:cBhvr>
                                        <p:cTn id="31" dur="300"/>
                                        <p:tgtEl>
                                          <p:spTgt spid="6">
                                            <p:graphicEl>
                                              <a:chart seriesIdx="-4" categoryIdx="4" bldStep="category"/>
                                            </p:graphicEl>
                                          </p:spTgt>
                                        </p:tgtEl>
                                      </p:cBhvr>
                                    </p:animEffect>
                                  </p:childTnLst>
                                </p:cTn>
                              </p:par>
                            </p:childTnLst>
                          </p:cTn>
                        </p:par>
                        <p:par>
                          <p:cTn id="32" fill="hold">
                            <p:stCondLst>
                              <p:cond delay="2100"/>
                            </p:stCondLst>
                            <p:childTnLst>
                              <p:par>
                                <p:cTn id="33" presetID="22" presetClass="entr" presetSubtype="4" repeatCount="0" fill="hold" grpId="0" nodeType="afterEffect">
                                  <p:stCondLst>
                                    <p:cond delay="0"/>
                                  </p:stCondLst>
                                  <p:childTnLst>
                                    <p:set>
                                      <p:cBhvr>
                                        <p:cTn id="34" dur="1" fill="hold">
                                          <p:stCondLst>
                                            <p:cond delay="0"/>
                                          </p:stCondLst>
                                        </p:cTn>
                                        <p:tgtEl>
                                          <p:spTgt spid="6">
                                            <p:graphicEl>
                                              <a:chart seriesIdx="-4" categoryIdx="5" bldStep="category"/>
                                            </p:graphicEl>
                                          </p:spTgt>
                                        </p:tgtEl>
                                        <p:attrNameLst>
                                          <p:attrName>style.visibility</p:attrName>
                                        </p:attrNameLst>
                                      </p:cBhvr>
                                      <p:to>
                                        <p:strVal val="visible"/>
                                      </p:to>
                                    </p:set>
                                    <p:animEffect transition="in" filter="wipe(down)">
                                      <p:cBhvr>
                                        <p:cTn id="35" dur="300"/>
                                        <p:tgtEl>
                                          <p:spTgt spid="6">
                                            <p:graphicEl>
                                              <a:chart seriesIdx="-4" categoryIdx="5" bldStep="category"/>
                                            </p:graphicEl>
                                          </p:spTgt>
                                        </p:tgtEl>
                                      </p:cBhvr>
                                    </p:animEffect>
                                  </p:childTnLst>
                                </p:cTn>
                              </p:par>
                            </p:childTnLst>
                          </p:cTn>
                        </p:par>
                        <p:par>
                          <p:cTn id="36" fill="hold">
                            <p:stCondLst>
                              <p:cond delay="2400"/>
                            </p:stCondLst>
                            <p:childTnLst>
                              <p:par>
                                <p:cTn id="37" presetID="22" presetClass="entr" presetSubtype="4" repeatCount="0" fill="hold" grpId="0" nodeType="afterEffect">
                                  <p:stCondLst>
                                    <p:cond delay="0"/>
                                  </p:stCondLst>
                                  <p:childTnLst>
                                    <p:set>
                                      <p:cBhvr>
                                        <p:cTn id="38" dur="1" fill="hold">
                                          <p:stCondLst>
                                            <p:cond delay="0"/>
                                          </p:stCondLst>
                                        </p:cTn>
                                        <p:tgtEl>
                                          <p:spTgt spid="6">
                                            <p:graphicEl>
                                              <a:chart seriesIdx="-4" categoryIdx="6" bldStep="category"/>
                                            </p:graphicEl>
                                          </p:spTgt>
                                        </p:tgtEl>
                                        <p:attrNameLst>
                                          <p:attrName>style.visibility</p:attrName>
                                        </p:attrNameLst>
                                      </p:cBhvr>
                                      <p:to>
                                        <p:strVal val="visible"/>
                                      </p:to>
                                    </p:set>
                                    <p:animEffect transition="in" filter="wipe(down)">
                                      <p:cBhvr>
                                        <p:cTn id="39" dur="300"/>
                                        <p:tgtEl>
                                          <p:spTgt spid="6">
                                            <p:graphicEl>
                                              <a:chart seriesIdx="-4" categoryIdx="6" bldStep="category"/>
                                            </p:graphicEl>
                                          </p:spTgt>
                                        </p:tgtEl>
                                      </p:cBhvr>
                                    </p:animEffect>
                                  </p:childTnLst>
                                </p:cTn>
                              </p:par>
                            </p:childTnLst>
                          </p:cTn>
                        </p:par>
                        <p:par>
                          <p:cTn id="40" fill="hold">
                            <p:stCondLst>
                              <p:cond delay="2700"/>
                            </p:stCondLst>
                            <p:childTnLst>
                              <p:par>
                                <p:cTn id="41" presetID="22" presetClass="entr" presetSubtype="4" repeatCount="0" fill="hold" grpId="0" nodeType="afterEffect">
                                  <p:stCondLst>
                                    <p:cond delay="0"/>
                                  </p:stCondLst>
                                  <p:childTnLst>
                                    <p:set>
                                      <p:cBhvr>
                                        <p:cTn id="42" dur="1" fill="hold">
                                          <p:stCondLst>
                                            <p:cond delay="0"/>
                                          </p:stCondLst>
                                        </p:cTn>
                                        <p:tgtEl>
                                          <p:spTgt spid="6">
                                            <p:graphicEl>
                                              <a:chart seriesIdx="-4" categoryIdx="7" bldStep="category"/>
                                            </p:graphicEl>
                                          </p:spTgt>
                                        </p:tgtEl>
                                        <p:attrNameLst>
                                          <p:attrName>style.visibility</p:attrName>
                                        </p:attrNameLst>
                                      </p:cBhvr>
                                      <p:to>
                                        <p:strVal val="visible"/>
                                      </p:to>
                                    </p:set>
                                    <p:animEffect transition="in" filter="wipe(down)">
                                      <p:cBhvr>
                                        <p:cTn id="43" dur="300"/>
                                        <p:tgtEl>
                                          <p:spTgt spid="6">
                                            <p:graphicEl>
                                              <a:chart seriesIdx="-4" categoryIdx="7" bldStep="category"/>
                                            </p:graphicEl>
                                          </p:spTgt>
                                        </p:tgtEl>
                                      </p:cBhvr>
                                    </p:animEffect>
                                  </p:childTnLst>
                                </p:cTn>
                              </p:par>
                            </p:childTnLst>
                          </p:cTn>
                        </p:par>
                        <p:par>
                          <p:cTn id="44" fill="hold">
                            <p:stCondLst>
                              <p:cond delay="3000"/>
                            </p:stCondLst>
                            <p:childTnLst>
                              <p:par>
                                <p:cTn id="45" presetID="22" presetClass="entr" presetSubtype="4" repeatCount="0" fill="hold" grpId="0" nodeType="afterEffect">
                                  <p:stCondLst>
                                    <p:cond delay="0"/>
                                  </p:stCondLst>
                                  <p:childTnLst>
                                    <p:set>
                                      <p:cBhvr>
                                        <p:cTn id="46" dur="1" fill="hold">
                                          <p:stCondLst>
                                            <p:cond delay="0"/>
                                          </p:stCondLst>
                                        </p:cTn>
                                        <p:tgtEl>
                                          <p:spTgt spid="6">
                                            <p:graphicEl>
                                              <a:chart seriesIdx="-4" categoryIdx="8" bldStep="category"/>
                                            </p:graphicEl>
                                          </p:spTgt>
                                        </p:tgtEl>
                                        <p:attrNameLst>
                                          <p:attrName>style.visibility</p:attrName>
                                        </p:attrNameLst>
                                      </p:cBhvr>
                                      <p:to>
                                        <p:strVal val="visible"/>
                                      </p:to>
                                    </p:set>
                                    <p:animEffect transition="in" filter="wipe(down)">
                                      <p:cBhvr>
                                        <p:cTn id="47" dur="300"/>
                                        <p:tgtEl>
                                          <p:spTgt spid="6">
                                            <p:graphicEl>
                                              <a:chart seriesIdx="-4" categoryIdx="8" bldStep="category"/>
                                            </p:graphicEl>
                                          </p:spTgt>
                                        </p:tgtEl>
                                      </p:cBhvr>
                                    </p:animEffect>
                                  </p:childTnLst>
                                </p:cTn>
                              </p:par>
                            </p:childTnLst>
                          </p:cTn>
                        </p:par>
                        <p:par>
                          <p:cTn id="48" fill="hold">
                            <p:stCondLst>
                              <p:cond delay="3300"/>
                            </p:stCondLst>
                            <p:childTnLst>
                              <p:par>
                                <p:cTn id="49" presetID="22" presetClass="entr" presetSubtype="4" repeatCount="0" fill="hold" grpId="0" nodeType="afterEffect">
                                  <p:stCondLst>
                                    <p:cond delay="0"/>
                                  </p:stCondLst>
                                  <p:childTnLst>
                                    <p:set>
                                      <p:cBhvr>
                                        <p:cTn id="50" dur="1" fill="hold">
                                          <p:stCondLst>
                                            <p:cond delay="0"/>
                                          </p:stCondLst>
                                        </p:cTn>
                                        <p:tgtEl>
                                          <p:spTgt spid="6">
                                            <p:graphicEl>
                                              <a:chart seriesIdx="-4" categoryIdx="9" bldStep="category"/>
                                            </p:graphicEl>
                                          </p:spTgt>
                                        </p:tgtEl>
                                        <p:attrNameLst>
                                          <p:attrName>style.visibility</p:attrName>
                                        </p:attrNameLst>
                                      </p:cBhvr>
                                      <p:to>
                                        <p:strVal val="visible"/>
                                      </p:to>
                                    </p:set>
                                    <p:animEffect transition="in" filter="wipe(down)">
                                      <p:cBhvr>
                                        <p:cTn id="51" dur="300"/>
                                        <p:tgtEl>
                                          <p:spTgt spid="6">
                                            <p:graphicEl>
                                              <a:chart seriesIdx="-4" categoryIdx="9" bldStep="category"/>
                                            </p:graphicEl>
                                          </p:spTgt>
                                        </p:tgtEl>
                                      </p:cBhvr>
                                    </p:animEffect>
                                  </p:childTnLst>
                                </p:cTn>
                              </p:par>
                            </p:childTnLst>
                          </p:cTn>
                        </p:par>
                        <p:par>
                          <p:cTn id="52" fill="hold">
                            <p:stCondLst>
                              <p:cond delay="3600"/>
                            </p:stCondLst>
                            <p:childTnLst>
                              <p:par>
                                <p:cTn id="53" presetID="22" presetClass="entr" presetSubtype="4" repeatCount="0" fill="hold" grpId="0" nodeType="afterEffect">
                                  <p:stCondLst>
                                    <p:cond delay="0"/>
                                  </p:stCondLst>
                                  <p:childTnLst>
                                    <p:set>
                                      <p:cBhvr>
                                        <p:cTn id="54" dur="1" fill="hold">
                                          <p:stCondLst>
                                            <p:cond delay="0"/>
                                          </p:stCondLst>
                                        </p:cTn>
                                        <p:tgtEl>
                                          <p:spTgt spid="6">
                                            <p:graphicEl>
                                              <a:chart seriesIdx="-4" categoryIdx="10" bldStep="category"/>
                                            </p:graphicEl>
                                          </p:spTgt>
                                        </p:tgtEl>
                                        <p:attrNameLst>
                                          <p:attrName>style.visibility</p:attrName>
                                        </p:attrNameLst>
                                      </p:cBhvr>
                                      <p:to>
                                        <p:strVal val="visible"/>
                                      </p:to>
                                    </p:set>
                                    <p:animEffect transition="in" filter="wipe(down)">
                                      <p:cBhvr>
                                        <p:cTn id="55" dur="300"/>
                                        <p:tgtEl>
                                          <p:spTgt spid="6">
                                            <p:graphicEl>
                                              <a:chart seriesIdx="-4" categoryIdx="10" bldStep="category"/>
                                            </p:graphicEl>
                                          </p:spTgt>
                                        </p:tgtEl>
                                      </p:cBhvr>
                                    </p:animEffect>
                                  </p:childTnLst>
                                </p:cTn>
                              </p:par>
                            </p:childTnLst>
                          </p:cTn>
                        </p:par>
                        <p:par>
                          <p:cTn id="56" fill="hold">
                            <p:stCondLst>
                              <p:cond delay="3900"/>
                            </p:stCondLst>
                            <p:childTnLst>
                              <p:par>
                                <p:cTn id="57" presetID="22" presetClass="entr" presetSubtype="4" repeatCount="0" fill="hold" grpId="0" nodeType="afterEffect">
                                  <p:stCondLst>
                                    <p:cond delay="0"/>
                                  </p:stCondLst>
                                  <p:childTnLst>
                                    <p:set>
                                      <p:cBhvr>
                                        <p:cTn id="58" dur="1" fill="hold">
                                          <p:stCondLst>
                                            <p:cond delay="0"/>
                                          </p:stCondLst>
                                        </p:cTn>
                                        <p:tgtEl>
                                          <p:spTgt spid="6">
                                            <p:graphicEl>
                                              <a:chart seriesIdx="-4" categoryIdx="11" bldStep="category"/>
                                            </p:graphicEl>
                                          </p:spTgt>
                                        </p:tgtEl>
                                        <p:attrNameLst>
                                          <p:attrName>style.visibility</p:attrName>
                                        </p:attrNameLst>
                                      </p:cBhvr>
                                      <p:to>
                                        <p:strVal val="visible"/>
                                      </p:to>
                                    </p:set>
                                    <p:animEffect transition="in" filter="wipe(down)">
                                      <p:cBhvr>
                                        <p:cTn id="59" dur="300"/>
                                        <p:tgtEl>
                                          <p:spTgt spid="6">
                                            <p:graphicEl>
                                              <a:chart seriesIdx="-4" categoryIdx="11" bldStep="category"/>
                                            </p:graphicEl>
                                          </p:spTgt>
                                        </p:tgtEl>
                                      </p:cBhvr>
                                    </p:animEffect>
                                  </p:childTnLst>
                                </p:cTn>
                              </p:par>
                            </p:childTnLst>
                          </p:cTn>
                        </p:par>
                        <p:par>
                          <p:cTn id="60" fill="hold">
                            <p:stCondLst>
                              <p:cond delay="4200"/>
                            </p:stCondLst>
                            <p:childTnLst>
                              <p:par>
                                <p:cTn id="61" presetID="22" presetClass="entr" presetSubtype="4" repeatCount="0" fill="hold" grpId="0" nodeType="afterEffect">
                                  <p:stCondLst>
                                    <p:cond delay="0"/>
                                  </p:stCondLst>
                                  <p:childTnLst>
                                    <p:set>
                                      <p:cBhvr>
                                        <p:cTn id="62" dur="1" fill="hold">
                                          <p:stCondLst>
                                            <p:cond delay="0"/>
                                          </p:stCondLst>
                                        </p:cTn>
                                        <p:tgtEl>
                                          <p:spTgt spid="6">
                                            <p:graphicEl>
                                              <a:chart seriesIdx="-4" categoryIdx="12" bldStep="category"/>
                                            </p:graphicEl>
                                          </p:spTgt>
                                        </p:tgtEl>
                                        <p:attrNameLst>
                                          <p:attrName>style.visibility</p:attrName>
                                        </p:attrNameLst>
                                      </p:cBhvr>
                                      <p:to>
                                        <p:strVal val="visible"/>
                                      </p:to>
                                    </p:set>
                                    <p:animEffect transition="in" filter="wipe(down)">
                                      <p:cBhvr>
                                        <p:cTn id="63" dur="300"/>
                                        <p:tgtEl>
                                          <p:spTgt spid="6">
                                            <p:graphicEl>
                                              <a:chart seriesIdx="-4" categoryIdx="12" bldStep="category"/>
                                            </p:graphicEl>
                                          </p:spTgt>
                                        </p:tgtEl>
                                      </p:cBhvr>
                                    </p:animEffect>
                                  </p:childTnLst>
                                </p:cTn>
                              </p:par>
                            </p:childTnLst>
                          </p:cTn>
                        </p:par>
                        <p:par>
                          <p:cTn id="64" fill="hold">
                            <p:stCondLst>
                              <p:cond delay="4500"/>
                            </p:stCondLst>
                            <p:childTnLst>
                              <p:par>
                                <p:cTn id="65" presetID="22" presetClass="entr" presetSubtype="4" repeatCount="0" fill="hold" grpId="0" nodeType="afterEffect">
                                  <p:stCondLst>
                                    <p:cond delay="0"/>
                                  </p:stCondLst>
                                  <p:childTnLst>
                                    <p:set>
                                      <p:cBhvr>
                                        <p:cTn id="66" dur="1" fill="hold">
                                          <p:stCondLst>
                                            <p:cond delay="0"/>
                                          </p:stCondLst>
                                        </p:cTn>
                                        <p:tgtEl>
                                          <p:spTgt spid="6">
                                            <p:graphicEl>
                                              <a:chart seriesIdx="-4" categoryIdx="13" bldStep="category"/>
                                            </p:graphicEl>
                                          </p:spTgt>
                                        </p:tgtEl>
                                        <p:attrNameLst>
                                          <p:attrName>style.visibility</p:attrName>
                                        </p:attrNameLst>
                                      </p:cBhvr>
                                      <p:to>
                                        <p:strVal val="visible"/>
                                      </p:to>
                                    </p:set>
                                    <p:animEffect transition="in" filter="wipe(down)">
                                      <p:cBhvr>
                                        <p:cTn id="67" dur="300"/>
                                        <p:tgtEl>
                                          <p:spTgt spid="6">
                                            <p:graphicEl>
                                              <a:chart seriesIdx="-4" categoryIdx="13" bldStep="category"/>
                                            </p:graphicEl>
                                          </p:spTgt>
                                        </p:tgtEl>
                                      </p:cBhvr>
                                    </p:animEffect>
                                  </p:childTnLst>
                                </p:cTn>
                              </p:par>
                            </p:childTnLst>
                          </p:cTn>
                        </p:par>
                        <p:par>
                          <p:cTn id="68" fill="hold">
                            <p:stCondLst>
                              <p:cond delay="4800"/>
                            </p:stCondLst>
                            <p:childTnLst>
                              <p:par>
                                <p:cTn id="69" presetID="22" presetClass="entr" presetSubtype="4" repeatCount="0" fill="hold" grpId="0" nodeType="afterEffect">
                                  <p:stCondLst>
                                    <p:cond delay="0"/>
                                  </p:stCondLst>
                                  <p:childTnLst>
                                    <p:set>
                                      <p:cBhvr>
                                        <p:cTn id="70" dur="1" fill="hold">
                                          <p:stCondLst>
                                            <p:cond delay="0"/>
                                          </p:stCondLst>
                                        </p:cTn>
                                        <p:tgtEl>
                                          <p:spTgt spid="6">
                                            <p:graphicEl>
                                              <a:chart seriesIdx="-4" categoryIdx="14" bldStep="category"/>
                                            </p:graphicEl>
                                          </p:spTgt>
                                        </p:tgtEl>
                                        <p:attrNameLst>
                                          <p:attrName>style.visibility</p:attrName>
                                        </p:attrNameLst>
                                      </p:cBhvr>
                                      <p:to>
                                        <p:strVal val="visible"/>
                                      </p:to>
                                    </p:set>
                                    <p:animEffect transition="in" filter="wipe(down)">
                                      <p:cBhvr>
                                        <p:cTn id="71" dur="300"/>
                                        <p:tgtEl>
                                          <p:spTgt spid="6">
                                            <p:graphicEl>
                                              <a:chart seriesIdx="-4" categoryIdx="14" bldStep="category"/>
                                            </p:graphicEl>
                                          </p:spTgt>
                                        </p:tgtEl>
                                      </p:cBhvr>
                                    </p:animEffect>
                                  </p:childTnLst>
                                </p:cTn>
                              </p:par>
                            </p:childTnLst>
                          </p:cTn>
                        </p:par>
                        <p:par>
                          <p:cTn id="72" fill="hold">
                            <p:stCondLst>
                              <p:cond delay="5100"/>
                            </p:stCondLst>
                            <p:childTnLst>
                              <p:par>
                                <p:cTn id="73" presetID="22" presetClass="entr" presetSubtype="4" repeatCount="0" fill="hold" grpId="0" nodeType="afterEffect">
                                  <p:stCondLst>
                                    <p:cond delay="0"/>
                                  </p:stCondLst>
                                  <p:childTnLst>
                                    <p:set>
                                      <p:cBhvr>
                                        <p:cTn id="74" dur="1" fill="hold">
                                          <p:stCondLst>
                                            <p:cond delay="0"/>
                                          </p:stCondLst>
                                        </p:cTn>
                                        <p:tgtEl>
                                          <p:spTgt spid="6">
                                            <p:graphicEl>
                                              <a:chart seriesIdx="-4" categoryIdx="15" bldStep="category"/>
                                            </p:graphicEl>
                                          </p:spTgt>
                                        </p:tgtEl>
                                        <p:attrNameLst>
                                          <p:attrName>style.visibility</p:attrName>
                                        </p:attrNameLst>
                                      </p:cBhvr>
                                      <p:to>
                                        <p:strVal val="visible"/>
                                      </p:to>
                                    </p:set>
                                    <p:animEffect transition="in" filter="wipe(down)">
                                      <p:cBhvr>
                                        <p:cTn id="75" dur="300"/>
                                        <p:tgtEl>
                                          <p:spTgt spid="6">
                                            <p:graphicEl>
                                              <a:chart seriesIdx="-4" categoryIdx="15" bldStep="category"/>
                                            </p:graphicEl>
                                          </p:spTgt>
                                        </p:tgtEl>
                                      </p:cBhvr>
                                    </p:animEffect>
                                  </p:childTnLst>
                                </p:cTn>
                              </p:par>
                            </p:childTnLst>
                          </p:cTn>
                        </p:par>
                        <p:par>
                          <p:cTn id="76" fill="hold">
                            <p:stCondLst>
                              <p:cond delay="5400"/>
                            </p:stCondLst>
                            <p:childTnLst>
                              <p:par>
                                <p:cTn id="77" presetID="22" presetClass="entr" presetSubtype="4" repeatCount="0" fill="hold" grpId="0" nodeType="afterEffect">
                                  <p:stCondLst>
                                    <p:cond delay="0"/>
                                  </p:stCondLst>
                                  <p:childTnLst>
                                    <p:set>
                                      <p:cBhvr>
                                        <p:cTn id="78" dur="1" fill="hold">
                                          <p:stCondLst>
                                            <p:cond delay="0"/>
                                          </p:stCondLst>
                                        </p:cTn>
                                        <p:tgtEl>
                                          <p:spTgt spid="6">
                                            <p:graphicEl>
                                              <a:chart seriesIdx="-4" categoryIdx="16" bldStep="category"/>
                                            </p:graphicEl>
                                          </p:spTgt>
                                        </p:tgtEl>
                                        <p:attrNameLst>
                                          <p:attrName>style.visibility</p:attrName>
                                        </p:attrNameLst>
                                      </p:cBhvr>
                                      <p:to>
                                        <p:strVal val="visible"/>
                                      </p:to>
                                    </p:set>
                                    <p:animEffect transition="in" filter="wipe(down)">
                                      <p:cBhvr>
                                        <p:cTn id="79" dur="300"/>
                                        <p:tgtEl>
                                          <p:spTgt spid="6">
                                            <p:graphicEl>
                                              <a:chart seriesIdx="-4" categoryIdx="16" bldStep="category"/>
                                            </p:graphicEl>
                                          </p:spTgt>
                                        </p:tgtEl>
                                      </p:cBhvr>
                                    </p:animEffect>
                                  </p:childTnLst>
                                </p:cTn>
                              </p:par>
                            </p:childTnLst>
                          </p:cTn>
                        </p:par>
                        <p:par>
                          <p:cTn id="80" fill="hold">
                            <p:stCondLst>
                              <p:cond delay="5700"/>
                            </p:stCondLst>
                            <p:childTnLst>
                              <p:par>
                                <p:cTn id="81" presetID="22" presetClass="entr" presetSubtype="4" repeatCount="0" fill="hold" grpId="0" nodeType="afterEffect">
                                  <p:stCondLst>
                                    <p:cond delay="0"/>
                                  </p:stCondLst>
                                  <p:childTnLst>
                                    <p:set>
                                      <p:cBhvr>
                                        <p:cTn id="82" dur="1" fill="hold">
                                          <p:stCondLst>
                                            <p:cond delay="0"/>
                                          </p:stCondLst>
                                        </p:cTn>
                                        <p:tgtEl>
                                          <p:spTgt spid="6">
                                            <p:graphicEl>
                                              <a:chart seriesIdx="-4" categoryIdx="17" bldStep="category"/>
                                            </p:graphicEl>
                                          </p:spTgt>
                                        </p:tgtEl>
                                        <p:attrNameLst>
                                          <p:attrName>style.visibility</p:attrName>
                                        </p:attrNameLst>
                                      </p:cBhvr>
                                      <p:to>
                                        <p:strVal val="visible"/>
                                      </p:to>
                                    </p:set>
                                    <p:animEffect transition="in" filter="wipe(down)">
                                      <p:cBhvr>
                                        <p:cTn id="83" dur="300"/>
                                        <p:tgtEl>
                                          <p:spTgt spid="6">
                                            <p:graphicEl>
                                              <a:chart seriesIdx="-4" categoryIdx="17" bldStep="category"/>
                                            </p:graphicEl>
                                          </p:spTgt>
                                        </p:tgtEl>
                                      </p:cBhvr>
                                    </p:animEffect>
                                  </p:childTnLst>
                                </p:cTn>
                              </p:par>
                            </p:childTnLst>
                          </p:cTn>
                        </p:par>
                        <p:par>
                          <p:cTn id="84" fill="hold">
                            <p:stCondLst>
                              <p:cond delay="6000"/>
                            </p:stCondLst>
                            <p:childTnLst>
                              <p:par>
                                <p:cTn id="85" presetID="22" presetClass="entr" presetSubtype="4" repeatCount="0" fill="hold" grpId="0" nodeType="afterEffect">
                                  <p:stCondLst>
                                    <p:cond delay="0"/>
                                  </p:stCondLst>
                                  <p:childTnLst>
                                    <p:set>
                                      <p:cBhvr>
                                        <p:cTn id="86" dur="1" fill="hold">
                                          <p:stCondLst>
                                            <p:cond delay="0"/>
                                          </p:stCondLst>
                                        </p:cTn>
                                        <p:tgtEl>
                                          <p:spTgt spid="6">
                                            <p:graphicEl>
                                              <a:chart seriesIdx="-4" categoryIdx="18" bldStep="category"/>
                                            </p:graphicEl>
                                          </p:spTgt>
                                        </p:tgtEl>
                                        <p:attrNameLst>
                                          <p:attrName>style.visibility</p:attrName>
                                        </p:attrNameLst>
                                      </p:cBhvr>
                                      <p:to>
                                        <p:strVal val="visible"/>
                                      </p:to>
                                    </p:set>
                                    <p:animEffect transition="in" filter="wipe(down)">
                                      <p:cBhvr>
                                        <p:cTn id="87" dur="300"/>
                                        <p:tgtEl>
                                          <p:spTgt spid="6">
                                            <p:graphicEl>
                                              <a:chart seriesIdx="-4" categoryIdx="18" bldStep="category"/>
                                            </p:graphicEl>
                                          </p:spTgt>
                                        </p:tgtEl>
                                      </p:cBhvr>
                                    </p:animEffect>
                                  </p:childTnLst>
                                </p:cTn>
                              </p:par>
                            </p:childTnLst>
                          </p:cTn>
                        </p:par>
                        <p:par>
                          <p:cTn id="88" fill="hold">
                            <p:stCondLst>
                              <p:cond delay="6300"/>
                            </p:stCondLst>
                            <p:childTnLst>
                              <p:par>
                                <p:cTn id="89" presetID="22" presetClass="entr" presetSubtype="4" repeatCount="0" fill="hold" grpId="0" nodeType="afterEffect">
                                  <p:stCondLst>
                                    <p:cond delay="0"/>
                                  </p:stCondLst>
                                  <p:childTnLst>
                                    <p:set>
                                      <p:cBhvr>
                                        <p:cTn id="90" dur="1" fill="hold">
                                          <p:stCondLst>
                                            <p:cond delay="0"/>
                                          </p:stCondLst>
                                        </p:cTn>
                                        <p:tgtEl>
                                          <p:spTgt spid="6">
                                            <p:graphicEl>
                                              <a:chart seriesIdx="-4" categoryIdx="19" bldStep="category"/>
                                            </p:graphicEl>
                                          </p:spTgt>
                                        </p:tgtEl>
                                        <p:attrNameLst>
                                          <p:attrName>style.visibility</p:attrName>
                                        </p:attrNameLst>
                                      </p:cBhvr>
                                      <p:to>
                                        <p:strVal val="visible"/>
                                      </p:to>
                                    </p:set>
                                    <p:animEffect transition="in" filter="wipe(down)">
                                      <p:cBhvr>
                                        <p:cTn id="91" dur="300"/>
                                        <p:tgtEl>
                                          <p:spTgt spid="6">
                                            <p:graphicEl>
                                              <a:chart seriesIdx="-4" categoryIdx="19" bldStep="category"/>
                                            </p:graphicEl>
                                          </p:spTgt>
                                        </p:tgtEl>
                                      </p:cBhvr>
                                    </p:animEffect>
                                  </p:childTnLst>
                                </p:cTn>
                              </p:par>
                            </p:childTnLst>
                          </p:cTn>
                        </p:par>
                        <p:par>
                          <p:cTn id="92" fill="hold">
                            <p:stCondLst>
                              <p:cond delay="6600"/>
                            </p:stCondLst>
                            <p:childTnLst>
                              <p:par>
                                <p:cTn id="93" presetID="22" presetClass="entr" presetSubtype="4" repeatCount="0" fill="hold" grpId="0" nodeType="afterEffect">
                                  <p:stCondLst>
                                    <p:cond delay="0"/>
                                  </p:stCondLst>
                                  <p:childTnLst>
                                    <p:set>
                                      <p:cBhvr>
                                        <p:cTn id="94" dur="1" fill="hold">
                                          <p:stCondLst>
                                            <p:cond delay="0"/>
                                          </p:stCondLst>
                                        </p:cTn>
                                        <p:tgtEl>
                                          <p:spTgt spid="6">
                                            <p:graphicEl>
                                              <a:chart seriesIdx="-4" categoryIdx="20" bldStep="category"/>
                                            </p:graphicEl>
                                          </p:spTgt>
                                        </p:tgtEl>
                                        <p:attrNameLst>
                                          <p:attrName>style.visibility</p:attrName>
                                        </p:attrNameLst>
                                      </p:cBhvr>
                                      <p:to>
                                        <p:strVal val="visible"/>
                                      </p:to>
                                    </p:set>
                                    <p:animEffect transition="in" filter="wipe(down)">
                                      <p:cBhvr>
                                        <p:cTn id="95" dur="300"/>
                                        <p:tgtEl>
                                          <p:spTgt spid="6">
                                            <p:graphicEl>
                                              <a:chart seriesIdx="-4" categoryIdx="20" bldStep="category"/>
                                            </p:graphicEl>
                                          </p:spTgt>
                                        </p:tgtEl>
                                      </p:cBhvr>
                                    </p:animEffect>
                                  </p:childTnLst>
                                </p:cTn>
                              </p:par>
                            </p:childTnLst>
                          </p:cTn>
                        </p:par>
                        <p:par>
                          <p:cTn id="96" fill="hold">
                            <p:stCondLst>
                              <p:cond delay="6900"/>
                            </p:stCondLst>
                            <p:childTnLst>
                              <p:par>
                                <p:cTn id="97" presetID="22" presetClass="entr" presetSubtype="4" repeatCount="0" fill="hold" grpId="0" nodeType="afterEffect">
                                  <p:stCondLst>
                                    <p:cond delay="0"/>
                                  </p:stCondLst>
                                  <p:childTnLst>
                                    <p:set>
                                      <p:cBhvr>
                                        <p:cTn id="98" dur="1" fill="hold">
                                          <p:stCondLst>
                                            <p:cond delay="0"/>
                                          </p:stCondLst>
                                        </p:cTn>
                                        <p:tgtEl>
                                          <p:spTgt spid="6">
                                            <p:graphicEl>
                                              <a:chart seriesIdx="-4" categoryIdx="21" bldStep="category"/>
                                            </p:graphicEl>
                                          </p:spTgt>
                                        </p:tgtEl>
                                        <p:attrNameLst>
                                          <p:attrName>style.visibility</p:attrName>
                                        </p:attrNameLst>
                                      </p:cBhvr>
                                      <p:to>
                                        <p:strVal val="visible"/>
                                      </p:to>
                                    </p:set>
                                    <p:animEffect transition="in" filter="wipe(down)">
                                      <p:cBhvr>
                                        <p:cTn id="99" dur="300"/>
                                        <p:tgtEl>
                                          <p:spTgt spid="6">
                                            <p:graphicEl>
                                              <a:chart seriesIdx="-4" categoryIdx="21" bldStep="category"/>
                                            </p:graphicEl>
                                          </p:spTgt>
                                        </p:tgtEl>
                                      </p:cBhvr>
                                    </p:animEffect>
                                  </p:childTnLst>
                                </p:cTn>
                              </p:par>
                            </p:childTnLst>
                          </p:cTn>
                        </p:par>
                        <p:par>
                          <p:cTn id="100" fill="hold">
                            <p:stCondLst>
                              <p:cond delay="7200"/>
                            </p:stCondLst>
                            <p:childTnLst>
                              <p:par>
                                <p:cTn id="101" presetID="22" presetClass="entr" presetSubtype="4" repeatCount="0" fill="hold" grpId="0" nodeType="afterEffect">
                                  <p:stCondLst>
                                    <p:cond delay="0"/>
                                  </p:stCondLst>
                                  <p:childTnLst>
                                    <p:set>
                                      <p:cBhvr>
                                        <p:cTn id="102" dur="1" fill="hold">
                                          <p:stCondLst>
                                            <p:cond delay="0"/>
                                          </p:stCondLst>
                                        </p:cTn>
                                        <p:tgtEl>
                                          <p:spTgt spid="6">
                                            <p:graphicEl>
                                              <a:chart seriesIdx="-4" categoryIdx="22" bldStep="category"/>
                                            </p:graphicEl>
                                          </p:spTgt>
                                        </p:tgtEl>
                                        <p:attrNameLst>
                                          <p:attrName>style.visibility</p:attrName>
                                        </p:attrNameLst>
                                      </p:cBhvr>
                                      <p:to>
                                        <p:strVal val="visible"/>
                                      </p:to>
                                    </p:set>
                                    <p:animEffect transition="in" filter="wipe(down)">
                                      <p:cBhvr>
                                        <p:cTn id="103" dur="300"/>
                                        <p:tgtEl>
                                          <p:spTgt spid="6">
                                            <p:graphicEl>
                                              <a:chart seriesIdx="-4" categoryIdx="22" bldStep="category"/>
                                            </p:graphicEl>
                                          </p:spTgt>
                                        </p:tgtEl>
                                      </p:cBhvr>
                                    </p:animEffect>
                                  </p:childTnLst>
                                </p:cTn>
                              </p:par>
                            </p:childTnLst>
                          </p:cTn>
                        </p:par>
                        <p:par>
                          <p:cTn id="104" fill="hold">
                            <p:stCondLst>
                              <p:cond delay="7500"/>
                            </p:stCondLst>
                            <p:childTnLst>
                              <p:par>
                                <p:cTn id="105" presetID="22" presetClass="entr" presetSubtype="4" repeatCount="0" fill="hold" grpId="0" nodeType="afterEffect">
                                  <p:stCondLst>
                                    <p:cond delay="0"/>
                                  </p:stCondLst>
                                  <p:childTnLst>
                                    <p:set>
                                      <p:cBhvr>
                                        <p:cTn id="106" dur="1" fill="hold">
                                          <p:stCondLst>
                                            <p:cond delay="0"/>
                                          </p:stCondLst>
                                        </p:cTn>
                                        <p:tgtEl>
                                          <p:spTgt spid="6">
                                            <p:graphicEl>
                                              <a:chart seriesIdx="-4" categoryIdx="23" bldStep="category"/>
                                            </p:graphicEl>
                                          </p:spTgt>
                                        </p:tgtEl>
                                        <p:attrNameLst>
                                          <p:attrName>style.visibility</p:attrName>
                                        </p:attrNameLst>
                                      </p:cBhvr>
                                      <p:to>
                                        <p:strVal val="visible"/>
                                      </p:to>
                                    </p:set>
                                    <p:animEffect transition="in" filter="wipe(down)">
                                      <p:cBhvr>
                                        <p:cTn id="107" dur="300"/>
                                        <p:tgtEl>
                                          <p:spTgt spid="6">
                                            <p:graphicEl>
                                              <a:chart seriesIdx="-4" categoryIdx="23" bldStep="category"/>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Sub>
          <a:bldChart bld="category"/>
        </p:bldSub>
      </p:bldGraphic>
      <p:bldGraphic spid="6" grpId="0">
        <p:bldSub>
          <a:bldChart bld="category"/>
        </p:bldSub>
      </p:bldGraphic>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ARK5">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A1B31BE-8F00-4FD0-B83D-49F14B7AACC4}"/>
              </a:ext>
            </a:extLst>
          </p:cNvPr>
          <p:cNvSpPr>
            <a:spLocks noGrp="1"/>
          </p:cNvSpPr>
          <p:nvPr>
            <p:ph type="title" hasCustomPrompt="1"/>
          </p:nvPr>
        </p:nvSpPr>
        <p:spPr/>
        <p:txBody>
          <a:bodyPr/>
          <a:lstStyle/>
          <a:p>
            <a:r>
              <a:rPr lang="en-GB" altLang="en-US" noProof="0" dirty="0"/>
              <a:t>CLICK TO EDIT MASTER TITLE STYLE</a:t>
            </a:r>
            <a:endParaRPr lang="en-GB" noProof="0" dirty="0"/>
          </a:p>
        </p:txBody>
      </p:sp>
      <p:graphicFrame>
        <p:nvGraphicFramePr>
          <p:cNvPr id="3" name="Chart 62">
            <a:extLst>
              <a:ext uri="{FF2B5EF4-FFF2-40B4-BE49-F238E27FC236}">
                <a16:creationId xmlns:a16="http://schemas.microsoft.com/office/drawing/2014/main" id="{ACF06B11-18F4-4720-A183-165C1FB85F61}"/>
              </a:ext>
            </a:extLst>
          </p:cNvPr>
          <p:cNvGraphicFramePr/>
          <p:nvPr userDrawn="1">
            <p:extLst>
              <p:ext uri="{D42A27DB-BD31-4B8C-83A1-F6EECF244321}">
                <p14:modId xmlns:p14="http://schemas.microsoft.com/office/powerpoint/2010/main" val="1737926873"/>
              </p:ext>
            </p:extLst>
          </p:nvPr>
        </p:nvGraphicFramePr>
        <p:xfrm>
          <a:off x="279036" y="1219353"/>
          <a:ext cx="11656060" cy="4735687"/>
        </p:xfrm>
        <a:graphic>
          <a:graphicData uri="http://schemas.openxmlformats.org/drawingml/2006/chart">
            <c:chart xmlns:c="http://schemas.openxmlformats.org/drawingml/2006/chart" xmlns:r="http://schemas.openxmlformats.org/officeDocument/2006/relationships" r:id="rId2"/>
          </a:graphicData>
        </a:graphic>
      </p:graphicFrame>
      <p:cxnSp>
        <p:nvCxnSpPr>
          <p:cNvPr id="5" name="Straight Connector 4">
            <a:extLst>
              <a:ext uri="{FF2B5EF4-FFF2-40B4-BE49-F238E27FC236}">
                <a16:creationId xmlns:a16="http://schemas.microsoft.com/office/drawing/2014/main" id="{0805BBD0-4E77-4901-8F9B-5C34F6E0468A}"/>
              </a:ext>
            </a:extLst>
          </p:cNvPr>
          <p:cNvCxnSpPr/>
          <p:nvPr userDrawn="1"/>
        </p:nvCxnSpPr>
        <p:spPr>
          <a:xfrm>
            <a:off x="218262" y="882193"/>
            <a:ext cx="117684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001281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repeatCount="0" fill="hold" grpId="0" nodeType="afterEffect">
                                  <p:stCondLst>
                                    <p:cond delay="0"/>
                                  </p:stCondLst>
                                  <p:childTnLst>
                                    <p:set>
                                      <p:cBhvr>
                                        <p:cTn id="6" dur="1" fill="hold">
                                          <p:stCondLst>
                                            <p:cond delay="0"/>
                                          </p:stCondLst>
                                        </p:cTn>
                                        <p:tgtEl>
                                          <p:spTgt spid="3">
                                            <p:graphicEl>
                                              <a:chart seriesIdx="-3" categoryIdx="-3" bldStep="gridLegend"/>
                                            </p:graphicEl>
                                          </p:spTgt>
                                        </p:tgtEl>
                                        <p:attrNameLst>
                                          <p:attrName>style.visibility</p:attrName>
                                        </p:attrNameLst>
                                      </p:cBhvr>
                                      <p:to>
                                        <p:strVal val="visible"/>
                                      </p:to>
                                    </p:set>
                                    <p:animEffect transition="in" filter="wipe(down)">
                                      <p:cBhvr>
                                        <p:cTn id="7" dur="300"/>
                                        <p:tgtEl>
                                          <p:spTgt spid="3">
                                            <p:graphicEl>
                                              <a:chart seriesIdx="-3" categoryIdx="-3" bldStep="gridLegend"/>
                                            </p:graphicEl>
                                          </p:spTgt>
                                        </p:tgtEl>
                                      </p:cBhvr>
                                    </p:animEffect>
                                  </p:childTnLst>
                                </p:cTn>
                              </p:par>
                            </p:childTnLst>
                          </p:cTn>
                        </p:par>
                        <p:par>
                          <p:cTn id="8" fill="hold">
                            <p:stCondLst>
                              <p:cond delay="300"/>
                            </p:stCondLst>
                            <p:childTnLst>
                              <p:par>
                                <p:cTn id="9" presetID="22" presetClass="entr" presetSubtype="4" repeatCount="0" fill="hold" grpId="0" nodeType="afterEffect">
                                  <p:stCondLst>
                                    <p:cond delay="0"/>
                                  </p:stCondLst>
                                  <p:childTnLst>
                                    <p:set>
                                      <p:cBhvr>
                                        <p:cTn id="10" dur="1" fill="hold">
                                          <p:stCondLst>
                                            <p:cond delay="0"/>
                                          </p:stCondLst>
                                        </p:cTn>
                                        <p:tgtEl>
                                          <p:spTgt spid="3">
                                            <p:graphicEl>
                                              <a:chart seriesIdx="-4" categoryIdx="0" bldStep="category"/>
                                            </p:graphicEl>
                                          </p:spTgt>
                                        </p:tgtEl>
                                        <p:attrNameLst>
                                          <p:attrName>style.visibility</p:attrName>
                                        </p:attrNameLst>
                                      </p:cBhvr>
                                      <p:to>
                                        <p:strVal val="visible"/>
                                      </p:to>
                                    </p:set>
                                    <p:animEffect transition="in" filter="wipe(down)">
                                      <p:cBhvr>
                                        <p:cTn id="11" dur="300"/>
                                        <p:tgtEl>
                                          <p:spTgt spid="3">
                                            <p:graphicEl>
                                              <a:chart seriesIdx="-4" categoryIdx="0" bldStep="category"/>
                                            </p:graphicEl>
                                          </p:spTgt>
                                        </p:tgtEl>
                                      </p:cBhvr>
                                    </p:animEffect>
                                  </p:childTnLst>
                                </p:cTn>
                              </p:par>
                            </p:childTnLst>
                          </p:cTn>
                        </p:par>
                        <p:par>
                          <p:cTn id="12" fill="hold">
                            <p:stCondLst>
                              <p:cond delay="600"/>
                            </p:stCondLst>
                            <p:childTnLst>
                              <p:par>
                                <p:cTn id="13" presetID="22" presetClass="entr" presetSubtype="4" repeatCount="0" fill="hold" grpId="0" nodeType="afterEffect">
                                  <p:stCondLst>
                                    <p:cond delay="0"/>
                                  </p:stCondLst>
                                  <p:childTnLst>
                                    <p:set>
                                      <p:cBhvr>
                                        <p:cTn id="14" dur="1" fill="hold">
                                          <p:stCondLst>
                                            <p:cond delay="0"/>
                                          </p:stCondLst>
                                        </p:cTn>
                                        <p:tgtEl>
                                          <p:spTgt spid="3">
                                            <p:graphicEl>
                                              <a:chart seriesIdx="-4" categoryIdx="1" bldStep="category"/>
                                            </p:graphicEl>
                                          </p:spTgt>
                                        </p:tgtEl>
                                        <p:attrNameLst>
                                          <p:attrName>style.visibility</p:attrName>
                                        </p:attrNameLst>
                                      </p:cBhvr>
                                      <p:to>
                                        <p:strVal val="visible"/>
                                      </p:to>
                                    </p:set>
                                    <p:animEffect transition="in" filter="wipe(down)">
                                      <p:cBhvr>
                                        <p:cTn id="15" dur="300"/>
                                        <p:tgtEl>
                                          <p:spTgt spid="3">
                                            <p:graphicEl>
                                              <a:chart seriesIdx="-4" categoryIdx="1" bldStep="category"/>
                                            </p:graphicEl>
                                          </p:spTgt>
                                        </p:tgtEl>
                                      </p:cBhvr>
                                    </p:animEffect>
                                  </p:childTnLst>
                                </p:cTn>
                              </p:par>
                            </p:childTnLst>
                          </p:cTn>
                        </p:par>
                        <p:par>
                          <p:cTn id="16" fill="hold">
                            <p:stCondLst>
                              <p:cond delay="900"/>
                            </p:stCondLst>
                            <p:childTnLst>
                              <p:par>
                                <p:cTn id="17" presetID="22" presetClass="entr" presetSubtype="4" repeatCount="0" fill="hold" grpId="0" nodeType="afterEffect">
                                  <p:stCondLst>
                                    <p:cond delay="0"/>
                                  </p:stCondLst>
                                  <p:childTnLst>
                                    <p:set>
                                      <p:cBhvr>
                                        <p:cTn id="18" dur="1" fill="hold">
                                          <p:stCondLst>
                                            <p:cond delay="0"/>
                                          </p:stCondLst>
                                        </p:cTn>
                                        <p:tgtEl>
                                          <p:spTgt spid="3">
                                            <p:graphicEl>
                                              <a:chart seriesIdx="-4" categoryIdx="2" bldStep="category"/>
                                            </p:graphicEl>
                                          </p:spTgt>
                                        </p:tgtEl>
                                        <p:attrNameLst>
                                          <p:attrName>style.visibility</p:attrName>
                                        </p:attrNameLst>
                                      </p:cBhvr>
                                      <p:to>
                                        <p:strVal val="visible"/>
                                      </p:to>
                                    </p:set>
                                    <p:animEffect transition="in" filter="wipe(down)">
                                      <p:cBhvr>
                                        <p:cTn id="19" dur="300"/>
                                        <p:tgtEl>
                                          <p:spTgt spid="3">
                                            <p:graphicEl>
                                              <a:chart seriesIdx="-4" categoryIdx="2" bldStep="category"/>
                                            </p:graphicEl>
                                          </p:spTgt>
                                        </p:tgtEl>
                                      </p:cBhvr>
                                    </p:animEffect>
                                  </p:childTnLst>
                                </p:cTn>
                              </p:par>
                            </p:childTnLst>
                          </p:cTn>
                        </p:par>
                        <p:par>
                          <p:cTn id="20" fill="hold">
                            <p:stCondLst>
                              <p:cond delay="1200"/>
                            </p:stCondLst>
                            <p:childTnLst>
                              <p:par>
                                <p:cTn id="21" presetID="22" presetClass="entr" presetSubtype="4" repeatCount="0" fill="hold" grpId="0" nodeType="afterEffect">
                                  <p:stCondLst>
                                    <p:cond delay="0"/>
                                  </p:stCondLst>
                                  <p:childTnLst>
                                    <p:set>
                                      <p:cBhvr>
                                        <p:cTn id="22" dur="1" fill="hold">
                                          <p:stCondLst>
                                            <p:cond delay="0"/>
                                          </p:stCondLst>
                                        </p:cTn>
                                        <p:tgtEl>
                                          <p:spTgt spid="3">
                                            <p:graphicEl>
                                              <a:chart seriesIdx="-4" categoryIdx="3" bldStep="category"/>
                                            </p:graphicEl>
                                          </p:spTgt>
                                        </p:tgtEl>
                                        <p:attrNameLst>
                                          <p:attrName>style.visibility</p:attrName>
                                        </p:attrNameLst>
                                      </p:cBhvr>
                                      <p:to>
                                        <p:strVal val="visible"/>
                                      </p:to>
                                    </p:set>
                                    <p:animEffect transition="in" filter="wipe(down)">
                                      <p:cBhvr>
                                        <p:cTn id="23" dur="300"/>
                                        <p:tgtEl>
                                          <p:spTgt spid="3">
                                            <p:graphicEl>
                                              <a:chart seriesIdx="-4" categoryIdx="3" bldStep="category"/>
                                            </p:graphicEl>
                                          </p:spTgt>
                                        </p:tgtEl>
                                      </p:cBhvr>
                                    </p:animEffect>
                                  </p:childTnLst>
                                </p:cTn>
                              </p:par>
                            </p:childTnLst>
                          </p:cTn>
                        </p:par>
                        <p:par>
                          <p:cTn id="24" fill="hold">
                            <p:stCondLst>
                              <p:cond delay="1500"/>
                            </p:stCondLst>
                            <p:childTnLst>
                              <p:par>
                                <p:cTn id="25" presetID="22" presetClass="entr" presetSubtype="4" repeatCount="0" fill="hold" grpId="0" nodeType="afterEffect">
                                  <p:stCondLst>
                                    <p:cond delay="0"/>
                                  </p:stCondLst>
                                  <p:childTnLst>
                                    <p:set>
                                      <p:cBhvr>
                                        <p:cTn id="26" dur="1" fill="hold">
                                          <p:stCondLst>
                                            <p:cond delay="0"/>
                                          </p:stCondLst>
                                        </p:cTn>
                                        <p:tgtEl>
                                          <p:spTgt spid="3">
                                            <p:graphicEl>
                                              <a:chart seriesIdx="-4" categoryIdx="4" bldStep="category"/>
                                            </p:graphicEl>
                                          </p:spTgt>
                                        </p:tgtEl>
                                        <p:attrNameLst>
                                          <p:attrName>style.visibility</p:attrName>
                                        </p:attrNameLst>
                                      </p:cBhvr>
                                      <p:to>
                                        <p:strVal val="visible"/>
                                      </p:to>
                                    </p:set>
                                    <p:animEffect transition="in" filter="wipe(down)">
                                      <p:cBhvr>
                                        <p:cTn id="27" dur="300"/>
                                        <p:tgtEl>
                                          <p:spTgt spid="3">
                                            <p:graphicEl>
                                              <a:chart seriesIdx="-4" categoryIdx="4" bldStep="category"/>
                                            </p:graphicEl>
                                          </p:spTgt>
                                        </p:tgtEl>
                                      </p:cBhvr>
                                    </p:animEffect>
                                  </p:childTnLst>
                                </p:cTn>
                              </p:par>
                            </p:childTnLst>
                          </p:cTn>
                        </p:par>
                        <p:par>
                          <p:cTn id="28" fill="hold">
                            <p:stCondLst>
                              <p:cond delay="1800"/>
                            </p:stCondLst>
                            <p:childTnLst>
                              <p:par>
                                <p:cTn id="29" presetID="22" presetClass="entr" presetSubtype="4" repeatCount="0" fill="hold" grpId="0" nodeType="afterEffect">
                                  <p:stCondLst>
                                    <p:cond delay="0"/>
                                  </p:stCondLst>
                                  <p:childTnLst>
                                    <p:set>
                                      <p:cBhvr>
                                        <p:cTn id="30" dur="1" fill="hold">
                                          <p:stCondLst>
                                            <p:cond delay="0"/>
                                          </p:stCondLst>
                                        </p:cTn>
                                        <p:tgtEl>
                                          <p:spTgt spid="3">
                                            <p:graphicEl>
                                              <a:chart seriesIdx="-4" categoryIdx="5" bldStep="category"/>
                                            </p:graphicEl>
                                          </p:spTgt>
                                        </p:tgtEl>
                                        <p:attrNameLst>
                                          <p:attrName>style.visibility</p:attrName>
                                        </p:attrNameLst>
                                      </p:cBhvr>
                                      <p:to>
                                        <p:strVal val="visible"/>
                                      </p:to>
                                    </p:set>
                                    <p:animEffect transition="in" filter="wipe(down)">
                                      <p:cBhvr>
                                        <p:cTn id="31" dur="300"/>
                                        <p:tgtEl>
                                          <p:spTgt spid="3">
                                            <p:graphicEl>
                                              <a:chart seriesIdx="-4" categoryIdx="5" bldStep="category"/>
                                            </p:graphicEl>
                                          </p:spTgt>
                                        </p:tgtEl>
                                      </p:cBhvr>
                                    </p:animEffect>
                                  </p:childTnLst>
                                </p:cTn>
                              </p:par>
                            </p:childTnLst>
                          </p:cTn>
                        </p:par>
                        <p:par>
                          <p:cTn id="32" fill="hold">
                            <p:stCondLst>
                              <p:cond delay="2100"/>
                            </p:stCondLst>
                            <p:childTnLst>
                              <p:par>
                                <p:cTn id="33" presetID="22" presetClass="entr" presetSubtype="4" repeatCount="0" fill="hold" grpId="0" nodeType="afterEffect">
                                  <p:stCondLst>
                                    <p:cond delay="0"/>
                                  </p:stCondLst>
                                  <p:childTnLst>
                                    <p:set>
                                      <p:cBhvr>
                                        <p:cTn id="34" dur="1" fill="hold">
                                          <p:stCondLst>
                                            <p:cond delay="0"/>
                                          </p:stCondLst>
                                        </p:cTn>
                                        <p:tgtEl>
                                          <p:spTgt spid="3">
                                            <p:graphicEl>
                                              <a:chart seriesIdx="-4" categoryIdx="6" bldStep="category"/>
                                            </p:graphicEl>
                                          </p:spTgt>
                                        </p:tgtEl>
                                        <p:attrNameLst>
                                          <p:attrName>style.visibility</p:attrName>
                                        </p:attrNameLst>
                                      </p:cBhvr>
                                      <p:to>
                                        <p:strVal val="visible"/>
                                      </p:to>
                                    </p:set>
                                    <p:animEffect transition="in" filter="wipe(down)">
                                      <p:cBhvr>
                                        <p:cTn id="35" dur="300"/>
                                        <p:tgtEl>
                                          <p:spTgt spid="3">
                                            <p:graphicEl>
                                              <a:chart seriesIdx="-4" categoryIdx="6" bldStep="category"/>
                                            </p:graphicEl>
                                          </p:spTgt>
                                        </p:tgtEl>
                                      </p:cBhvr>
                                    </p:animEffect>
                                  </p:childTnLst>
                                </p:cTn>
                              </p:par>
                            </p:childTnLst>
                          </p:cTn>
                        </p:par>
                        <p:par>
                          <p:cTn id="36" fill="hold">
                            <p:stCondLst>
                              <p:cond delay="2400"/>
                            </p:stCondLst>
                            <p:childTnLst>
                              <p:par>
                                <p:cTn id="37" presetID="22" presetClass="entr" presetSubtype="4" repeatCount="0" fill="hold" grpId="0" nodeType="afterEffect">
                                  <p:stCondLst>
                                    <p:cond delay="0"/>
                                  </p:stCondLst>
                                  <p:childTnLst>
                                    <p:set>
                                      <p:cBhvr>
                                        <p:cTn id="38" dur="1" fill="hold">
                                          <p:stCondLst>
                                            <p:cond delay="0"/>
                                          </p:stCondLst>
                                        </p:cTn>
                                        <p:tgtEl>
                                          <p:spTgt spid="3">
                                            <p:graphicEl>
                                              <a:chart seriesIdx="-4" categoryIdx="7" bldStep="category"/>
                                            </p:graphicEl>
                                          </p:spTgt>
                                        </p:tgtEl>
                                        <p:attrNameLst>
                                          <p:attrName>style.visibility</p:attrName>
                                        </p:attrNameLst>
                                      </p:cBhvr>
                                      <p:to>
                                        <p:strVal val="visible"/>
                                      </p:to>
                                    </p:set>
                                    <p:animEffect transition="in" filter="wipe(down)">
                                      <p:cBhvr>
                                        <p:cTn id="39" dur="300"/>
                                        <p:tgtEl>
                                          <p:spTgt spid="3">
                                            <p:graphicEl>
                                              <a:chart seriesIdx="-4" categoryIdx="7" bldStep="category"/>
                                            </p:graphicEl>
                                          </p:spTgt>
                                        </p:tgtEl>
                                      </p:cBhvr>
                                    </p:animEffect>
                                  </p:childTnLst>
                                </p:cTn>
                              </p:par>
                            </p:childTnLst>
                          </p:cTn>
                        </p:par>
                        <p:par>
                          <p:cTn id="40" fill="hold">
                            <p:stCondLst>
                              <p:cond delay="2700"/>
                            </p:stCondLst>
                            <p:childTnLst>
                              <p:par>
                                <p:cTn id="41" presetID="22" presetClass="entr" presetSubtype="4" repeatCount="0" fill="hold" grpId="0" nodeType="afterEffect">
                                  <p:stCondLst>
                                    <p:cond delay="0"/>
                                  </p:stCondLst>
                                  <p:childTnLst>
                                    <p:set>
                                      <p:cBhvr>
                                        <p:cTn id="42" dur="1" fill="hold">
                                          <p:stCondLst>
                                            <p:cond delay="0"/>
                                          </p:stCondLst>
                                        </p:cTn>
                                        <p:tgtEl>
                                          <p:spTgt spid="3">
                                            <p:graphicEl>
                                              <a:chart seriesIdx="-4" categoryIdx="8" bldStep="category"/>
                                            </p:graphicEl>
                                          </p:spTgt>
                                        </p:tgtEl>
                                        <p:attrNameLst>
                                          <p:attrName>style.visibility</p:attrName>
                                        </p:attrNameLst>
                                      </p:cBhvr>
                                      <p:to>
                                        <p:strVal val="visible"/>
                                      </p:to>
                                    </p:set>
                                    <p:animEffect transition="in" filter="wipe(down)">
                                      <p:cBhvr>
                                        <p:cTn id="43" dur="300"/>
                                        <p:tgtEl>
                                          <p:spTgt spid="3">
                                            <p:graphicEl>
                                              <a:chart seriesIdx="-4" categoryIdx="8" bldStep="category"/>
                                            </p:graphicEl>
                                          </p:spTgt>
                                        </p:tgtEl>
                                      </p:cBhvr>
                                    </p:animEffect>
                                  </p:childTnLst>
                                </p:cTn>
                              </p:par>
                            </p:childTnLst>
                          </p:cTn>
                        </p:par>
                        <p:par>
                          <p:cTn id="44" fill="hold">
                            <p:stCondLst>
                              <p:cond delay="3000"/>
                            </p:stCondLst>
                            <p:childTnLst>
                              <p:par>
                                <p:cTn id="45" presetID="22" presetClass="entr" presetSubtype="4" repeatCount="0" fill="hold" grpId="0" nodeType="afterEffect">
                                  <p:stCondLst>
                                    <p:cond delay="0"/>
                                  </p:stCondLst>
                                  <p:childTnLst>
                                    <p:set>
                                      <p:cBhvr>
                                        <p:cTn id="46" dur="1" fill="hold">
                                          <p:stCondLst>
                                            <p:cond delay="0"/>
                                          </p:stCondLst>
                                        </p:cTn>
                                        <p:tgtEl>
                                          <p:spTgt spid="3">
                                            <p:graphicEl>
                                              <a:chart seriesIdx="-4" categoryIdx="9" bldStep="category"/>
                                            </p:graphicEl>
                                          </p:spTgt>
                                        </p:tgtEl>
                                        <p:attrNameLst>
                                          <p:attrName>style.visibility</p:attrName>
                                        </p:attrNameLst>
                                      </p:cBhvr>
                                      <p:to>
                                        <p:strVal val="visible"/>
                                      </p:to>
                                    </p:set>
                                    <p:animEffect transition="in" filter="wipe(down)">
                                      <p:cBhvr>
                                        <p:cTn id="47" dur="300"/>
                                        <p:tgtEl>
                                          <p:spTgt spid="3">
                                            <p:graphicEl>
                                              <a:chart seriesIdx="-4" categoryIdx="9" bldStep="category"/>
                                            </p:graphicEl>
                                          </p:spTgt>
                                        </p:tgtEl>
                                      </p:cBhvr>
                                    </p:animEffect>
                                  </p:childTnLst>
                                </p:cTn>
                              </p:par>
                            </p:childTnLst>
                          </p:cTn>
                        </p:par>
                        <p:par>
                          <p:cTn id="48" fill="hold">
                            <p:stCondLst>
                              <p:cond delay="3300"/>
                            </p:stCondLst>
                            <p:childTnLst>
                              <p:par>
                                <p:cTn id="49" presetID="22" presetClass="entr" presetSubtype="4" repeatCount="0" fill="hold" grpId="0" nodeType="afterEffect">
                                  <p:stCondLst>
                                    <p:cond delay="0"/>
                                  </p:stCondLst>
                                  <p:childTnLst>
                                    <p:set>
                                      <p:cBhvr>
                                        <p:cTn id="50" dur="1" fill="hold">
                                          <p:stCondLst>
                                            <p:cond delay="0"/>
                                          </p:stCondLst>
                                        </p:cTn>
                                        <p:tgtEl>
                                          <p:spTgt spid="3">
                                            <p:graphicEl>
                                              <a:chart seriesIdx="-4" categoryIdx="10" bldStep="category"/>
                                            </p:graphicEl>
                                          </p:spTgt>
                                        </p:tgtEl>
                                        <p:attrNameLst>
                                          <p:attrName>style.visibility</p:attrName>
                                        </p:attrNameLst>
                                      </p:cBhvr>
                                      <p:to>
                                        <p:strVal val="visible"/>
                                      </p:to>
                                    </p:set>
                                    <p:animEffect transition="in" filter="wipe(down)">
                                      <p:cBhvr>
                                        <p:cTn id="51" dur="300"/>
                                        <p:tgtEl>
                                          <p:spTgt spid="3">
                                            <p:graphicEl>
                                              <a:chart seriesIdx="-4" categoryIdx="10" bldStep="category"/>
                                            </p:graphicEl>
                                          </p:spTgt>
                                        </p:tgtEl>
                                      </p:cBhvr>
                                    </p:animEffect>
                                  </p:childTnLst>
                                </p:cTn>
                              </p:par>
                            </p:childTnLst>
                          </p:cTn>
                        </p:par>
                        <p:par>
                          <p:cTn id="52" fill="hold">
                            <p:stCondLst>
                              <p:cond delay="3600"/>
                            </p:stCondLst>
                            <p:childTnLst>
                              <p:par>
                                <p:cTn id="53" presetID="22" presetClass="entr" presetSubtype="4" repeatCount="0" fill="hold" grpId="0" nodeType="afterEffect">
                                  <p:stCondLst>
                                    <p:cond delay="0"/>
                                  </p:stCondLst>
                                  <p:childTnLst>
                                    <p:set>
                                      <p:cBhvr>
                                        <p:cTn id="54" dur="1" fill="hold">
                                          <p:stCondLst>
                                            <p:cond delay="0"/>
                                          </p:stCondLst>
                                        </p:cTn>
                                        <p:tgtEl>
                                          <p:spTgt spid="3">
                                            <p:graphicEl>
                                              <a:chart seriesIdx="-4" categoryIdx="11" bldStep="category"/>
                                            </p:graphicEl>
                                          </p:spTgt>
                                        </p:tgtEl>
                                        <p:attrNameLst>
                                          <p:attrName>style.visibility</p:attrName>
                                        </p:attrNameLst>
                                      </p:cBhvr>
                                      <p:to>
                                        <p:strVal val="visible"/>
                                      </p:to>
                                    </p:set>
                                    <p:animEffect transition="in" filter="wipe(down)">
                                      <p:cBhvr>
                                        <p:cTn id="55" dur="300"/>
                                        <p:tgtEl>
                                          <p:spTgt spid="3">
                                            <p:graphicEl>
                                              <a:chart seriesIdx="-4" categoryIdx="11" bldStep="category"/>
                                            </p:graphicEl>
                                          </p:spTgt>
                                        </p:tgtEl>
                                      </p:cBhvr>
                                    </p:animEffect>
                                  </p:childTnLst>
                                </p:cTn>
                              </p:par>
                            </p:childTnLst>
                          </p:cTn>
                        </p:par>
                        <p:par>
                          <p:cTn id="56" fill="hold">
                            <p:stCondLst>
                              <p:cond delay="3900"/>
                            </p:stCondLst>
                            <p:childTnLst>
                              <p:par>
                                <p:cTn id="57" presetID="22" presetClass="entr" presetSubtype="4" repeatCount="0" fill="hold" grpId="0" nodeType="afterEffect">
                                  <p:stCondLst>
                                    <p:cond delay="0"/>
                                  </p:stCondLst>
                                  <p:childTnLst>
                                    <p:set>
                                      <p:cBhvr>
                                        <p:cTn id="58" dur="1" fill="hold">
                                          <p:stCondLst>
                                            <p:cond delay="0"/>
                                          </p:stCondLst>
                                        </p:cTn>
                                        <p:tgtEl>
                                          <p:spTgt spid="3">
                                            <p:graphicEl>
                                              <a:chart seriesIdx="-4" categoryIdx="12" bldStep="category"/>
                                            </p:graphicEl>
                                          </p:spTgt>
                                        </p:tgtEl>
                                        <p:attrNameLst>
                                          <p:attrName>style.visibility</p:attrName>
                                        </p:attrNameLst>
                                      </p:cBhvr>
                                      <p:to>
                                        <p:strVal val="visible"/>
                                      </p:to>
                                    </p:set>
                                    <p:animEffect transition="in" filter="wipe(down)">
                                      <p:cBhvr>
                                        <p:cTn id="59" dur="300"/>
                                        <p:tgtEl>
                                          <p:spTgt spid="3">
                                            <p:graphicEl>
                                              <a:chart seriesIdx="-4" categoryIdx="12" bldStep="category"/>
                                            </p:graphicEl>
                                          </p:spTgt>
                                        </p:tgtEl>
                                      </p:cBhvr>
                                    </p:animEffect>
                                  </p:childTnLst>
                                </p:cTn>
                              </p:par>
                            </p:childTnLst>
                          </p:cTn>
                        </p:par>
                        <p:par>
                          <p:cTn id="60" fill="hold">
                            <p:stCondLst>
                              <p:cond delay="4200"/>
                            </p:stCondLst>
                            <p:childTnLst>
                              <p:par>
                                <p:cTn id="61" presetID="22" presetClass="entr" presetSubtype="4" repeatCount="0" fill="hold" grpId="0" nodeType="afterEffect">
                                  <p:stCondLst>
                                    <p:cond delay="0"/>
                                  </p:stCondLst>
                                  <p:childTnLst>
                                    <p:set>
                                      <p:cBhvr>
                                        <p:cTn id="62" dur="1" fill="hold">
                                          <p:stCondLst>
                                            <p:cond delay="0"/>
                                          </p:stCondLst>
                                        </p:cTn>
                                        <p:tgtEl>
                                          <p:spTgt spid="3">
                                            <p:graphicEl>
                                              <a:chart seriesIdx="-4" categoryIdx="13" bldStep="category"/>
                                            </p:graphicEl>
                                          </p:spTgt>
                                        </p:tgtEl>
                                        <p:attrNameLst>
                                          <p:attrName>style.visibility</p:attrName>
                                        </p:attrNameLst>
                                      </p:cBhvr>
                                      <p:to>
                                        <p:strVal val="visible"/>
                                      </p:to>
                                    </p:set>
                                    <p:animEffect transition="in" filter="wipe(down)">
                                      <p:cBhvr>
                                        <p:cTn id="63" dur="300"/>
                                        <p:tgtEl>
                                          <p:spTgt spid="3">
                                            <p:graphicEl>
                                              <a:chart seriesIdx="-4" categoryIdx="13" bldStep="category"/>
                                            </p:graphicEl>
                                          </p:spTgt>
                                        </p:tgtEl>
                                      </p:cBhvr>
                                    </p:animEffect>
                                  </p:childTnLst>
                                </p:cTn>
                              </p:par>
                            </p:childTnLst>
                          </p:cTn>
                        </p:par>
                        <p:par>
                          <p:cTn id="64" fill="hold">
                            <p:stCondLst>
                              <p:cond delay="4500"/>
                            </p:stCondLst>
                            <p:childTnLst>
                              <p:par>
                                <p:cTn id="65" presetID="22" presetClass="entr" presetSubtype="4" repeatCount="0" fill="hold" grpId="0" nodeType="afterEffect">
                                  <p:stCondLst>
                                    <p:cond delay="0"/>
                                  </p:stCondLst>
                                  <p:childTnLst>
                                    <p:set>
                                      <p:cBhvr>
                                        <p:cTn id="66" dur="1" fill="hold">
                                          <p:stCondLst>
                                            <p:cond delay="0"/>
                                          </p:stCondLst>
                                        </p:cTn>
                                        <p:tgtEl>
                                          <p:spTgt spid="3">
                                            <p:graphicEl>
                                              <a:chart seriesIdx="-4" categoryIdx="14" bldStep="category"/>
                                            </p:graphicEl>
                                          </p:spTgt>
                                        </p:tgtEl>
                                        <p:attrNameLst>
                                          <p:attrName>style.visibility</p:attrName>
                                        </p:attrNameLst>
                                      </p:cBhvr>
                                      <p:to>
                                        <p:strVal val="visible"/>
                                      </p:to>
                                    </p:set>
                                    <p:animEffect transition="in" filter="wipe(down)">
                                      <p:cBhvr>
                                        <p:cTn id="67" dur="300"/>
                                        <p:tgtEl>
                                          <p:spTgt spid="3">
                                            <p:graphicEl>
                                              <a:chart seriesIdx="-4" categoryIdx="14" bldStep="category"/>
                                            </p:graphicEl>
                                          </p:spTgt>
                                        </p:tgtEl>
                                      </p:cBhvr>
                                    </p:animEffect>
                                  </p:childTnLst>
                                </p:cTn>
                              </p:par>
                            </p:childTnLst>
                          </p:cTn>
                        </p:par>
                        <p:par>
                          <p:cTn id="68" fill="hold">
                            <p:stCondLst>
                              <p:cond delay="4800"/>
                            </p:stCondLst>
                            <p:childTnLst>
                              <p:par>
                                <p:cTn id="69" presetID="22" presetClass="entr" presetSubtype="4" repeatCount="0" fill="hold" grpId="0" nodeType="afterEffect">
                                  <p:stCondLst>
                                    <p:cond delay="0"/>
                                  </p:stCondLst>
                                  <p:childTnLst>
                                    <p:set>
                                      <p:cBhvr>
                                        <p:cTn id="70" dur="1" fill="hold">
                                          <p:stCondLst>
                                            <p:cond delay="0"/>
                                          </p:stCondLst>
                                        </p:cTn>
                                        <p:tgtEl>
                                          <p:spTgt spid="3">
                                            <p:graphicEl>
                                              <a:chart seriesIdx="-4" categoryIdx="15" bldStep="category"/>
                                            </p:graphicEl>
                                          </p:spTgt>
                                        </p:tgtEl>
                                        <p:attrNameLst>
                                          <p:attrName>style.visibility</p:attrName>
                                        </p:attrNameLst>
                                      </p:cBhvr>
                                      <p:to>
                                        <p:strVal val="visible"/>
                                      </p:to>
                                    </p:set>
                                    <p:animEffect transition="in" filter="wipe(down)">
                                      <p:cBhvr>
                                        <p:cTn id="71" dur="300"/>
                                        <p:tgtEl>
                                          <p:spTgt spid="3">
                                            <p:graphicEl>
                                              <a:chart seriesIdx="-4" categoryIdx="15" bldStep="category"/>
                                            </p:graphicEl>
                                          </p:spTgt>
                                        </p:tgtEl>
                                      </p:cBhvr>
                                    </p:animEffect>
                                  </p:childTnLst>
                                </p:cTn>
                              </p:par>
                            </p:childTnLst>
                          </p:cTn>
                        </p:par>
                        <p:par>
                          <p:cTn id="72" fill="hold">
                            <p:stCondLst>
                              <p:cond delay="5100"/>
                            </p:stCondLst>
                            <p:childTnLst>
                              <p:par>
                                <p:cTn id="73" presetID="22" presetClass="entr" presetSubtype="4" repeatCount="0" fill="hold" grpId="0" nodeType="afterEffect">
                                  <p:stCondLst>
                                    <p:cond delay="0"/>
                                  </p:stCondLst>
                                  <p:childTnLst>
                                    <p:set>
                                      <p:cBhvr>
                                        <p:cTn id="74" dur="1" fill="hold">
                                          <p:stCondLst>
                                            <p:cond delay="0"/>
                                          </p:stCondLst>
                                        </p:cTn>
                                        <p:tgtEl>
                                          <p:spTgt spid="3">
                                            <p:graphicEl>
                                              <a:chart seriesIdx="-4" categoryIdx="16" bldStep="category"/>
                                            </p:graphicEl>
                                          </p:spTgt>
                                        </p:tgtEl>
                                        <p:attrNameLst>
                                          <p:attrName>style.visibility</p:attrName>
                                        </p:attrNameLst>
                                      </p:cBhvr>
                                      <p:to>
                                        <p:strVal val="visible"/>
                                      </p:to>
                                    </p:set>
                                    <p:animEffect transition="in" filter="wipe(down)">
                                      <p:cBhvr>
                                        <p:cTn id="75" dur="300"/>
                                        <p:tgtEl>
                                          <p:spTgt spid="3">
                                            <p:graphicEl>
                                              <a:chart seriesIdx="-4" categoryIdx="16" bldStep="category"/>
                                            </p:graphicEl>
                                          </p:spTgt>
                                        </p:tgtEl>
                                      </p:cBhvr>
                                    </p:animEffect>
                                  </p:childTnLst>
                                </p:cTn>
                              </p:par>
                            </p:childTnLst>
                          </p:cTn>
                        </p:par>
                        <p:par>
                          <p:cTn id="76" fill="hold">
                            <p:stCondLst>
                              <p:cond delay="5400"/>
                            </p:stCondLst>
                            <p:childTnLst>
                              <p:par>
                                <p:cTn id="77" presetID="22" presetClass="entr" presetSubtype="4" repeatCount="0" fill="hold" grpId="0" nodeType="afterEffect">
                                  <p:stCondLst>
                                    <p:cond delay="0"/>
                                  </p:stCondLst>
                                  <p:childTnLst>
                                    <p:set>
                                      <p:cBhvr>
                                        <p:cTn id="78" dur="1" fill="hold">
                                          <p:stCondLst>
                                            <p:cond delay="0"/>
                                          </p:stCondLst>
                                        </p:cTn>
                                        <p:tgtEl>
                                          <p:spTgt spid="3">
                                            <p:graphicEl>
                                              <a:chart seriesIdx="-4" categoryIdx="17" bldStep="category"/>
                                            </p:graphicEl>
                                          </p:spTgt>
                                        </p:tgtEl>
                                        <p:attrNameLst>
                                          <p:attrName>style.visibility</p:attrName>
                                        </p:attrNameLst>
                                      </p:cBhvr>
                                      <p:to>
                                        <p:strVal val="visible"/>
                                      </p:to>
                                    </p:set>
                                    <p:animEffect transition="in" filter="wipe(down)">
                                      <p:cBhvr>
                                        <p:cTn id="79" dur="300"/>
                                        <p:tgtEl>
                                          <p:spTgt spid="3">
                                            <p:graphicEl>
                                              <a:chart seriesIdx="-4" categoryIdx="17" bldStep="category"/>
                                            </p:graphicEl>
                                          </p:spTgt>
                                        </p:tgtEl>
                                      </p:cBhvr>
                                    </p:animEffect>
                                  </p:childTnLst>
                                </p:cTn>
                              </p:par>
                            </p:childTnLst>
                          </p:cTn>
                        </p:par>
                        <p:par>
                          <p:cTn id="80" fill="hold">
                            <p:stCondLst>
                              <p:cond delay="5700"/>
                            </p:stCondLst>
                            <p:childTnLst>
                              <p:par>
                                <p:cTn id="81" presetID="22" presetClass="entr" presetSubtype="4" repeatCount="0" fill="hold" grpId="0" nodeType="afterEffect">
                                  <p:stCondLst>
                                    <p:cond delay="0"/>
                                  </p:stCondLst>
                                  <p:childTnLst>
                                    <p:set>
                                      <p:cBhvr>
                                        <p:cTn id="82" dur="1" fill="hold">
                                          <p:stCondLst>
                                            <p:cond delay="0"/>
                                          </p:stCondLst>
                                        </p:cTn>
                                        <p:tgtEl>
                                          <p:spTgt spid="3">
                                            <p:graphicEl>
                                              <a:chart seriesIdx="-4" categoryIdx="18" bldStep="category"/>
                                            </p:graphicEl>
                                          </p:spTgt>
                                        </p:tgtEl>
                                        <p:attrNameLst>
                                          <p:attrName>style.visibility</p:attrName>
                                        </p:attrNameLst>
                                      </p:cBhvr>
                                      <p:to>
                                        <p:strVal val="visible"/>
                                      </p:to>
                                    </p:set>
                                    <p:animEffect transition="in" filter="wipe(down)">
                                      <p:cBhvr>
                                        <p:cTn id="83" dur="300"/>
                                        <p:tgtEl>
                                          <p:spTgt spid="3">
                                            <p:graphicEl>
                                              <a:chart seriesIdx="-4" categoryIdx="18" bldStep="category"/>
                                            </p:graphicEl>
                                          </p:spTgt>
                                        </p:tgtEl>
                                      </p:cBhvr>
                                    </p:animEffect>
                                  </p:childTnLst>
                                </p:cTn>
                              </p:par>
                            </p:childTnLst>
                          </p:cTn>
                        </p:par>
                        <p:par>
                          <p:cTn id="84" fill="hold">
                            <p:stCondLst>
                              <p:cond delay="6000"/>
                            </p:stCondLst>
                            <p:childTnLst>
                              <p:par>
                                <p:cTn id="85" presetID="22" presetClass="entr" presetSubtype="4" repeatCount="0" fill="hold" grpId="0" nodeType="afterEffect">
                                  <p:stCondLst>
                                    <p:cond delay="0"/>
                                  </p:stCondLst>
                                  <p:childTnLst>
                                    <p:set>
                                      <p:cBhvr>
                                        <p:cTn id="86" dur="1" fill="hold">
                                          <p:stCondLst>
                                            <p:cond delay="0"/>
                                          </p:stCondLst>
                                        </p:cTn>
                                        <p:tgtEl>
                                          <p:spTgt spid="3">
                                            <p:graphicEl>
                                              <a:chart seriesIdx="-4" categoryIdx="19" bldStep="category"/>
                                            </p:graphicEl>
                                          </p:spTgt>
                                        </p:tgtEl>
                                        <p:attrNameLst>
                                          <p:attrName>style.visibility</p:attrName>
                                        </p:attrNameLst>
                                      </p:cBhvr>
                                      <p:to>
                                        <p:strVal val="visible"/>
                                      </p:to>
                                    </p:set>
                                    <p:animEffect transition="in" filter="wipe(down)">
                                      <p:cBhvr>
                                        <p:cTn id="87" dur="300"/>
                                        <p:tgtEl>
                                          <p:spTgt spid="3">
                                            <p:graphicEl>
                                              <a:chart seriesIdx="-4" categoryIdx="19" bldStep="category"/>
                                            </p:graphicEl>
                                          </p:spTgt>
                                        </p:tgtEl>
                                      </p:cBhvr>
                                    </p:animEffect>
                                  </p:childTnLst>
                                </p:cTn>
                              </p:par>
                            </p:childTnLst>
                          </p:cTn>
                        </p:par>
                        <p:par>
                          <p:cTn id="88" fill="hold">
                            <p:stCondLst>
                              <p:cond delay="6300"/>
                            </p:stCondLst>
                            <p:childTnLst>
                              <p:par>
                                <p:cTn id="89" presetID="22" presetClass="entr" presetSubtype="4" repeatCount="0" fill="hold" grpId="0" nodeType="afterEffect">
                                  <p:stCondLst>
                                    <p:cond delay="0"/>
                                  </p:stCondLst>
                                  <p:childTnLst>
                                    <p:set>
                                      <p:cBhvr>
                                        <p:cTn id="90" dur="1" fill="hold">
                                          <p:stCondLst>
                                            <p:cond delay="0"/>
                                          </p:stCondLst>
                                        </p:cTn>
                                        <p:tgtEl>
                                          <p:spTgt spid="3">
                                            <p:graphicEl>
                                              <a:chart seriesIdx="-4" categoryIdx="20" bldStep="category"/>
                                            </p:graphicEl>
                                          </p:spTgt>
                                        </p:tgtEl>
                                        <p:attrNameLst>
                                          <p:attrName>style.visibility</p:attrName>
                                        </p:attrNameLst>
                                      </p:cBhvr>
                                      <p:to>
                                        <p:strVal val="visible"/>
                                      </p:to>
                                    </p:set>
                                    <p:animEffect transition="in" filter="wipe(down)">
                                      <p:cBhvr>
                                        <p:cTn id="91" dur="300"/>
                                        <p:tgtEl>
                                          <p:spTgt spid="3">
                                            <p:graphicEl>
                                              <a:chart seriesIdx="-4" categoryIdx="20" bldStep="category"/>
                                            </p:graphicEl>
                                          </p:spTgt>
                                        </p:tgtEl>
                                      </p:cBhvr>
                                    </p:animEffect>
                                  </p:childTnLst>
                                </p:cTn>
                              </p:par>
                            </p:childTnLst>
                          </p:cTn>
                        </p:par>
                        <p:par>
                          <p:cTn id="92" fill="hold">
                            <p:stCondLst>
                              <p:cond delay="6600"/>
                            </p:stCondLst>
                            <p:childTnLst>
                              <p:par>
                                <p:cTn id="93" presetID="22" presetClass="entr" presetSubtype="4" repeatCount="0" fill="hold" grpId="0" nodeType="afterEffect">
                                  <p:stCondLst>
                                    <p:cond delay="0"/>
                                  </p:stCondLst>
                                  <p:childTnLst>
                                    <p:set>
                                      <p:cBhvr>
                                        <p:cTn id="94" dur="1" fill="hold">
                                          <p:stCondLst>
                                            <p:cond delay="0"/>
                                          </p:stCondLst>
                                        </p:cTn>
                                        <p:tgtEl>
                                          <p:spTgt spid="3">
                                            <p:graphicEl>
                                              <a:chart seriesIdx="-4" categoryIdx="21" bldStep="category"/>
                                            </p:graphicEl>
                                          </p:spTgt>
                                        </p:tgtEl>
                                        <p:attrNameLst>
                                          <p:attrName>style.visibility</p:attrName>
                                        </p:attrNameLst>
                                      </p:cBhvr>
                                      <p:to>
                                        <p:strVal val="visible"/>
                                      </p:to>
                                    </p:set>
                                    <p:animEffect transition="in" filter="wipe(down)">
                                      <p:cBhvr>
                                        <p:cTn id="95" dur="300"/>
                                        <p:tgtEl>
                                          <p:spTgt spid="3">
                                            <p:graphicEl>
                                              <a:chart seriesIdx="-4" categoryIdx="21" bldStep="category"/>
                                            </p:graphicEl>
                                          </p:spTgt>
                                        </p:tgtEl>
                                      </p:cBhvr>
                                    </p:animEffect>
                                  </p:childTnLst>
                                </p:cTn>
                              </p:par>
                            </p:childTnLst>
                          </p:cTn>
                        </p:par>
                        <p:par>
                          <p:cTn id="96" fill="hold">
                            <p:stCondLst>
                              <p:cond delay="6900"/>
                            </p:stCondLst>
                            <p:childTnLst>
                              <p:par>
                                <p:cTn id="97" presetID="22" presetClass="entr" presetSubtype="4" repeatCount="0" fill="hold" grpId="0" nodeType="afterEffect">
                                  <p:stCondLst>
                                    <p:cond delay="0"/>
                                  </p:stCondLst>
                                  <p:childTnLst>
                                    <p:set>
                                      <p:cBhvr>
                                        <p:cTn id="98" dur="1" fill="hold">
                                          <p:stCondLst>
                                            <p:cond delay="0"/>
                                          </p:stCondLst>
                                        </p:cTn>
                                        <p:tgtEl>
                                          <p:spTgt spid="3">
                                            <p:graphicEl>
                                              <a:chart seriesIdx="-4" categoryIdx="22" bldStep="category"/>
                                            </p:graphicEl>
                                          </p:spTgt>
                                        </p:tgtEl>
                                        <p:attrNameLst>
                                          <p:attrName>style.visibility</p:attrName>
                                        </p:attrNameLst>
                                      </p:cBhvr>
                                      <p:to>
                                        <p:strVal val="visible"/>
                                      </p:to>
                                    </p:set>
                                    <p:animEffect transition="in" filter="wipe(down)">
                                      <p:cBhvr>
                                        <p:cTn id="99" dur="300"/>
                                        <p:tgtEl>
                                          <p:spTgt spid="3">
                                            <p:graphicEl>
                                              <a:chart seriesIdx="-4" categoryIdx="22" bldStep="category"/>
                                            </p:graphicEl>
                                          </p:spTgt>
                                        </p:tgtEl>
                                      </p:cBhvr>
                                    </p:animEffect>
                                  </p:childTnLst>
                                </p:cTn>
                              </p:par>
                            </p:childTnLst>
                          </p:cTn>
                        </p:par>
                        <p:par>
                          <p:cTn id="100" fill="hold">
                            <p:stCondLst>
                              <p:cond delay="7200"/>
                            </p:stCondLst>
                            <p:childTnLst>
                              <p:par>
                                <p:cTn id="101" presetID="22" presetClass="entr" presetSubtype="4" repeatCount="0" fill="hold" grpId="0" nodeType="afterEffect">
                                  <p:stCondLst>
                                    <p:cond delay="0"/>
                                  </p:stCondLst>
                                  <p:childTnLst>
                                    <p:set>
                                      <p:cBhvr>
                                        <p:cTn id="102" dur="1" fill="hold">
                                          <p:stCondLst>
                                            <p:cond delay="0"/>
                                          </p:stCondLst>
                                        </p:cTn>
                                        <p:tgtEl>
                                          <p:spTgt spid="3">
                                            <p:graphicEl>
                                              <a:chart seriesIdx="-4" categoryIdx="23" bldStep="category"/>
                                            </p:graphicEl>
                                          </p:spTgt>
                                        </p:tgtEl>
                                        <p:attrNameLst>
                                          <p:attrName>style.visibility</p:attrName>
                                        </p:attrNameLst>
                                      </p:cBhvr>
                                      <p:to>
                                        <p:strVal val="visible"/>
                                      </p:to>
                                    </p:set>
                                    <p:animEffect transition="in" filter="wipe(down)">
                                      <p:cBhvr>
                                        <p:cTn id="103" dur="300"/>
                                        <p:tgtEl>
                                          <p:spTgt spid="3">
                                            <p:graphicEl>
                                              <a:chart seriesIdx="-4" categoryIdx="23" bldStep="category"/>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Sub>
          <a:bldChart bld="category"/>
        </p:bldSub>
      </p:bldGraphic>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ARK6">
    <p:spTree>
      <p:nvGrpSpPr>
        <p:cNvPr id="1" name=""/>
        <p:cNvGrpSpPr/>
        <p:nvPr/>
      </p:nvGrpSpPr>
      <p:grpSpPr>
        <a:xfrm>
          <a:off x="0" y="0"/>
          <a:ext cx="0" cy="0"/>
          <a:chOff x="0" y="0"/>
          <a:chExt cx="0" cy="0"/>
        </a:xfrm>
      </p:grpSpPr>
      <p:grpSp>
        <p:nvGrpSpPr>
          <p:cNvPr id="4" name="Group 35">
            <a:extLst>
              <a:ext uri="{FF2B5EF4-FFF2-40B4-BE49-F238E27FC236}">
                <a16:creationId xmlns:a16="http://schemas.microsoft.com/office/drawing/2014/main" id="{F49FFC1C-3741-4844-8C3F-E4F557524424}"/>
              </a:ext>
            </a:extLst>
          </p:cNvPr>
          <p:cNvGrpSpPr/>
          <p:nvPr userDrawn="1"/>
        </p:nvGrpSpPr>
        <p:grpSpPr>
          <a:xfrm>
            <a:off x="-6583" y="-3"/>
            <a:ext cx="12302859" cy="6858003"/>
            <a:chOff x="-6566" y="-2"/>
            <a:chExt cx="12269309" cy="6858002"/>
          </a:xfrm>
        </p:grpSpPr>
        <p:sp>
          <p:nvSpPr>
            <p:cNvPr id="5" name="Rectangle 36" hidden="1">
              <a:extLst>
                <a:ext uri="{FF2B5EF4-FFF2-40B4-BE49-F238E27FC236}">
                  <a16:creationId xmlns:a16="http://schemas.microsoft.com/office/drawing/2014/main" id="{0BD74276-8ED2-4824-9998-0BAA3955CD95}"/>
                </a:ext>
              </a:extLst>
            </p:cNvPr>
            <p:cNvSpPr/>
            <p:nvPr userDrawn="1"/>
          </p:nvSpPr>
          <p:spPr>
            <a:xfrm>
              <a:off x="-6566" y="-2"/>
              <a:ext cx="12198565" cy="6858002"/>
            </a:xfrm>
            <a:prstGeom prst="rect">
              <a:avLst/>
            </a:prstGeom>
            <a:solidFill>
              <a:srgbClr val="0032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02" dirty="0"/>
            </a:p>
          </p:txBody>
        </p:sp>
        <p:grpSp>
          <p:nvGrpSpPr>
            <p:cNvPr id="6" name="Group 37" hidden="1">
              <a:extLst>
                <a:ext uri="{FF2B5EF4-FFF2-40B4-BE49-F238E27FC236}">
                  <a16:creationId xmlns:a16="http://schemas.microsoft.com/office/drawing/2014/main" id="{978F2107-068F-4327-9136-6EB3073A4403}"/>
                </a:ext>
              </a:extLst>
            </p:cNvPr>
            <p:cNvGrpSpPr/>
            <p:nvPr userDrawn="1"/>
          </p:nvGrpSpPr>
          <p:grpSpPr>
            <a:xfrm>
              <a:off x="442260" y="3456849"/>
              <a:ext cx="11820483" cy="2970388"/>
              <a:chOff x="442260" y="3600153"/>
              <a:chExt cx="11820483" cy="2970388"/>
            </a:xfrm>
          </p:grpSpPr>
          <p:cxnSp>
            <p:nvCxnSpPr>
              <p:cNvPr id="7" name="Straight Connector 38">
                <a:extLst>
                  <a:ext uri="{FF2B5EF4-FFF2-40B4-BE49-F238E27FC236}">
                    <a16:creationId xmlns:a16="http://schemas.microsoft.com/office/drawing/2014/main" id="{B5909EFF-FFE7-4DCA-BB35-2930538F8575}"/>
                  </a:ext>
                </a:extLst>
              </p:cNvPr>
              <p:cNvCxnSpPr/>
              <p:nvPr userDrawn="1"/>
            </p:nvCxnSpPr>
            <p:spPr>
              <a:xfrm flipV="1">
                <a:off x="9302285"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8" name="Straight Connector 39">
                <a:extLst>
                  <a:ext uri="{FF2B5EF4-FFF2-40B4-BE49-F238E27FC236}">
                    <a16:creationId xmlns:a16="http://schemas.microsoft.com/office/drawing/2014/main" id="{BBF66BD5-8EBB-4321-AEA7-778A769BCD0F}"/>
                  </a:ext>
                </a:extLst>
              </p:cNvPr>
              <p:cNvCxnSpPr/>
              <p:nvPr userDrawn="1"/>
            </p:nvCxnSpPr>
            <p:spPr>
              <a:xfrm flipV="1">
                <a:off x="8773056"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9" name="Straight Connector 40">
                <a:extLst>
                  <a:ext uri="{FF2B5EF4-FFF2-40B4-BE49-F238E27FC236}">
                    <a16:creationId xmlns:a16="http://schemas.microsoft.com/office/drawing/2014/main" id="{B6105F55-6F73-4EAC-A6FE-341C1EDD082D}"/>
                  </a:ext>
                </a:extLst>
              </p:cNvPr>
              <p:cNvCxnSpPr/>
              <p:nvPr userDrawn="1"/>
            </p:nvCxnSpPr>
            <p:spPr>
              <a:xfrm flipV="1">
                <a:off x="8235524"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0" name="Straight Connector 41">
                <a:extLst>
                  <a:ext uri="{FF2B5EF4-FFF2-40B4-BE49-F238E27FC236}">
                    <a16:creationId xmlns:a16="http://schemas.microsoft.com/office/drawing/2014/main" id="{231C4A1D-0D18-4C45-8CD2-9B482D211697}"/>
                  </a:ext>
                </a:extLst>
              </p:cNvPr>
              <p:cNvCxnSpPr/>
              <p:nvPr userDrawn="1"/>
            </p:nvCxnSpPr>
            <p:spPr>
              <a:xfrm flipV="1">
                <a:off x="786603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42">
                <a:extLst>
                  <a:ext uri="{FF2B5EF4-FFF2-40B4-BE49-F238E27FC236}">
                    <a16:creationId xmlns:a16="http://schemas.microsoft.com/office/drawing/2014/main" id="{887B699A-26D9-4993-847C-C919922EE7EC}"/>
                  </a:ext>
                </a:extLst>
              </p:cNvPr>
              <p:cNvCxnSpPr/>
              <p:nvPr userDrawn="1"/>
            </p:nvCxnSpPr>
            <p:spPr>
              <a:xfrm flipV="1">
                <a:off x="7498863"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2" name="Straight Connector 43">
                <a:extLst>
                  <a:ext uri="{FF2B5EF4-FFF2-40B4-BE49-F238E27FC236}">
                    <a16:creationId xmlns:a16="http://schemas.microsoft.com/office/drawing/2014/main" id="{2861B340-F5C1-4BA1-BA98-8D650473066B}"/>
                  </a:ext>
                </a:extLst>
              </p:cNvPr>
              <p:cNvCxnSpPr/>
              <p:nvPr userDrawn="1"/>
            </p:nvCxnSpPr>
            <p:spPr>
              <a:xfrm flipV="1">
                <a:off x="7127208"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3" name="Straight Connector 44">
                <a:extLst>
                  <a:ext uri="{FF2B5EF4-FFF2-40B4-BE49-F238E27FC236}">
                    <a16:creationId xmlns:a16="http://schemas.microsoft.com/office/drawing/2014/main" id="{C3568F9F-131F-4452-A304-F5E5399BCD8C}"/>
                  </a:ext>
                </a:extLst>
              </p:cNvPr>
              <p:cNvCxnSpPr/>
              <p:nvPr userDrawn="1"/>
            </p:nvCxnSpPr>
            <p:spPr>
              <a:xfrm flipV="1">
                <a:off x="6758651"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4" name="Straight Connector 45">
                <a:extLst>
                  <a:ext uri="{FF2B5EF4-FFF2-40B4-BE49-F238E27FC236}">
                    <a16:creationId xmlns:a16="http://schemas.microsoft.com/office/drawing/2014/main" id="{CF836D01-B716-45B7-86B0-7412F0310BC3}"/>
                  </a:ext>
                </a:extLst>
              </p:cNvPr>
              <p:cNvCxnSpPr/>
              <p:nvPr userDrawn="1"/>
            </p:nvCxnSpPr>
            <p:spPr>
              <a:xfrm flipV="1">
                <a:off x="6389469"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5" name="Straight Connector 46">
                <a:extLst>
                  <a:ext uri="{FF2B5EF4-FFF2-40B4-BE49-F238E27FC236}">
                    <a16:creationId xmlns:a16="http://schemas.microsoft.com/office/drawing/2014/main" id="{456D7560-3022-407D-A56A-387D1CF7CBBE}"/>
                  </a:ext>
                </a:extLst>
              </p:cNvPr>
              <p:cNvCxnSpPr/>
              <p:nvPr userDrawn="1"/>
            </p:nvCxnSpPr>
            <p:spPr>
              <a:xfrm flipV="1">
                <a:off x="6009868" y="3607282"/>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6" name="Straight Connector 47">
                <a:extLst>
                  <a:ext uri="{FF2B5EF4-FFF2-40B4-BE49-F238E27FC236}">
                    <a16:creationId xmlns:a16="http://schemas.microsoft.com/office/drawing/2014/main" id="{C7A0A529-063D-45DD-8385-C74DBDC59E7E}"/>
                  </a:ext>
                </a:extLst>
              </p:cNvPr>
              <p:cNvCxnSpPr/>
              <p:nvPr userDrawn="1"/>
            </p:nvCxnSpPr>
            <p:spPr>
              <a:xfrm flipV="1">
                <a:off x="5643989"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7" name="Straight Connector 48">
                <a:extLst>
                  <a:ext uri="{FF2B5EF4-FFF2-40B4-BE49-F238E27FC236}">
                    <a16:creationId xmlns:a16="http://schemas.microsoft.com/office/drawing/2014/main" id="{A931E34D-B55F-40AD-83AF-7163B7D714F7}"/>
                  </a:ext>
                </a:extLst>
              </p:cNvPr>
              <p:cNvCxnSpPr/>
              <p:nvPr userDrawn="1"/>
            </p:nvCxnSpPr>
            <p:spPr>
              <a:xfrm flipV="1">
                <a:off x="5269261"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8" name="Straight Connector 49">
                <a:extLst>
                  <a:ext uri="{FF2B5EF4-FFF2-40B4-BE49-F238E27FC236}">
                    <a16:creationId xmlns:a16="http://schemas.microsoft.com/office/drawing/2014/main" id="{85C0AB43-36CD-4E1C-BBD6-F6E40C7E2D07}"/>
                  </a:ext>
                </a:extLst>
              </p:cNvPr>
              <p:cNvCxnSpPr/>
              <p:nvPr userDrawn="1"/>
            </p:nvCxnSpPr>
            <p:spPr>
              <a:xfrm flipV="1">
                <a:off x="488966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9" name="Straight Connector 50">
                <a:extLst>
                  <a:ext uri="{FF2B5EF4-FFF2-40B4-BE49-F238E27FC236}">
                    <a16:creationId xmlns:a16="http://schemas.microsoft.com/office/drawing/2014/main" id="{78CD91FC-28C9-4AC7-87D2-3236ADA79432}"/>
                  </a:ext>
                </a:extLst>
              </p:cNvPr>
              <p:cNvCxnSpPr/>
              <p:nvPr userDrawn="1"/>
            </p:nvCxnSpPr>
            <p:spPr>
              <a:xfrm flipV="1">
                <a:off x="4523327"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0" name="Straight Connector 51">
                <a:extLst>
                  <a:ext uri="{FF2B5EF4-FFF2-40B4-BE49-F238E27FC236}">
                    <a16:creationId xmlns:a16="http://schemas.microsoft.com/office/drawing/2014/main" id="{43CC5094-48A5-4786-A10E-9CE8FDA8F34F}"/>
                  </a:ext>
                </a:extLst>
              </p:cNvPr>
              <p:cNvCxnSpPr/>
              <p:nvPr userDrawn="1"/>
            </p:nvCxnSpPr>
            <p:spPr>
              <a:xfrm flipV="1">
                <a:off x="4155926"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1" name="Straight Connector 52">
                <a:extLst>
                  <a:ext uri="{FF2B5EF4-FFF2-40B4-BE49-F238E27FC236}">
                    <a16:creationId xmlns:a16="http://schemas.microsoft.com/office/drawing/2014/main" id="{B1CF75A4-9F1F-48F6-AFDA-C7897F2C1B55}"/>
                  </a:ext>
                </a:extLst>
              </p:cNvPr>
              <p:cNvCxnSpPr/>
              <p:nvPr userDrawn="1"/>
            </p:nvCxnSpPr>
            <p:spPr>
              <a:xfrm flipV="1">
                <a:off x="3786582"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2" name="Straight Connector 53">
                <a:extLst>
                  <a:ext uri="{FF2B5EF4-FFF2-40B4-BE49-F238E27FC236}">
                    <a16:creationId xmlns:a16="http://schemas.microsoft.com/office/drawing/2014/main" id="{D8B3EC32-3BCC-4CF3-A8AB-D5695C387FB1}"/>
                  </a:ext>
                </a:extLst>
              </p:cNvPr>
              <p:cNvCxnSpPr/>
              <p:nvPr userDrawn="1"/>
            </p:nvCxnSpPr>
            <p:spPr>
              <a:xfrm flipV="1">
                <a:off x="342049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3" name="Straight Connector 54">
                <a:extLst>
                  <a:ext uri="{FF2B5EF4-FFF2-40B4-BE49-F238E27FC236}">
                    <a16:creationId xmlns:a16="http://schemas.microsoft.com/office/drawing/2014/main" id="{646D2636-826F-4188-AECD-8E9F547C330E}"/>
                  </a:ext>
                </a:extLst>
              </p:cNvPr>
              <p:cNvCxnSpPr/>
              <p:nvPr userDrawn="1"/>
            </p:nvCxnSpPr>
            <p:spPr>
              <a:xfrm flipV="1">
                <a:off x="3051095"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4" name="Straight Connector 55">
                <a:extLst>
                  <a:ext uri="{FF2B5EF4-FFF2-40B4-BE49-F238E27FC236}">
                    <a16:creationId xmlns:a16="http://schemas.microsoft.com/office/drawing/2014/main" id="{D5190618-4665-4F2E-8844-020AD30239F6}"/>
                  </a:ext>
                </a:extLst>
              </p:cNvPr>
              <p:cNvCxnSpPr/>
              <p:nvPr userDrawn="1"/>
            </p:nvCxnSpPr>
            <p:spPr>
              <a:xfrm flipV="1">
                <a:off x="2674287"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5" name="Straight Connector 56">
                <a:extLst>
                  <a:ext uri="{FF2B5EF4-FFF2-40B4-BE49-F238E27FC236}">
                    <a16:creationId xmlns:a16="http://schemas.microsoft.com/office/drawing/2014/main" id="{E501E497-7672-440E-967B-911C1D6B4B10}"/>
                  </a:ext>
                </a:extLst>
              </p:cNvPr>
              <p:cNvCxnSpPr/>
              <p:nvPr userDrawn="1"/>
            </p:nvCxnSpPr>
            <p:spPr>
              <a:xfrm flipV="1">
                <a:off x="230853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6" name="Straight Connector 57">
                <a:extLst>
                  <a:ext uri="{FF2B5EF4-FFF2-40B4-BE49-F238E27FC236}">
                    <a16:creationId xmlns:a16="http://schemas.microsoft.com/office/drawing/2014/main" id="{8A688C29-83E0-4CC9-A8C5-B6B30A57710C}"/>
                  </a:ext>
                </a:extLst>
              </p:cNvPr>
              <p:cNvCxnSpPr/>
              <p:nvPr userDrawn="1"/>
            </p:nvCxnSpPr>
            <p:spPr>
              <a:xfrm flipV="1">
                <a:off x="193107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7" name="Straight Connector 58">
                <a:extLst>
                  <a:ext uri="{FF2B5EF4-FFF2-40B4-BE49-F238E27FC236}">
                    <a16:creationId xmlns:a16="http://schemas.microsoft.com/office/drawing/2014/main" id="{8D3348AE-2C08-472A-92E4-12BF79B738D1}"/>
                  </a:ext>
                </a:extLst>
              </p:cNvPr>
              <p:cNvCxnSpPr/>
              <p:nvPr userDrawn="1"/>
            </p:nvCxnSpPr>
            <p:spPr>
              <a:xfrm flipV="1">
                <a:off x="1558445"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8" name="Straight Connector 59">
                <a:extLst>
                  <a:ext uri="{FF2B5EF4-FFF2-40B4-BE49-F238E27FC236}">
                    <a16:creationId xmlns:a16="http://schemas.microsoft.com/office/drawing/2014/main" id="{D93531AE-9D57-49CA-BC46-F7384685F786}"/>
                  </a:ext>
                </a:extLst>
              </p:cNvPr>
              <p:cNvCxnSpPr/>
              <p:nvPr userDrawn="1"/>
            </p:nvCxnSpPr>
            <p:spPr>
              <a:xfrm flipV="1">
                <a:off x="1188389"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9" name="Straight Connector 60">
                <a:extLst>
                  <a:ext uri="{FF2B5EF4-FFF2-40B4-BE49-F238E27FC236}">
                    <a16:creationId xmlns:a16="http://schemas.microsoft.com/office/drawing/2014/main" id="{6130565B-76F2-434C-8896-54E337D6B462}"/>
                  </a:ext>
                </a:extLst>
              </p:cNvPr>
              <p:cNvCxnSpPr/>
              <p:nvPr userDrawn="1"/>
            </p:nvCxnSpPr>
            <p:spPr>
              <a:xfrm flipV="1">
                <a:off x="814086"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30" name="Straight Connector 61">
                <a:extLst>
                  <a:ext uri="{FF2B5EF4-FFF2-40B4-BE49-F238E27FC236}">
                    <a16:creationId xmlns:a16="http://schemas.microsoft.com/office/drawing/2014/main" id="{A0D45B84-40CC-46CF-ACE4-C3A1732817B3}"/>
                  </a:ext>
                </a:extLst>
              </p:cNvPr>
              <p:cNvCxnSpPr/>
              <p:nvPr userDrawn="1"/>
            </p:nvCxnSpPr>
            <p:spPr>
              <a:xfrm flipV="1">
                <a:off x="44226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grpSp>
      </p:grpSp>
      <p:sp>
        <p:nvSpPr>
          <p:cNvPr id="2" name="Titolo 1">
            <a:extLst>
              <a:ext uri="{FF2B5EF4-FFF2-40B4-BE49-F238E27FC236}">
                <a16:creationId xmlns:a16="http://schemas.microsoft.com/office/drawing/2014/main" id="{07D574C9-96B2-42EF-A9BC-D62E458D5C9F}"/>
              </a:ext>
            </a:extLst>
          </p:cNvPr>
          <p:cNvSpPr>
            <a:spLocks noGrp="1"/>
          </p:cNvSpPr>
          <p:nvPr>
            <p:ph type="title" hasCustomPrompt="1"/>
          </p:nvPr>
        </p:nvSpPr>
        <p:spPr/>
        <p:txBody>
          <a:bodyPr/>
          <a:lstStyle/>
          <a:p>
            <a:r>
              <a:rPr lang="en-GB" altLang="en-US" noProof="0" dirty="0"/>
              <a:t>CLICK TO EDIT MASTER TITLE STYLE</a:t>
            </a:r>
            <a:endParaRPr lang="en-GB" noProof="0" dirty="0"/>
          </a:p>
        </p:txBody>
      </p:sp>
      <p:sp>
        <p:nvSpPr>
          <p:cNvPr id="3" name="Content Placeholder 2">
            <a:extLst>
              <a:ext uri="{FF2B5EF4-FFF2-40B4-BE49-F238E27FC236}">
                <a16:creationId xmlns:a16="http://schemas.microsoft.com/office/drawing/2014/main" id="{3B009754-3A1E-461E-B289-FE7FC85C2E42}"/>
              </a:ext>
            </a:extLst>
          </p:cNvPr>
          <p:cNvSpPr>
            <a:spLocks noGrp="1"/>
          </p:cNvSpPr>
          <p:nvPr>
            <p:ph idx="1"/>
          </p:nvPr>
        </p:nvSpPr>
        <p:spPr>
          <a:xfrm>
            <a:off x="218860" y="882000"/>
            <a:ext cx="11764800" cy="5328000"/>
          </a:xfrm>
        </p:spPr>
        <p:txBody>
          <a:bodyPr/>
          <a:lstStyle>
            <a:lvl1pPr>
              <a:defRPr sz="1800"/>
            </a:lvl1pPr>
            <a:lvl2pPr>
              <a:defRPr sz="1800"/>
            </a:lvl2pPr>
            <a:lvl3pPr>
              <a:defRPr sz="1800"/>
            </a:lvl3pPr>
            <a:lvl4pPr>
              <a:defRPr sz="1800"/>
            </a:lvl4pPr>
            <a:lvl5pPr>
              <a:defRPr sz="180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spTree>
    <p:extLst>
      <p:ext uri="{BB962C8B-B14F-4D97-AF65-F5344CB8AC3E}">
        <p14:creationId xmlns:p14="http://schemas.microsoft.com/office/powerpoint/2010/main" val="12354733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ARK7">
    <p:spTree>
      <p:nvGrpSpPr>
        <p:cNvPr id="1" name=""/>
        <p:cNvGrpSpPr/>
        <p:nvPr/>
      </p:nvGrpSpPr>
      <p:grpSpPr>
        <a:xfrm>
          <a:off x="0" y="0"/>
          <a:ext cx="0" cy="0"/>
          <a:chOff x="0" y="0"/>
          <a:chExt cx="0" cy="0"/>
        </a:xfrm>
      </p:grpSpPr>
      <p:grpSp>
        <p:nvGrpSpPr>
          <p:cNvPr id="5" name="Group 35">
            <a:extLst>
              <a:ext uri="{FF2B5EF4-FFF2-40B4-BE49-F238E27FC236}">
                <a16:creationId xmlns:a16="http://schemas.microsoft.com/office/drawing/2014/main" id="{15C1165B-50AC-46F5-B945-37FE6AF1F392}"/>
              </a:ext>
            </a:extLst>
          </p:cNvPr>
          <p:cNvGrpSpPr/>
          <p:nvPr userDrawn="1"/>
        </p:nvGrpSpPr>
        <p:grpSpPr>
          <a:xfrm>
            <a:off x="-6583" y="-3"/>
            <a:ext cx="12302859" cy="6858003"/>
            <a:chOff x="-6566" y="-2"/>
            <a:chExt cx="12269309" cy="6858002"/>
          </a:xfrm>
        </p:grpSpPr>
        <p:sp>
          <p:nvSpPr>
            <p:cNvPr id="6" name="Rectangle 36" hidden="1">
              <a:extLst>
                <a:ext uri="{FF2B5EF4-FFF2-40B4-BE49-F238E27FC236}">
                  <a16:creationId xmlns:a16="http://schemas.microsoft.com/office/drawing/2014/main" id="{EA24BE63-1E38-4FA8-B27E-7568D000D456}"/>
                </a:ext>
              </a:extLst>
            </p:cNvPr>
            <p:cNvSpPr/>
            <p:nvPr userDrawn="1"/>
          </p:nvSpPr>
          <p:spPr>
            <a:xfrm>
              <a:off x="-6566" y="-2"/>
              <a:ext cx="12198565" cy="6858002"/>
            </a:xfrm>
            <a:prstGeom prst="rect">
              <a:avLst/>
            </a:prstGeom>
            <a:solidFill>
              <a:srgbClr val="0032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02" dirty="0"/>
            </a:p>
          </p:txBody>
        </p:sp>
        <p:grpSp>
          <p:nvGrpSpPr>
            <p:cNvPr id="7" name="Group 37" hidden="1">
              <a:extLst>
                <a:ext uri="{FF2B5EF4-FFF2-40B4-BE49-F238E27FC236}">
                  <a16:creationId xmlns:a16="http://schemas.microsoft.com/office/drawing/2014/main" id="{D4DAB8E7-6AD7-4E3B-87D7-9C92D704A0D5}"/>
                </a:ext>
              </a:extLst>
            </p:cNvPr>
            <p:cNvGrpSpPr/>
            <p:nvPr userDrawn="1"/>
          </p:nvGrpSpPr>
          <p:grpSpPr>
            <a:xfrm>
              <a:off x="442260" y="3456849"/>
              <a:ext cx="11820483" cy="2970388"/>
              <a:chOff x="442260" y="3600153"/>
              <a:chExt cx="11820483" cy="2970388"/>
            </a:xfrm>
          </p:grpSpPr>
          <p:cxnSp>
            <p:nvCxnSpPr>
              <p:cNvPr id="8" name="Straight Connector 38">
                <a:extLst>
                  <a:ext uri="{FF2B5EF4-FFF2-40B4-BE49-F238E27FC236}">
                    <a16:creationId xmlns:a16="http://schemas.microsoft.com/office/drawing/2014/main" id="{0F24E6D8-B4AC-477C-A584-BF9803AD059A}"/>
                  </a:ext>
                </a:extLst>
              </p:cNvPr>
              <p:cNvCxnSpPr/>
              <p:nvPr userDrawn="1"/>
            </p:nvCxnSpPr>
            <p:spPr>
              <a:xfrm flipV="1">
                <a:off x="9302285"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9" name="Straight Connector 39">
                <a:extLst>
                  <a:ext uri="{FF2B5EF4-FFF2-40B4-BE49-F238E27FC236}">
                    <a16:creationId xmlns:a16="http://schemas.microsoft.com/office/drawing/2014/main" id="{2AFEE107-23D8-49B8-B87B-287A589B06A3}"/>
                  </a:ext>
                </a:extLst>
              </p:cNvPr>
              <p:cNvCxnSpPr/>
              <p:nvPr userDrawn="1"/>
            </p:nvCxnSpPr>
            <p:spPr>
              <a:xfrm flipV="1">
                <a:off x="8773056"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0" name="Straight Connector 40">
                <a:extLst>
                  <a:ext uri="{FF2B5EF4-FFF2-40B4-BE49-F238E27FC236}">
                    <a16:creationId xmlns:a16="http://schemas.microsoft.com/office/drawing/2014/main" id="{FC46F22B-8D16-44B9-B078-5202FAD5506C}"/>
                  </a:ext>
                </a:extLst>
              </p:cNvPr>
              <p:cNvCxnSpPr/>
              <p:nvPr userDrawn="1"/>
            </p:nvCxnSpPr>
            <p:spPr>
              <a:xfrm flipV="1">
                <a:off x="8235524"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1" name="Straight Connector 41">
                <a:extLst>
                  <a:ext uri="{FF2B5EF4-FFF2-40B4-BE49-F238E27FC236}">
                    <a16:creationId xmlns:a16="http://schemas.microsoft.com/office/drawing/2014/main" id="{84F40097-447D-4345-A231-8E06B5113DAF}"/>
                  </a:ext>
                </a:extLst>
              </p:cNvPr>
              <p:cNvCxnSpPr/>
              <p:nvPr userDrawn="1"/>
            </p:nvCxnSpPr>
            <p:spPr>
              <a:xfrm flipV="1">
                <a:off x="786603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2" name="Straight Connector 42">
                <a:extLst>
                  <a:ext uri="{FF2B5EF4-FFF2-40B4-BE49-F238E27FC236}">
                    <a16:creationId xmlns:a16="http://schemas.microsoft.com/office/drawing/2014/main" id="{42254BF6-C2FE-484E-B8E5-A5FB6CAE68DA}"/>
                  </a:ext>
                </a:extLst>
              </p:cNvPr>
              <p:cNvCxnSpPr/>
              <p:nvPr userDrawn="1"/>
            </p:nvCxnSpPr>
            <p:spPr>
              <a:xfrm flipV="1">
                <a:off x="7498863"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3" name="Straight Connector 43">
                <a:extLst>
                  <a:ext uri="{FF2B5EF4-FFF2-40B4-BE49-F238E27FC236}">
                    <a16:creationId xmlns:a16="http://schemas.microsoft.com/office/drawing/2014/main" id="{E5B7F90F-FC2C-4515-8D32-89F631EBA147}"/>
                  </a:ext>
                </a:extLst>
              </p:cNvPr>
              <p:cNvCxnSpPr/>
              <p:nvPr userDrawn="1"/>
            </p:nvCxnSpPr>
            <p:spPr>
              <a:xfrm flipV="1">
                <a:off x="7127208"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4" name="Straight Connector 44">
                <a:extLst>
                  <a:ext uri="{FF2B5EF4-FFF2-40B4-BE49-F238E27FC236}">
                    <a16:creationId xmlns:a16="http://schemas.microsoft.com/office/drawing/2014/main" id="{E99345B2-5577-4798-8DBC-A8040E1C170C}"/>
                  </a:ext>
                </a:extLst>
              </p:cNvPr>
              <p:cNvCxnSpPr/>
              <p:nvPr userDrawn="1"/>
            </p:nvCxnSpPr>
            <p:spPr>
              <a:xfrm flipV="1">
                <a:off x="6758651"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5" name="Straight Connector 45">
                <a:extLst>
                  <a:ext uri="{FF2B5EF4-FFF2-40B4-BE49-F238E27FC236}">
                    <a16:creationId xmlns:a16="http://schemas.microsoft.com/office/drawing/2014/main" id="{F327189C-9AB2-4BE4-BEFF-13F4E1778D06}"/>
                  </a:ext>
                </a:extLst>
              </p:cNvPr>
              <p:cNvCxnSpPr/>
              <p:nvPr userDrawn="1"/>
            </p:nvCxnSpPr>
            <p:spPr>
              <a:xfrm flipV="1">
                <a:off x="6389469"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6" name="Straight Connector 46">
                <a:extLst>
                  <a:ext uri="{FF2B5EF4-FFF2-40B4-BE49-F238E27FC236}">
                    <a16:creationId xmlns:a16="http://schemas.microsoft.com/office/drawing/2014/main" id="{7F11114A-60DF-4358-A694-BB4FEEA2A6C7}"/>
                  </a:ext>
                </a:extLst>
              </p:cNvPr>
              <p:cNvCxnSpPr/>
              <p:nvPr userDrawn="1"/>
            </p:nvCxnSpPr>
            <p:spPr>
              <a:xfrm flipV="1">
                <a:off x="6009868" y="3607282"/>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7" name="Straight Connector 47">
                <a:extLst>
                  <a:ext uri="{FF2B5EF4-FFF2-40B4-BE49-F238E27FC236}">
                    <a16:creationId xmlns:a16="http://schemas.microsoft.com/office/drawing/2014/main" id="{A23FCE7B-565B-4C89-BB57-1638682A4280}"/>
                  </a:ext>
                </a:extLst>
              </p:cNvPr>
              <p:cNvCxnSpPr/>
              <p:nvPr userDrawn="1"/>
            </p:nvCxnSpPr>
            <p:spPr>
              <a:xfrm flipV="1">
                <a:off x="5643989"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8" name="Straight Connector 48">
                <a:extLst>
                  <a:ext uri="{FF2B5EF4-FFF2-40B4-BE49-F238E27FC236}">
                    <a16:creationId xmlns:a16="http://schemas.microsoft.com/office/drawing/2014/main" id="{0E2613AD-9079-429A-BC7D-F00A04FEFC83}"/>
                  </a:ext>
                </a:extLst>
              </p:cNvPr>
              <p:cNvCxnSpPr/>
              <p:nvPr userDrawn="1"/>
            </p:nvCxnSpPr>
            <p:spPr>
              <a:xfrm flipV="1">
                <a:off x="5269261"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19" name="Straight Connector 49">
                <a:extLst>
                  <a:ext uri="{FF2B5EF4-FFF2-40B4-BE49-F238E27FC236}">
                    <a16:creationId xmlns:a16="http://schemas.microsoft.com/office/drawing/2014/main" id="{D8432CDA-98D7-4A05-A0F3-EDA2D11BC74F}"/>
                  </a:ext>
                </a:extLst>
              </p:cNvPr>
              <p:cNvCxnSpPr/>
              <p:nvPr userDrawn="1"/>
            </p:nvCxnSpPr>
            <p:spPr>
              <a:xfrm flipV="1">
                <a:off x="488966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0" name="Straight Connector 50">
                <a:extLst>
                  <a:ext uri="{FF2B5EF4-FFF2-40B4-BE49-F238E27FC236}">
                    <a16:creationId xmlns:a16="http://schemas.microsoft.com/office/drawing/2014/main" id="{9E761685-9937-4475-8FEE-7B969A517733}"/>
                  </a:ext>
                </a:extLst>
              </p:cNvPr>
              <p:cNvCxnSpPr/>
              <p:nvPr userDrawn="1"/>
            </p:nvCxnSpPr>
            <p:spPr>
              <a:xfrm flipV="1">
                <a:off x="4523327"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1" name="Straight Connector 51">
                <a:extLst>
                  <a:ext uri="{FF2B5EF4-FFF2-40B4-BE49-F238E27FC236}">
                    <a16:creationId xmlns:a16="http://schemas.microsoft.com/office/drawing/2014/main" id="{504C3711-C622-42DC-9899-B3858E082F8D}"/>
                  </a:ext>
                </a:extLst>
              </p:cNvPr>
              <p:cNvCxnSpPr/>
              <p:nvPr userDrawn="1"/>
            </p:nvCxnSpPr>
            <p:spPr>
              <a:xfrm flipV="1">
                <a:off x="4155926"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2" name="Straight Connector 52">
                <a:extLst>
                  <a:ext uri="{FF2B5EF4-FFF2-40B4-BE49-F238E27FC236}">
                    <a16:creationId xmlns:a16="http://schemas.microsoft.com/office/drawing/2014/main" id="{1A83ECB3-AA6D-4F83-A917-59F1F3CAF53A}"/>
                  </a:ext>
                </a:extLst>
              </p:cNvPr>
              <p:cNvCxnSpPr/>
              <p:nvPr userDrawn="1"/>
            </p:nvCxnSpPr>
            <p:spPr>
              <a:xfrm flipV="1">
                <a:off x="3786582"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3" name="Straight Connector 53">
                <a:extLst>
                  <a:ext uri="{FF2B5EF4-FFF2-40B4-BE49-F238E27FC236}">
                    <a16:creationId xmlns:a16="http://schemas.microsoft.com/office/drawing/2014/main" id="{3375B322-614F-48CD-9559-DDABC5D9313C}"/>
                  </a:ext>
                </a:extLst>
              </p:cNvPr>
              <p:cNvCxnSpPr/>
              <p:nvPr userDrawn="1"/>
            </p:nvCxnSpPr>
            <p:spPr>
              <a:xfrm flipV="1">
                <a:off x="342049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4" name="Straight Connector 54">
                <a:extLst>
                  <a:ext uri="{FF2B5EF4-FFF2-40B4-BE49-F238E27FC236}">
                    <a16:creationId xmlns:a16="http://schemas.microsoft.com/office/drawing/2014/main" id="{B19264DC-7279-4EAE-9B3E-6C1ADC0DB8DF}"/>
                  </a:ext>
                </a:extLst>
              </p:cNvPr>
              <p:cNvCxnSpPr/>
              <p:nvPr userDrawn="1"/>
            </p:nvCxnSpPr>
            <p:spPr>
              <a:xfrm flipV="1">
                <a:off x="3051095"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5" name="Straight Connector 55">
                <a:extLst>
                  <a:ext uri="{FF2B5EF4-FFF2-40B4-BE49-F238E27FC236}">
                    <a16:creationId xmlns:a16="http://schemas.microsoft.com/office/drawing/2014/main" id="{785CCA65-BECC-4A15-B2F7-9CCF558B8165}"/>
                  </a:ext>
                </a:extLst>
              </p:cNvPr>
              <p:cNvCxnSpPr/>
              <p:nvPr userDrawn="1"/>
            </p:nvCxnSpPr>
            <p:spPr>
              <a:xfrm flipV="1">
                <a:off x="2674287"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6" name="Straight Connector 56">
                <a:extLst>
                  <a:ext uri="{FF2B5EF4-FFF2-40B4-BE49-F238E27FC236}">
                    <a16:creationId xmlns:a16="http://schemas.microsoft.com/office/drawing/2014/main" id="{7CC1776D-4ADE-4C0C-965F-79108AEEF1BC}"/>
                  </a:ext>
                </a:extLst>
              </p:cNvPr>
              <p:cNvCxnSpPr/>
              <p:nvPr userDrawn="1"/>
            </p:nvCxnSpPr>
            <p:spPr>
              <a:xfrm flipV="1">
                <a:off x="230853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7" name="Straight Connector 57">
                <a:extLst>
                  <a:ext uri="{FF2B5EF4-FFF2-40B4-BE49-F238E27FC236}">
                    <a16:creationId xmlns:a16="http://schemas.microsoft.com/office/drawing/2014/main" id="{B55C28CF-9862-488A-8C81-3050036A705D}"/>
                  </a:ext>
                </a:extLst>
              </p:cNvPr>
              <p:cNvCxnSpPr/>
              <p:nvPr userDrawn="1"/>
            </p:nvCxnSpPr>
            <p:spPr>
              <a:xfrm flipV="1">
                <a:off x="193107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8" name="Straight Connector 58">
                <a:extLst>
                  <a:ext uri="{FF2B5EF4-FFF2-40B4-BE49-F238E27FC236}">
                    <a16:creationId xmlns:a16="http://schemas.microsoft.com/office/drawing/2014/main" id="{21D5562D-7135-49BA-B33A-8426A8A0AD75}"/>
                  </a:ext>
                </a:extLst>
              </p:cNvPr>
              <p:cNvCxnSpPr/>
              <p:nvPr userDrawn="1"/>
            </p:nvCxnSpPr>
            <p:spPr>
              <a:xfrm flipV="1">
                <a:off x="1558445"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29" name="Straight Connector 59">
                <a:extLst>
                  <a:ext uri="{FF2B5EF4-FFF2-40B4-BE49-F238E27FC236}">
                    <a16:creationId xmlns:a16="http://schemas.microsoft.com/office/drawing/2014/main" id="{F39A28E8-9029-4984-AFC2-3FD4EEC51BA7}"/>
                  </a:ext>
                </a:extLst>
              </p:cNvPr>
              <p:cNvCxnSpPr/>
              <p:nvPr userDrawn="1"/>
            </p:nvCxnSpPr>
            <p:spPr>
              <a:xfrm flipV="1">
                <a:off x="1188389"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30" name="Straight Connector 60">
                <a:extLst>
                  <a:ext uri="{FF2B5EF4-FFF2-40B4-BE49-F238E27FC236}">
                    <a16:creationId xmlns:a16="http://schemas.microsoft.com/office/drawing/2014/main" id="{15D4F68C-30B2-45C2-BDD1-B6EBEE511F2B}"/>
                  </a:ext>
                </a:extLst>
              </p:cNvPr>
              <p:cNvCxnSpPr/>
              <p:nvPr userDrawn="1"/>
            </p:nvCxnSpPr>
            <p:spPr>
              <a:xfrm flipV="1">
                <a:off x="814086"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cxnSp>
            <p:nvCxnSpPr>
              <p:cNvPr id="31" name="Straight Connector 61">
                <a:extLst>
                  <a:ext uri="{FF2B5EF4-FFF2-40B4-BE49-F238E27FC236}">
                    <a16:creationId xmlns:a16="http://schemas.microsoft.com/office/drawing/2014/main" id="{051ED23E-8584-4999-8EC5-84277C9290D3}"/>
                  </a:ext>
                </a:extLst>
              </p:cNvPr>
              <p:cNvCxnSpPr/>
              <p:nvPr userDrawn="1"/>
            </p:nvCxnSpPr>
            <p:spPr>
              <a:xfrm flipV="1">
                <a:off x="442260" y="3600153"/>
                <a:ext cx="2960458" cy="2963259"/>
              </a:xfrm>
              <a:prstGeom prst="line">
                <a:avLst/>
              </a:prstGeom>
              <a:ln w="1270">
                <a:gradFill>
                  <a:gsLst>
                    <a:gs pos="89000">
                      <a:srgbClr val="003249">
                        <a:alpha val="0"/>
                      </a:srgbClr>
                    </a:gs>
                    <a:gs pos="0">
                      <a:srgbClr val="335E6F"/>
                    </a:gs>
                  </a:gsLst>
                  <a:lin ang="2700000" scaled="0"/>
                </a:gradFill>
              </a:ln>
            </p:spPr>
            <p:style>
              <a:lnRef idx="1">
                <a:schemeClr val="accent1"/>
              </a:lnRef>
              <a:fillRef idx="0">
                <a:schemeClr val="accent1"/>
              </a:fillRef>
              <a:effectRef idx="0">
                <a:schemeClr val="accent1"/>
              </a:effectRef>
              <a:fontRef idx="minor">
                <a:schemeClr val="tx1"/>
              </a:fontRef>
            </p:style>
          </p:cxnSp>
        </p:grpSp>
      </p:grpSp>
      <p:sp>
        <p:nvSpPr>
          <p:cNvPr id="2" name="Titolo 1">
            <a:extLst>
              <a:ext uri="{FF2B5EF4-FFF2-40B4-BE49-F238E27FC236}">
                <a16:creationId xmlns:a16="http://schemas.microsoft.com/office/drawing/2014/main" id="{94A4DDCC-9F42-4948-9645-E86435B98BA5}"/>
              </a:ext>
            </a:extLst>
          </p:cNvPr>
          <p:cNvSpPr>
            <a:spLocks noGrp="1"/>
          </p:cNvSpPr>
          <p:nvPr>
            <p:ph type="title" hasCustomPrompt="1"/>
          </p:nvPr>
        </p:nvSpPr>
        <p:spPr/>
        <p:txBody>
          <a:bodyPr/>
          <a:lstStyle/>
          <a:p>
            <a:r>
              <a:rPr lang="en-GB" altLang="en-US" noProof="0" dirty="0"/>
              <a:t>CLICK TO EDIT MASTER TITLE STYLE</a:t>
            </a:r>
            <a:endParaRPr lang="en-GB" noProof="0" dirty="0"/>
          </a:p>
        </p:txBody>
      </p:sp>
      <p:sp>
        <p:nvSpPr>
          <p:cNvPr id="4" name="Content Placeholder 2">
            <a:extLst>
              <a:ext uri="{FF2B5EF4-FFF2-40B4-BE49-F238E27FC236}">
                <a16:creationId xmlns:a16="http://schemas.microsoft.com/office/drawing/2014/main" id="{E06FD5EE-114E-4722-B4F2-F97B4E5BFF1B}"/>
              </a:ext>
            </a:extLst>
          </p:cNvPr>
          <p:cNvSpPr>
            <a:spLocks noGrp="1"/>
          </p:cNvSpPr>
          <p:nvPr>
            <p:ph idx="1"/>
          </p:nvPr>
        </p:nvSpPr>
        <p:spPr>
          <a:xfrm>
            <a:off x="218860" y="882000"/>
            <a:ext cx="11764800" cy="5328000"/>
          </a:xfrm>
        </p:spPr>
        <p:txBody>
          <a:bodyPr/>
          <a:lstStyle>
            <a:lvl1pPr>
              <a:defRPr sz="1800"/>
            </a:lvl1pPr>
            <a:lvl2pPr>
              <a:defRPr sz="1800"/>
            </a:lvl2pPr>
            <a:lvl3pPr>
              <a:defRPr sz="1800"/>
            </a:lvl3pPr>
            <a:lvl4pPr>
              <a:defRPr sz="1800"/>
            </a:lvl4pPr>
            <a:lvl5pPr>
              <a:defRPr sz="180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cxnSp>
        <p:nvCxnSpPr>
          <p:cNvPr id="33" name="Straight Connector 32">
            <a:extLst>
              <a:ext uri="{FF2B5EF4-FFF2-40B4-BE49-F238E27FC236}">
                <a16:creationId xmlns:a16="http://schemas.microsoft.com/office/drawing/2014/main" id="{46A4415C-3223-40AA-9C39-316146802F95}"/>
              </a:ext>
            </a:extLst>
          </p:cNvPr>
          <p:cNvCxnSpPr/>
          <p:nvPr userDrawn="1"/>
        </p:nvCxnSpPr>
        <p:spPr>
          <a:xfrm>
            <a:off x="218262" y="882193"/>
            <a:ext cx="117684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194987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3.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5.svg"/><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4.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2.xml"/><Relationship Id="rId1" Type="http://schemas.openxmlformats.org/officeDocument/2006/relationships/slideLayout" Target="../slideLayouts/slideLayout18.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theme" Target="../theme/theme3.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17" Type="http://schemas.openxmlformats.org/officeDocument/2006/relationships/image" Target="../media/image5.svg"/><Relationship Id="rId2" Type="http://schemas.openxmlformats.org/officeDocument/2006/relationships/slideLayout" Target="../slideLayouts/slideLayout20.xml"/><Relationship Id="rId16" Type="http://schemas.openxmlformats.org/officeDocument/2006/relationships/image" Target="../media/image4.png"/><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5" Type="http://schemas.openxmlformats.org/officeDocument/2006/relationships/image" Target="../media/image13.png"/><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image" Target="../media/image12.pn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5.svg"/><Relationship Id="rId2" Type="http://schemas.openxmlformats.org/officeDocument/2006/relationships/theme" Target="../theme/theme4.xml"/><Relationship Id="rId1" Type="http://schemas.openxmlformats.org/officeDocument/2006/relationships/slideLayout" Target="../slideLayouts/slideLayout31.xml"/><Relationship Id="rId6" Type="http://schemas.openxmlformats.org/officeDocument/2006/relationships/image" Target="../media/image4.png"/><Relationship Id="rId5" Type="http://schemas.openxmlformats.org/officeDocument/2006/relationships/image" Target="../media/image13.png"/><Relationship Id="rId4" Type="http://schemas.openxmlformats.org/officeDocument/2006/relationships/image" Target="../media/image12.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theme" Target="../theme/theme5.xml"/><Relationship Id="rId3" Type="http://schemas.openxmlformats.org/officeDocument/2006/relationships/slideLayout" Target="../slideLayouts/slideLayout34.xml"/><Relationship Id="rId7" Type="http://schemas.openxmlformats.org/officeDocument/2006/relationships/slideLayout" Target="../slideLayouts/slideLayout38.xml"/><Relationship Id="rId12" Type="http://schemas.openxmlformats.org/officeDocument/2006/relationships/slideLayout" Target="../slideLayouts/slideLayout43.xml"/><Relationship Id="rId2" Type="http://schemas.openxmlformats.org/officeDocument/2006/relationships/slideLayout" Target="../slideLayouts/slideLayout33.xml"/><Relationship Id="rId16" Type="http://schemas.openxmlformats.org/officeDocument/2006/relationships/image" Target="../media/image15.emf"/><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5" Type="http://schemas.openxmlformats.org/officeDocument/2006/relationships/slideLayout" Target="../slideLayouts/slideLayout36.xml"/><Relationship Id="rId15" Type="http://schemas.openxmlformats.org/officeDocument/2006/relationships/image" Target="../media/image13.png"/><Relationship Id="rId10" Type="http://schemas.openxmlformats.org/officeDocument/2006/relationships/slideLayout" Target="../slideLayouts/slideLayout41.xml"/><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image" Target="../media/image1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053249"/>
        </a:solidFill>
        <a:effectLst/>
      </p:bgPr>
    </p:bg>
    <p:spTree>
      <p:nvGrpSpPr>
        <p:cNvPr id="1" name=""/>
        <p:cNvGrpSpPr/>
        <p:nvPr/>
      </p:nvGrpSpPr>
      <p:grpSpPr>
        <a:xfrm>
          <a:off x="0" y="0"/>
          <a:ext cx="0" cy="0"/>
          <a:chOff x="0" y="0"/>
          <a:chExt cx="0" cy="0"/>
        </a:xfrm>
      </p:grpSpPr>
      <p:sp>
        <p:nvSpPr>
          <p:cNvPr id="14" name="Text Box 38"/>
          <p:cNvSpPr txBox="1">
            <a:spLocks noChangeArrowheads="1"/>
          </p:cNvSpPr>
          <p:nvPr userDrawn="1"/>
        </p:nvSpPr>
        <p:spPr bwMode="auto">
          <a:xfrm>
            <a:off x="221404" y="6202800"/>
            <a:ext cx="121187"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a:spAutoFit/>
          </a:bodyPr>
          <a:lstStyle/>
          <a:p>
            <a:pPr algn="l">
              <a:spcBef>
                <a:spcPct val="50000"/>
              </a:spcBef>
            </a:pPr>
            <a:r>
              <a:rPr lang="en-GB" sz="800" noProof="0" dirty="0">
                <a:solidFill>
                  <a:srgbClr val="8197A6"/>
                </a:solidFill>
                <a:latin typeface="Arial" panose="020B0604020202020204" pitchFamily="34" charset="0"/>
                <a:cs typeface="Arial" panose="020B0604020202020204" pitchFamily="34" charset="0"/>
              </a:rPr>
              <a:t> </a:t>
            </a:r>
          </a:p>
        </p:txBody>
      </p:sp>
      <p:pic>
        <p:nvPicPr>
          <p:cNvPr id="3" name="Picture 35" hidden="1">
            <a:extLst>
              <a:ext uri="{FF2B5EF4-FFF2-40B4-BE49-F238E27FC236}">
                <a16:creationId xmlns:a16="http://schemas.microsoft.com/office/drawing/2014/main" id="{C995CFAD-3BA1-4EC9-867D-60423D76AD7D}"/>
              </a:ext>
            </a:extLst>
          </p:cNvPr>
          <p:cNvPicPr>
            <a:picLocks noChangeAspect="1"/>
          </p:cNvPicPr>
          <p:nvPr userDrawn="1"/>
        </p:nvPicPr>
        <p:blipFill rotWithShape="1">
          <a:blip r:embed="rId19" cstate="email">
            <a:extLst>
              <a:ext uri="{28A0092B-C50C-407E-A947-70E740481C1C}">
                <a14:useLocalDpi xmlns:a14="http://schemas.microsoft.com/office/drawing/2010/main"/>
              </a:ext>
            </a:extLst>
          </a:blip>
          <a:srcRect/>
          <a:stretch/>
        </p:blipFill>
        <p:spPr>
          <a:xfrm>
            <a:off x="0" y="0"/>
            <a:ext cx="12225338" cy="6858000"/>
          </a:xfrm>
          <a:prstGeom prst="rect">
            <a:avLst/>
          </a:prstGeom>
        </p:spPr>
      </p:pic>
      <p:sp>
        <p:nvSpPr>
          <p:cNvPr id="9" name="Text Box DG"/>
          <p:cNvSpPr txBox="1">
            <a:spLocks noChangeArrowheads="1"/>
          </p:cNvSpPr>
          <p:nvPr userDrawn="1"/>
        </p:nvSpPr>
        <p:spPr bwMode="auto">
          <a:xfrm>
            <a:off x="772995" y="447366"/>
            <a:ext cx="6706956" cy="2111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en-GB" sz="772" noProof="0" dirty="0"/>
          </a:p>
        </p:txBody>
      </p:sp>
      <p:sp>
        <p:nvSpPr>
          <p:cNvPr id="10" name="Rectangle 6"/>
          <p:cNvSpPr>
            <a:spLocks noGrp="1" noChangeArrowheads="1"/>
          </p:cNvSpPr>
          <p:nvPr>
            <p:ph type="title"/>
          </p:nvPr>
        </p:nvSpPr>
        <p:spPr bwMode="auto">
          <a:xfrm>
            <a:off x="216000" y="154800"/>
            <a:ext cx="10108800" cy="565200"/>
          </a:xfrm>
          <a:prstGeom prst="rect">
            <a:avLst/>
          </a:prstGeom>
          <a:noFill/>
          <a:ln>
            <a:noFill/>
          </a:ln>
        </p:spPr>
        <p:txBody>
          <a:bodyPr vert="horz" wrap="square" lIns="91440" tIns="45720" rIns="91440" bIns="45720" numCol="1" anchor="ctr" anchorCtr="0" compatLnSpc="1">
            <a:prstTxWarp prst="textNoShape">
              <a:avLst/>
            </a:prstTxWarp>
            <a:spAutoFit/>
          </a:bodyPr>
          <a:lstStyle/>
          <a:p>
            <a:pPr lvl="0" algn="l" rtl="0" eaLnBrk="1" fontAlgn="base" hangingPunct="1">
              <a:spcBef>
                <a:spcPct val="0"/>
              </a:spcBef>
              <a:spcAft>
                <a:spcPct val="0"/>
              </a:spcAft>
            </a:pPr>
            <a:r>
              <a:rPr lang="en-US" altLang="en-US" noProof="0"/>
              <a:t>Click to edit Master title style</a:t>
            </a:r>
            <a:endParaRPr lang="en-GB" noProof="0" dirty="0"/>
          </a:p>
        </p:txBody>
      </p:sp>
      <p:sp>
        <p:nvSpPr>
          <p:cNvPr id="72" name="Rectangle 2">
            <a:extLst>
              <a:ext uri="{FF2B5EF4-FFF2-40B4-BE49-F238E27FC236}">
                <a16:creationId xmlns:a16="http://schemas.microsoft.com/office/drawing/2014/main" id="{F152A04D-5063-4E95-9CB5-5C50E37A6E5E}"/>
              </a:ext>
            </a:extLst>
          </p:cNvPr>
          <p:cNvSpPr>
            <a:spLocks noGrp="1" noChangeArrowheads="1"/>
          </p:cNvSpPr>
          <p:nvPr>
            <p:ph type="body" idx="1"/>
          </p:nvPr>
        </p:nvSpPr>
        <p:spPr bwMode="auto">
          <a:xfrm>
            <a:off x="219600" y="882000"/>
            <a:ext cx="11764800" cy="532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altLang="en-US" noProof="0"/>
              <a:t>Click to edit Master text styles</a:t>
            </a:r>
          </a:p>
          <a:p>
            <a:pPr lvl="1"/>
            <a:r>
              <a:rPr lang="en-US" altLang="en-US" noProof="0"/>
              <a:t>Second level</a:t>
            </a:r>
          </a:p>
          <a:p>
            <a:pPr lvl="2"/>
            <a:r>
              <a:rPr lang="en-US" altLang="en-US" noProof="0"/>
              <a:t>Third level</a:t>
            </a:r>
          </a:p>
          <a:p>
            <a:pPr lvl="3"/>
            <a:r>
              <a:rPr lang="en-US" altLang="en-US" noProof="0"/>
              <a:t>Fourth level</a:t>
            </a:r>
          </a:p>
          <a:p>
            <a:pPr lvl="4"/>
            <a:r>
              <a:rPr lang="en-US" altLang="en-US" noProof="0"/>
              <a:t>Fifth level</a:t>
            </a:r>
            <a:endParaRPr lang="en-GB" altLang="en-US" noProof="0" dirty="0"/>
          </a:p>
        </p:txBody>
      </p:sp>
      <p:sp>
        <p:nvSpPr>
          <p:cNvPr id="39" name="Text Box 34"/>
          <p:cNvSpPr txBox="1">
            <a:spLocks noChangeArrowheads="1"/>
          </p:cNvSpPr>
          <p:nvPr userDrawn="1"/>
        </p:nvSpPr>
        <p:spPr bwMode="auto">
          <a:xfrm>
            <a:off x="8204400" y="6202800"/>
            <a:ext cx="3751200" cy="21544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rIns="0">
            <a:spAutoFit/>
          </a:bodyPr>
          <a:lstStyle/>
          <a:p>
            <a:pPr algn="r">
              <a:spcBef>
                <a:spcPct val="50000"/>
              </a:spcBef>
            </a:pPr>
            <a:r>
              <a:rPr lang="it-IT" sz="800" noProof="1">
                <a:solidFill>
                  <a:schemeClr val="bg1"/>
                </a:solidFill>
                <a:latin typeface="Arial" panose="020B0604020202020204" pitchFamily="34" charset="0"/>
                <a:cs typeface="Arial" panose="020B0604020202020204" pitchFamily="34" charset="0"/>
              </a:rPr>
              <a:t>  </a:t>
            </a:r>
            <a:fld id="{FDAC5C42-9B53-4063-AF51-A40D4C64F718}" type="slidenum">
              <a:rPr lang="it-IT" sz="800" noProof="1" smtClean="0">
                <a:solidFill>
                  <a:srgbClr val="8197A6"/>
                </a:solidFill>
                <a:latin typeface="Arial" panose="020B0604020202020204" pitchFamily="34" charset="0"/>
                <a:cs typeface="Arial" panose="020B0604020202020204" pitchFamily="34" charset="0"/>
              </a:rPr>
              <a:t>‹#›</a:t>
            </a:fld>
            <a:endParaRPr lang="en-GB" sz="800" noProof="1">
              <a:solidFill>
                <a:srgbClr val="8197A6"/>
              </a:solidFill>
              <a:latin typeface="Arial" panose="020B0604020202020204" pitchFamily="34" charset="0"/>
              <a:cs typeface="Arial" panose="020B0604020202020204" pitchFamily="34" charset="0"/>
            </a:endParaRPr>
          </a:p>
        </p:txBody>
      </p:sp>
      <p:pic>
        <p:nvPicPr>
          <p:cNvPr id="37" name="Picture 36">
            <a:extLst>
              <a:ext uri="{FF2B5EF4-FFF2-40B4-BE49-F238E27FC236}">
                <a16:creationId xmlns:a16="http://schemas.microsoft.com/office/drawing/2014/main" id="{6C34021B-66EB-9E45-8BD1-64D5855A5802}"/>
              </a:ext>
            </a:extLst>
          </p:cNvPr>
          <p:cNvPicPr>
            <a:picLocks noChangeAspect="1"/>
          </p:cNvPicPr>
          <p:nvPr userDrawn="1"/>
        </p:nvPicPr>
        <p:blipFill>
          <a:blip r:embed="rId20" cstate="email">
            <a:extLst>
              <a:ext uri="{28A0092B-C50C-407E-A947-70E740481C1C}">
                <a14:useLocalDpi xmlns:a14="http://schemas.microsoft.com/office/drawing/2010/main"/>
              </a:ext>
            </a:extLst>
          </a:blip>
          <a:stretch>
            <a:fillRect/>
          </a:stretch>
        </p:blipFill>
        <p:spPr>
          <a:xfrm>
            <a:off x="10331489" y="-216085"/>
            <a:ext cx="2093892" cy="1314000"/>
          </a:xfrm>
          <a:prstGeom prst="rect">
            <a:avLst/>
          </a:prstGeom>
        </p:spPr>
      </p:pic>
      <p:cxnSp>
        <p:nvCxnSpPr>
          <p:cNvPr id="38" name="Straight Connector 37">
            <a:extLst>
              <a:ext uri="{FF2B5EF4-FFF2-40B4-BE49-F238E27FC236}">
                <a16:creationId xmlns:a16="http://schemas.microsoft.com/office/drawing/2014/main" id="{EE71E5B5-6921-4FB2-A9C4-9C2A029FF0B3}"/>
              </a:ext>
            </a:extLst>
          </p:cNvPr>
          <p:cNvCxnSpPr>
            <a:cxnSpLocks/>
          </p:cNvCxnSpPr>
          <p:nvPr userDrawn="1"/>
        </p:nvCxnSpPr>
        <p:spPr>
          <a:xfrm>
            <a:off x="221435" y="6422971"/>
            <a:ext cx="11736000" cy="0"/>
          </a:xfrm>
          <a:prstGeom prst="line">
            <a:avLst/>
          </a:prstGeom>
          <a:ln w="9525" cmpd="sng">
            <a:solidFill>
              <a:schemeClr val="bg1"/>
            </a:solidFill>
            <a:prstDash val="solid"/>
          </a:ln>
        </p:spPr>
        <p:style>
          <a:lnRef idx="1">
            <a:schemeClr val="accent1"/>
          </a:lnRef>
          <a:fillRef idx="0">
            <a:schemeClr val="accent1"/>
          </a:fillRef>
          <a:effectRef idx="0">
            <a:schemeClr val="accent1"/>
          </a:effectRef>
          <a:fontRef idx="minor">
            <a:schemeClr val="tx1"/>
          </a:fontRef>
        </p:style>
      </p:cxnSp>
      <p:pic>
        <p:nvPicPr>
          <p:cNvPr id="40" name="Picture 5">
            <a:extLst>
              <a:ext uri="{FF2B5EF4-FFF2-40B4-BE49-F238E27FC236}">
                <a16:creationId xmlns:a16="http://schemas.microsoft.com/office/drawing/2014/main" id="{7B88B654-6870-4EB8-A79A-306A0238640A}"/>
              </a:ext>
            </a:extLst>
          </p:cNvPr>
          <p:cNvPicPr>
            <a:picLocks/>
          </p:cNvPicPr>
          <p:nvPr userDrawn="1"/>
        </p:nvPicPr>
        <p:blipFill>
          <a:blip r:embed="rId21" cstate="email">
            <a:extLst>
              <a:ext uri="{28A0092B-C50C-407E-A947-70E740481C1C}">
                <a14:useLocalDpi xmlns:a14="http://schemas.microsoft.com/office/drawing/2010/main"/>
              </a:ext>
            </a:extLst>
          </a:blip>
          <a:stretch>
            <a:fillRect/>
          </a:stretch>
        </p:blipFill>
        <p:spPr>
          <a:xfrm>
            <a:off x="10342800" y="6584400"/>
            <a:ext cx="1638000" cy="104400"/>
          </a:xfrm>
          <a:prstGeom prst="rect">
            <a:avLst/>
          </a:prstGeom>
        </p:spPr>
      </p:pic>
      <p:pic>
        <p:nvPicPr>
          <p:cNvPr id="63" name="Picture 62">
            <a:extLst>
              <a:ext uri="{FF2B5EF4-FFF2-40B4-BE49-F238E27FC236}">
                <a16:creationId xmlns:a16="http://schemas.microsoft.com/office/drawing/2014/main" id="{EBB965BA-5FAA-5543-9444-B14F3D19DD2B}"/>
              </a:ext>
            </a:extLst>
          </p:cNvPr>
          <p:cNvPicPr>
            <a:picLocks noChangeAspect="1"/>
          </p:cNvPicPr>
          <p:nvPr userDrawn="1"/>
        </p:nvPicPr>
        <p:blipFill>
          <a:blip r:embed="rId22">
            <a:extLst>
              <a:ext uri="{96DAC541-7B7A-43D3-8B79-37D633B846F1}">
                <asvg:svgBlip xmlns:asvg="http://schemas.microsoft.com/office/drawing/2016/SVG/main" r:embed="rId23"/>
              </a:ext>
            </a:extLst>
          </a:blip>
          <a:srcRect/>
          <a:stretch/>
        </p:blipFill>
        <p:spPr>
          <a:xfrm>
            <a:off x="0" y="6454225"/>
            <a:ext cx="10159937" cy="430721"/>
          </a:xfrm>
          <a:prstGeom prst="rect">
            <a:avLst/>
          </a:prstGeom>
        </p:spPr>
      </p:pic>
    </p:spTree>
  </p:cSld>
  <p:clrMap bg1="lt1" tx1="dk1" bg2="lt2" tx2="dk2" accent1="accent1" accent2="accent2" accent3="accent3" accent4="accent4" accent5="accent5" accent6="accent6" hlink="hlink" folHlink="folHlink"/>
  <p:sldLayoutIdLst>
    <p:sldLayoutId id="2147483929" r:id="rId1"/>
    <p:sldLayoutId id="2147483945" r:id="rId2"/>
    <p:sldLayoutId id="2147483974" r:id="rId3"/>
    <p:sldLayoutId id="2147483975" r:id="rId4"/>
    <p:sldLayoutId id="2147483973" r:id="rId5"/>
    <p:sldLayoutId id="2147483930" r:id="rId6"/>
    <p:sldLayoutId id="2147483931" r:id="rId7"/>
    <p:sldLayoutId id="2147483932" r:id="rId8"/>
    <p:sldLayoutId id="2147483933" r:id="rId9"/>
    <p:sldLayoutId id="2147483935" r:id="rId10"/>
    <p:sldLayoutId id="2147483936" r:id="rId11"/>
    <p:sldLayoutId id="2147483937" r:id="rId12"/>
    <p:sldLayoutId id="2147483938" r:id="rId13"/>
    <p:sldLayoutId id="2147483939" r:id="rId14"/>
    <p:sldLayoutId id="2147483946" r:id="rId15"/>
    <p:sldLayoutId id="2147483947" r:id="rId16"/>
    <p:sldLayoutId id="2147483977" r:id="rId17"/>
  </p:sldLayoutIdLst>
  <p:hf hdr="0" dt="0"/>
  <p:txStyles>
    <p:titleStyle>
      <a:lvl1pPr algn="l" rtl="0" eaLnBrk="1" fontAlgn="base" hangingPunct="1">
        <a:spcBef>
          <a:spcPct val="0"/>
        </a:spcBef>
        <a:spcAft>
          <a:spcPct val="0"/>
        </a:spcAft>
        <a:defRPr lang="en-GB" sz="3000" b="1" dirty="0" smtClean="0">
          <a:solidFill>
            <a:schemeClr val="bg1"/>
          </a:solidFill>
          <a:latin typeface="Arial" panose="020B0604020202020204" pitchFamily="34" charset="0"/>
          <a:ea typeface="+mj-ea"/>
          <a:cs typeface="Arial" panose="020B0604020202020204" pitchFamily="34" charset="0"/>
        </a:defRPr>
      </a:lvl1pPr>
      <a:lvl2pPr algn="l" rtl="0" eaLnBrk="1" fontAlgn="base" hangingPunct="1">
        <a:spcBef>
          <a:spcPct val="0"/>
        </a:spcBef>
        <a:spcAft>
          <a:spcPct val="0"/>
        </a:spcAft>
        <a:defRPr sz="2122" b="1">
          <a:solidFill>
            <a:schemeClr val="bg1"/>
          </a:solidFill>
          <a:latin typeface="Verdana" pitchFamily="34" charset="0"/>
        </a:defRPr>
      </a:lvl2pPr>
      <a:lvl3pPr algn="l" rtl="0" eaLnBrk="1" fontAlgn="base" hangingPunct="1">
        <a:spcBef>
          <a:spcPct val="0"/>
        </a:spcBef>
        <a:spcAft>
          <a:spcPct val="0"/>
        </a:spcAft>
        <a:defRPr sz="2122" b="1">
          <a:solidFill>
            <a:schemeClr val="bg1"/>
          </a:solidFill>
          <a:latin typeface="Verdana" pitchFamily="34" charset="0"/>
        </a:defRPr>
      </a:lvl3pPr>
      <a:lvl4pPr algn="l" rtl="0" eaLnBrk="1" fontAlgn="base" hangingPunct="1">
        <a:spcBef>
          <a:spcPct val="0"/>
        </a:spcBef>
        <a:spcAft>
          <a:spcPct val="0"/>
        </a:spcAft>
        <a:defRPr sz="2122" b="1">
          <a:solidFill>
            <a:schemeClr val="bg1"/>
          </a:solidFill>
          <a:latin typeface="Verdana" pitchFamily="34" charset="0"/>
        </a:defRPr>
      </a:lvl4pPr>
      <a:lvl5pPr algn="l" rtl="0" eaLnBrk="1" fontAlgn="base" hangingPunct="1">
        <a:spcBef>
          <a:spcPct val="0"/>
        </a:spcBef>
        <a:spcAft>
          <a:spcPct val="0"/>
        </a:spcAft>
        <a:defRPr sz="2122" b="1">
          <a:solidFill>
            <a:schemeClr val="bg1"/>
          </a:solidFill>
          <a:latin typeface="Verdana" pitchFamily="34" charset="0"/>
        </a:defRPr>
      </a:lvl5pPr>
      <a:lvl6pPr marL="441015" algn="l" rtl="0" eaLnBrk="1" fontAlgn="base" hangingPunct="1">
        <a:spcBef>
          <a:spcPct val="0"/>
        </a:spcBef>
        <a:spcAft>
          <a:spcPct val="0"/>
        </a:spcAft>
        <a:defRPr sz="2122" b="1">
          <a:solidFill>
            <a:schemeClr val="bg1"/>
          </a:solidFill>
          <a:latin typeface="Verdana" pitchFamily="34" charset="0"/>
        </a:defRPr>
      </a:lvl6pPr>
      <a:lvl7pPr marL="882030" algn="l" rtl="0" eaLnBrk="1" fontAlgn="base" hangingPunct="1">
        <a:spcBef>
          <a:spcPct val="0"/>
        </a:spcBef>
        <a:spcAft>
          <a:spcPct val="0"/>
        </a:spcAft>
        <a:defRPr sz="2122" b="1">
          <a:solidFill>
            <a:schemeClr val="bg1"/>
          </a:solidFill>
          <a:latin typeface="Verdana" pitchFamily="34" charset="0"/>
        </a:defRPr>
      </a:lvl7pPr>
      <a:lvl8pPr marL="1323045" algn="l" rtl="0" eaLnBrk="1" fontAlgn="base" hangingPunct="1">
        <a:spcBef>
          <a:spcPct val="0"/>
        </a:spcBef>
        <a:spcAft>
          <a:spcPct val="0"/>
        </a:spcAft>
        <a:defRPr sz="2122" b="1">
          <a:solidFill>
            <a:schemeClr val="bg1"/>
          </a:solidFill>
          <a:latin typeface="Verdana" pitchFamily="34" charset="0"/>
        </a:defRPr>
      </a:lvl8pPr>
      <a:lvl9pPr marL="1764060" algn="l" rtl="0" eaLnBrk="1" fontAlgn="base" hangingPunct="1">
        <a:spcBef>
          <a:spcPct val="0"/>
        </a:spcBef>
        <a:spcAft>
          <a:spcPct val="0"/>
        </a:spcAft>
        <a:defRPr sz="2122" b="1">
          <a:solidFill>
            <a:schemeClr val="bg1"/>
          </a:solidFill>
          <a:latin typeface="Verdana" pitchFamily="34" charset="0"/>
        </a:defRPr>
      </a:lvl9pPr>
    </p:titleStyle>
    <p:bodyStyle>
      <a:lvl1pPr marL="0" indent="0" algn="l" rtl="0" eaLnBrk="1" fontAlgn="base" hangingPunct="1">
        <a:lnSpc>
          <a:spcPct val="119000"/>
        </a:lnSpc>
        <a:spcBef>
          <a:spcPct val="20000"/>
        </a:spcBef>
        <a:spcAft>
          <a:spcPct val="0"/>
        </a:spcAft>
        <a:buClr>
          <a:srgbClr val="8197A6"/>
        </a:buClr>
        <a:buFont typeface="Arial" panose="020B0604020202020204"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1pPr>
      <a:lvl2pPr marL="781326"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2pPr>
      <a:lvl3pPr marL="1357771"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3pPr>
      <a:lvl4pPr marL="1934216"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4pPr>
      <a:lvl5pPr marL="2510661" indent="0" algn="l" rtl="0" eaLnBrk="1" fontAlgn="base" hangingPunct="1">
        <a:lnSpc>
          <a:spcPct val="119000"/>
        </a:lnSpc>
        <a:spcBef>
          <a:spcPct val="20000"/>
        </a:spcBef>
        <a:spcAft>
          <a:spcPct val="0"/>
        </a:spcAft>
        <a:buClr>
          <a:schemeClr val="accent1"/>
        </a:buClr>
        <a:buFont typeface="Verdana" pitchFamily="34" charset="0"/>
        <a:buNone/>
        <a:defRPr lang="en-GB" sz="1800" dirty="0" smtClean="0">
          <a:solidFill>
            <a:srgbClr val="8197A6"/>
          </a:solidFill>
          <a:latin typeface="Arial" panose="020B0604020202020204" pitchFamily="34" charset="0"/>
          <a:ea typeface="+mn-ea"/>
          <a:cs typeface="Arial" panose="020B0604020202020204" pitchFamily="34" charset="0"/>
        </a:defRPr>
      </a:lvl5pPr>
      <a:lvl6pPr marL="3356615"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6pPr>
      <a:lvl7pPr marL="3797630"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7pPr>
      <a:lvl8pPr marL="4238645"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8pPr>
      <a:lvl9pPr marL="4679660" indent="-404264" algn="l" rtl="0" eaLnBrk="1" fontAlgn="base" hangingPunct="1">
        <a:lnSpc>
          <a:spcPct val="119000"/>
        </a:lnSpc>
        <a:spcBef>
          <a:spcPct val="20000"/>
        </a:spcBef>
        <a:spcAft>
          <a:spcPct val="0"/>
        </a:spcAft>
        <a:buClr>
          <a:schemeClr val="accent1"/>
        </a:buClr>
        <a:buFont typeface="Verdana" pitchFamily="34" charset="0"/>
        <a:buChar char="–"/>
        <a:defRPr sz="1543">
          <a:solidFill>
            <a:schemeClr val="bg2"/>
          </a:solidFill>
          <a:latin typeface="+mn-lt"/>
        </a:defRPr>
      </a:lvl9pPr>
    </p:bodyStyle>
    <p:otherStyle>
      <a:defPPr>
        <a:defRPr lang="en-US"/>
      </a:defPPr>
      <a:lvl1pPr marL="0" algn="l" defTabSz="882030" rtl="0" eaLnBrk="1" latinLnBrk="0" hangingPunct="1">
        <a:defRPr sz="1736" kern="1200">
          <a:solidFill>
            <a:schemeClr val="tx1"/>
          </a:solidFill>
          <a:latin typeface="+mn-lt"/>
          <a:ea typeface="+mn-ea"/>
          <a:cs typeface="+mn-cs"/>
        </a:defRPr>
      </a:lvl1pPr>
      <a:lvl2pPr marL="441015" algn="l" defTabSz="882030" rtl="0" eaLnBrk="1" latinLnBrk="0" hangingPunct="1">
        <a:defRPr sz="1736" kern="1200">
          <a:solidFill>
            <a:schemeClr val="tx1"/>
          </a:solidFill>
          <a:latin typeface="+mn-lt"/>
          <a:ea typeface="+mn-ea"/>
          <a:cs typeface="+mn-cs"/>
        </a:defRPr>
      </a:lvl2pPr>
      <a:lvl3pPr marL="882030" algn="l" defTabSz="882030" rtl="0" eaLnBrk="1" latinLnBrk="0" hangingPunct="1">
        <a:defRPr sz="1736" kern="1200">
          <a:solidFill>
            <a:schemeClr val="tx1"/>
          </a:solidFill>
          <a:latin typeface="+mn-lt"/>
          <a:ea typeface="+mn-ea"/>
          <a:cs typeface="+mn-cs"/>
        </a:defRPr>
      </a:lvl3pPr>
      <a:lvl4pPr marL="1323045" algn="l" defTabSz="882030" rtl="0" eaLnBrk="1" latinLnBrk="0" hangingPunct="1">
        <a:defRPr sz="1736" kern="1200">
          <a:solidFill>
            <a:schemeClr val="tx1"/>
          </a:solidFill>
          <a:latin typeface="+mn-lt"/>
          <a:ea typeface="+mn-ea"/>
          <a:cs typeface="+mn-cs"/>
        </a:defRPr>
      </a:lvl4pPr>
      <a:lvl5pPr marL="1764060" algn="l" defTabSz="882030" rtl="0" eaLnBrk="1" latinLnBrk="0" hangingPunct="1">
        <a:defRPr sz="1736" kern="1200">
          <a:solidFill>
            <a:schemeClr val="tx1"/>
          </a:solidFill>
          <a:latin typeface="+mn-lt"/>
          <a:ea typeface="+mn-ea"/>
          <a:cs typeface="+mn-cs"/>
        </a:defRPr>
      </a:lvl5pPr>
      <a:lvl6pPr marL="2205076" algn="l" defTabSz="882030" rtl="0" eaLnBrk="1" latinLnBrk="0" hangingPunct="1">
        <a:defRPr sz="1736" kern="1200">
          <a:solidFill>
            <a:schemeClr val="tx1"/>
          </a:solidFill>
          <a:latin typeface="+mn-lt"/>
          <a:ea typeface="+mn-ea"/>
          <a:cs typeface="+mn-cs"/>
        </a:defRPr>
      </a:lvl6pPr>
      <a:lvl7pPr marL="2646091" algn="l" defTabSz="882030" rtl="0" eaLnBrk="1" latinLnBrk="0" hangingPunct="1">
        <a:defRPr sz="1736" kern="1200">
          <a:solidFill>
            <a:schemeClr val="tx1"/>
          </a:solidFill>
          <a:latin typeface="+mn-lt"/>
          <a:ea typeface="+mn-ea"/>
          <a:cs typeface="+mn-cs"/>
        </a:defRPr>
      </a:lvl7pPr>
      <a:lvl8pPr marL="3087106" algn="l" defTabSz="882030" rtl="0" eaLnBrk="1" latinLnBrk="0" hangingPunct="1">
        <a:defRPr sz="1736" kern="1200">
          <a:solidFill>
            <a:schemeClr val="tx1"/>
          </a:solidFill>
          <a:latin typeface="+mn-lt"/>
          <a:ea typeface="+mn-ea"/>
          <a:cs typeface="+mn-cs"/>
        </a:defRPr>
      </a:lvl8pPr>
      <a:lvl9pPr marL="3528121" algn="l" defTabSz="882030" rtl="0" eaLnBrk="1" latinLnBrk="0" hangingPunct="1">
        <a:defRPr sz="1736"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51"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 name="Text Box DG"/>
          <p:cNvSpPr txBox="1">
            <a:spLocks noChangeArrowheads="1"/>
          </p:cNvSpPr>
          <p:nvPr userDrawn="1"/>
        </p:nvSpPr>
        <p:spPr bwMode="auto">
          <a:xfrm>
            <a:off x="772995" y="447366"/>
            <a:ext cx="6706956" cy="2111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en-GB" sz="772" noProof="0" dirty="0"/>
          </a:p>
        </p:txBody>
      </p:sp>
      <p:sp>
        <p:nvSpPr>
          <p:cNvPr id="10" name="Rectangle 6"/>
          <p:cNvSpPr>
            <a:spLocks noGrp="1" noChangeArrowheads="1"/>
          </p:cNvSpPr>
          <p:nvPr>
            <p:ph type="title"/>
          </p:nvPr>
        </p:nvSpPr>
        <p:spPr bwMode="auto">
          <a:xfrm>
            <a:off x="216000" y="154800"/>
            <a:ext cx="10108800" cy="565200"/>
          </a:xfrm>
          <a:prstGeom prst="rect">
            <a:avLst/>
          </a:prstGeom>
          <a:noFill/>
          <a:ln>
            <a:noFill/>
          </a:ln>
        </p:spPr>
        <p:txBody>
          <a:bodyPr vert="horz" wrap="square" lIns="91440" tIns="45720" rIns="91440" bIns="45720" numCol="1" anchor="ctr" anchorCtr="0" compatLnSpc="1">
            <a:prstTxWarp prst="textNoShape">
              <a:avLst/>
            </a:prstTxWarp>
            <a:spAutoFit/>
          </a:bodyPr>
          <a:lstStyle/>
          <a:p>
            <a:pPr lvl="0" algn="l" rtl="0" eaLnBrk="1" fontAlgn="base" hangingPunct="1">
              <a:spcBef>
                <a:spcPct val="0"/>
              </a:spcBef>
              <a:spcAft>
                <a:spcPct val="0"/>
              </a:spcAft>
            </a:pPr>
            <a:r>
              <a:rPr lang="en-GB" altLang="en-US" noProof="0" dirty="0"/>
              <a:t>CLICK TO EDIT MASTER TITLE STYLE</a:t>
            </a:r>
            <a:endParaRPr lang="en-GB" noProof="0" dirty="0"/>
          </a:p>
        </p:txBody>
      </p:sp>
      <p:sp>
        <p:nvSpPr>
          <p:cNvPr id="14" name="Text Box 38"/>
          <p:cNvSpPr txBox="1">
            <a:spLocks noChangeArrowheads="1"/>
          </p:cNvSpPr>
          <p:nvPr userDrawn="1"/>
        </p:nvSpPr>
        <p:spPr bwMode="auto">
          <a:xfrm>
            <a:off x="221404" y="6202800"/>
            <a:ext cx="121187"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a:spAutoFit/>
          </a:bodyPr>
          <a:lstStyle/>
          <a:p>
            <a:pPr algn="l">
              <a:spcBef>
                <a:spcPct val="50000"/>
              </a:spcBef>
            </a:pPr>
            <a:r>
              <a:rPr lang="en-GB" sz="800" noProof="0" dirty="0">
                <a:solidFill>
                  <a:srgbClr val="8197A6"/>
                </a:solidFill>
                <a:latin typeface="Arial" panose="020B0604020202020204" pitchFamily="34" charset="0"/>
                <a:cs typeface="Arial" panose="020B0604020202020204" pitchFamily="34" charset="0"/>
              </a:rPr>
              <a:t> </a:t>
            </a:r>
          </a:p>
        </p:txBody>
      </p:sp>
      <p:sp>
        <p:nvSpPr>
          <p:cNvPr id="63" name="Rectangle 2">
            <a:extLst>
              <a:ext uri="{FF2B5EF4-FFF2-40B4-BE49-F238E27FC236}">
                <a16:creationId xmlns:a16="http://schemas.microsoft.com/office/drawing/2014/main" id="{0341B57B-D657-44D2-A69B-8571F2FEB2FC}"/>
              </a:ext>
            </a:extLst>
          </p:cNvPr>
          <p:cNvSpPr>
            <a:spLocks noGrp="1" noChangeArrowheads="1"/>
          </p:cNvSpPr>
          <p:nvPr>
            <p:ph type="body" idx="1"/>
          </p:nvPr>
        </p:nvSpPr>
        <p:spPr bwMode="auto">
          <a:xfrm>
            <a:off x="218860" y="882000"/>
            <a:ext cx="11764800" cy="532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pic>
        <p:nvPicPr>
          <p:cNvPr id="7" name="Picture 5">
            <a:extLst>
              <a:ext uri="{FF2B5EF4-FFF2-40B4-BE49-F238E27FC236}">
                <a16:creationId xmlns:a16="http://schemas.microsoft.com/office/drawing/2014/main" id="{109A9530-2671-487F-A9F5-FDB35D172B87}"/>
              </a:ext>
            </a:extLst>
          </p:cNvPr>
          <p:cNvPicPr>
            <a:picLocks/>
          </p:cNvPicPr>
          <p:nvPr userDrawn="1"/>
        </p:nvPicPr>
        <p:blipFill>
          <a:blip r:embed="rId3" cstate="email">
            <a:extLst>
              <a:ext uri="{28A0092B-C50C-407E-A947-70E740481C1C}">
                <a14:useLocalDpi xmlns:a14="http://schemas.microsoft.com/office/drawing/2010/main"/>
              </a:ext>
            </a:extLst>
          </a:blip>
          <a:stretch>
            <a:fillRect/>
          </a:stretch>
        </p:blipFill>
        <p:spPr>
          <a:xfrm>
            <a:off x="10342800" y="6584400"/>
            <a:ext cx="1638000" cy="104400"/>
          </a:xfrm>
          <a:prstGeom prst="rect">
            <a:avLst/>
          </a:prstGeom>
        </p:spPr>
      </p:pic>
      <p:sp>
        <p:nvSpPr>
          <p:cNvPr id="3" name="Text Box 34">
            <a:extLst>
              <a:ext uri="{FF2B5EF4-FFF2-40B4-BE49-F238E27FC236}">
                <a16:creationId xmlns:a16="http://schemas.microsoft.com/office/drawing/2014/main" id="{174566EC-B884-414A-9831-F2C2C01CAF72}"/>
              </a:ext>
            </a:extLst>
          </p:cNvPr>
          <p:cNvSpPr txBox="1">
            <a:spLocks noChangeArrowheads="1"/>
          </p:cNvSpPr>
          <p:nvPr userDrawn="1"/>
        </p:nvSpPr>
        <p:spPr bwMode="auto">
          <a:xfrm>
            <a:off x="8204400" y="6202800"/>
            <a:ext cx="3751200" cy="21544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rIns="0">
            <a:spAutoFit/>
          </a:bodyPr>
          <a:lstStyle/>
          <a:p>
            <a:pPr algn="r">
              <a:spcBef>
                <a:spcPct val="50000"/>
              </a:spcBef>
            </a:pPr>
            <a:r>
              <a:rPr lang="it-IT" sz="800" noProof="1">
                <a:solidFill>
                  <a:schemeClr val="bg1"/>
                </a:solidFill>
                <a:latin typeface="Arial" panose="020B0604020202020204" pitchFamily="34" charset="0"/>
                <a:cs typeface="Arial" panose="020B0604020202020204" pitchFamily="34" charset="0"/>
              </a:rPr>
              <a:t>  </a:t>
            </a:r>
            <a:fld id="{FDAC5C42-9B53-4063-AF51-A40D4C64F718}" type="slidenum">
              <a:rPr lang="it-IT" sz="800" noProof="1" smtClean="0">
                <a:solidFill>
                  <a:srgbClr val="8197A6"/>
                </a:solidFill>
                <a:latin typeface="Arial" panose="020B0604020202020204" pitchFamily="34" charset="0"/>
                <a:cs typeface="Arial" panose="020B0604020202020204" pitchFamily="34" charset="0"/>
              </a:rPr>
              <a:t>‹#›</a:t>
            </a:fld>
            <a:endParaRPr lang="en-GB" sz="800" noProof="1">
              <a:solidFill>
                <a:srgbClr val="8197A6"/>
              </a:solidFill>
              <a:latin typeface="Arial" panose="020B0604020202020204" pitchFamily="34" charset="0"/>
              <a:cs typeface="Arial" panose="020B0604020202020204" pitchFamily="34" charset="0"/>
            </a:endParaRPr>
          </a:p>
        </p:txBody>
      </p:sp>
      <p:pic>
        <p:nvPicPr>
          <p:cNvPr id="62" name="Picture 61">
            <a:extLst>
              <a:ext uri="{FF2B5EF4-FFF2-40B4-BE49-F238E27FC236}">
                <a16:creationId xmlns:a16="http://schemas.microsoft.com/office/drawing/2014/main" id="{68673324-7E47-2849-ABFE-CFCE924180D4}"/>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0331489" y="-216085"/>
            <a:ext cx="2093892" cy="1314000"/>
          </a:xfrm>
          <a:prstGeom prst="rect">
            <a:avLst/>
          </a:prstGeom>
        </p:spPr>
      </p:pic>
      <p:cxnSp>
        <p:nvCxnSpPr>
          <p:cNvPr id="65" name="Straight Connector 64">
            <a:extLst>
              <a:ext uri="{FF2B5EF4-FFF2-40B4-BE49-F238E27FC236}">
                <a16:creationId xmlns:a16="http://schemas.microsoft.com/office/drawing/2014/main" id="{B6E905FD-56C1-4FF6-A433-C72EFE86E9E9}"/>
              </a:ext>
            </a:extLst>
          </p:cNvPr>
          <p:cNvCxnSpPr>
            <a:cxnSpLocks/>
          </p:cNvCxnSpPr>
          <p:nvPr userDrawn="1"/>
        </p:nvCxnSpPr>
        <p:spPr>
          <a:xfrm>
            <a:off x="221435" y="6422971"/>
            <a:ext cx="11736000" cy="0"/>
          </a:xfrm>
          <a:prstGeom prst="line">
            <a:avLst/>
          </a:prstGeom>
          <a:ln w="9525" cmpd="sng">
            <a:solidFill>
              <a:schemeClr val="bg1"/>
            </a:solidFill>
            <a:prstDash val="solid"/>
          </a:ln>
        </p:spPr>
        <p:style>
          <a:lnRef idx="1">
            <a:schemeClr val="accent1"/>
          </a:lnRef>
          <a:fillRef idx="0">
            <a:schemeClr val="accent1"/>
          </a:fillRef>
          <a:effectRef idx="0">
            <a:schemeClr val="accent1"/>
          </a:effectRef>
          <a:fontRef idx="minor">
            <a:schemeClr val="tx1"/>
          </a:fontRef>
        </p:style>
      </p:cxnSp>
      <p:pic>
        <p:nvPicPr>
          <p:cNvPr id="37" name="Picture 36">
            <a:extLst>
              <a:ext uri="{FF2B5EF4-FFF2-40B4-BE49-F238E27FC236}">
                <a16:creationId xmlns:a16="http://schemas.microsoft.com/office/drawing/2014/main" id="{EBB965BA-5FAA-5543-9444-B14F3D19DD2B}"/>
              </a:ext>
            </a:extLst>
          </p:cNvPr>
          <p:cNvPicPr>
            <a:picLocks noChangeAspect="1"/>
          </p:cNvPicPr>
          <p:nvPr userDrawn="1"/>
        </p:nvPicPr>
        <p:blipFill>
          <a:blip r:embed="rId5">
            <a:extLst>
              <a:ext uri="{96DAC541-7B7A-43D3-8B79-37D633B846F1}">
                <asvg:svgBlip xmlns:asvg="http://schemas.microsoft.com/office/drawing/2016/SVG/main" r:embed="rId6"/>
              </a:ext>
            </a:extLst>
          </a:blip>
          <a:srcRect/>
          <a:stretch/>
        </p:blipFill>
        <p:spPr>
          <a:xfrm>
            <a:off x="1" y="6457664"/>
            <a:ext cx="10159937" cy="430721"/>
          </a:xfrm>
          <a:prstGeom prst="rect">
            <a:avLst/>
          </a:prstGeom>
        </p:spPr>
      </p:pic>
    </p:spTree>
    <p:extLst>
      <p:ext uri="{BB962C8B-B14F-4D97-AF65-F5344CB8AC3E}">
        <p14:creationId xmlns:p14="http://schemas.microsoft.com/office/powerpoint/2010/main" val="554798536"/>
      </p:ext>
    </p:extLst>
  </p:cSld>
  <p:clrMap bg1="lt1" tx1="dk1" bg2="lt2" tx2="dk2" accent1="accent1" accent2="accent2" accent3="accent3" accent4="accent4" accent5="accent5" accent6="accent6" hlink="hlink" folHlink="folHlink"/>
  <p:sldLayoutIdLst>
    <p:sldLayoutId id="2147483951" r:id="rId1"/>
  </p:sldLayoutIdLst>
  <p:hf sldNum="0" hdr="0" dt="0"/>
  <p:txStyles>
    <p:titleStyle>
      <a:lvl1pPr algn="just" rtl="0" fontAlgn="base">
        <a:spcBef>
          <a:spcPct val="0"/>
        </a:spcBef>
        <a:spcAft>
          <a:spcPct val="0"/>
        </a:spcAft>
        <a:defRPr lang="en-GB" sz="3000" b="1" dirty="0" smtClean="0">
          <a:solidFill>
            <a:schemeClr val="bg1"/>
          </a:solidFill>
          <a:latin typeface="Arial" panose="020B0604020202020204" pitchFamily="34" charset="0"/>
          <a:ea typeface="+mj-ea"/>
          <a:cs typeface="Arial" panose="020B0604020202020204" pitchFamily="34" charset="0"/>
        </a:defRPr>
      </a:lvl1pPr>
      <a:lvl2pPr algn="l" rtl="0" fontAlgn="base">
        <a:spcBef>
          <a:spcPct val="0"/>
        </a:spcBef>
        <a:spcAft>
          <a:spcPct val="0"/>
        </a:spcAft>
        <a:defRPr sz="2122" b="1">
          <a:solidFill>
            <a:schemeClr val="bg1"/>
          </a:solidFill>
          <a:latin typeface="Verdana" pitchFamily="34" charset="0"/>
        </a:defRPr>
      </a:lvl2pPr>
      <a:lvl3pPr algn="l" rtl="0" fontAlgn="base">
        <a:spcBef>
          <a:spcPct val="0"/>
        </a:spcBef>
        <a:spcAft>
          <a:spcPct val="0"/>
        </a:spcAft>
        <a:defRPr sz="2122" b="1">
          <a:solidFill>
            <a:schemeClr val="bg1"/>
          </a:solidFill>
          <a:latin typeface="Verdana" pitchFamily="34" charset="0"/>
        </a:defRPr>
      </a:lvl3pPr>
      <a:lvl4pPr algn="l" rtl="0" fontAlgn="base">
        <a:spcBef>
          <a:spcPct val="0"/>
        </a:spcBef>
        <a:spcAft>
          <a:spcPct val="0"/>
        </a:spcAft>
        <a:defRPr sz="2122" b="1">
          <a:solidFill>
            <a:schemeClr val="bg1"/>
          </a:solidFill>
          <a:latin typeface="Verdana" pitchFamily="34" charset="0"/>
        </a:defRPr>
      </a:lvl4pPr>
      <a:lvl5pPr algn="l" rtl="0" fontAlgn="base">
        <a:spcBef>
          <a:spcPct val="0"/>
        </a:spcBef>
        <a:spcAft>
          <a:spcPct val="0"/>
        </a:spcAft>
        <a:defRPr sz="2122" b="1">
          <a:solidFill>
            <a:schemeClr val="bg1"/>
          </a:solidFill>
          <a:latin typeface="Verdana" pitchFamily="34" charset="0"/>
        </a:defRPr>
      </a:lvl5pPr>
      <a:lvl6pPr marL="441015" algn="l" rtl="0" fontAlgn="base">
        <a:spcBef>
          <a:spcPct val="0"/>
        </a:spcBef>
        <a:spcAft>
          <a:spcPct val="0"/>
        </a:spcAft>
        <a:defRPr sz="2122" b="1">
          <a:solidFill>
            <a:schemeClr val="bg1"/>
          </a:solidFill>
          <a:latin typeface="Verdana" pitchFamily="34" charset="0"/>
        </a:defRPr>
      </a:lvl6pPr>
      <a:lvl7pPr marL="882030" algn="l" rtl="0" fontAlgn="base">
        <a:spcBef>
          <a:spcPct val="0"/>
        </a:spcBef>
        <a:spcAft>
          <a:spcPct val="0"/>
        </a:spcAft>
        <a:defRPr sz="2122" b="1">
          <a:solidFill>
            <a:schemeClr val="bg1"/>
          </a:solidFill>
          <a:latin typeface="Verdana" pitchFamily="34" charset="0"/>
        </a:defRPr>
      </a:lvl7pPr>
      <a:lvl8pPr marL="1323045" algn="l" rtl="0" fontAlgn="base">
        <a:spcBef>
          <a:spcPct val="0"/>
        </a:spcBef>
        <a:spcAft>
          <a:spcPct val="0"/>
        </a:spcAft>
        <a:defRPr sz="2122" b="1">
          <a:solidFill>
            <a:schemeClr val="bg1"/>
          </a:solidFill>
          <a:latin typeface="Verdana" pitchFamily="34" charset="0"/>
        </a:defRPr>
      </a:lvl8pPr>
      <a:lvl9pPr marL="1764060" algn="l" rtl="0" fontAlgn="base">
        <a:spcBef>
          <a:spcPct val="0"/>
        </a:spcBef>
        <a:spcAft>
          <a:spcPct val="0"/>
        </a:spcAft>
        <a:defRPr sz="2122" b="1">
          <a:solidFill>
            <a:schemeClr val="bg1"/>
          </a:solidFill>
          <a:latin typeface="Verdana" pitchFamily="34" charset="0"/>
        </a:defRPr>
      </a:lvl9pPr>
    </p:titleStyle>
    <p:bodyStyle>
      <a:lvl1pPr marL="0" indent="0" algn="l" rtl="0" eaLnBrk="0" fontAlgn="base" hangingPunct="0">
        <a:lnSpc>
          <a:spcPct val="119000"/>
        </a:lnSpc>
        <a:spcBef>
          <a:spcPct val="20000"/>
        </a:spcBef>
        <a:spcAft>
          <a:spcPct val="0"/>
        </a:spcAft>
        <a:buClr>
          <a:srgbClr val="8197A6"/>
        </a:buClr>
        <a:buFont typeface="Arial" panose="020B0604020202020204" pitchFamily="34" charset="0"/>
        <a:buNone/>
        <a:defRPr lang="en-US" altLang="en-US" sz="1800" dirty="0">
          <a:solidFill>
            <a:srgbClr val="8197A6"/>
          </a:solidFill>
          <a:latin typeface="Arial" panose="020B0604020202020204" pitchFamily="34" charset="0"/>
          <a:ea typeface="MS PGothic" pitchFamily="34" charset="-128"/>
          <a:cs typeface="Arial" panose="020B0604020202020204" pitchFamily="34" charset="0"/>
        </a:defRPr>
      </a:lvl1pPr>
      <a:lvl2pPr marL="781326" indent="0" algn="l" rtl="0" eaLnBrk="0" fontAlgn="base" hangingPunct="0">
        <a:lnSpc>
          <a:spcPct val="119000"/>
        </a:lnSpc>
        <a:spcBef>
          <a:spcPct val="20000"/>
        </a:spcBef>
        <a:spcAft>
          <a:spcPct val="0"/>
        </a:spcAft>
        <a:buClr>
          <a:schemeClr val="accent1"/>
        </a:buClr>
        <a:buFont typeface="Verdana" pitchFamily="34" charset="0"/>
        <a:buNone/>
        <a:defRPr lang="en-US" altLang="en-US" sz="1800" dirty="0">
          <a:solidFill>
            <a:srgbClr val="8197A6"/>
          </a:solidFill>
          <a:latin typeface="Arial" panose="020B0604020202020204" pitchFamily="34" charset="0"/>
          <a:ea typeface="MS PGothic" pitchFamily="34" charset="-128"/>
          <a:cs typeface="Arial" panose="020B0604020202020204" pitchFamily="34" charset="0"/>
        </a:defRPr>
      </a:lvl2pPr>
      <a:lvl3pPr marL="1357771" indent="0" algn="l" rtl="0" eaLnBrk="0" fontAlgn="base" hangingPunct="0">
        <a:lnSpc>
          <a:spcPct val="119000"/>
        </a:lnSpc>
        <a:spcBef>
          <a:spcPct val="20000"/>
        </a:spcBef>
        <a:spcAft>
          <a:spcPct val="0"/>
        </a:spcAft>
        <a:buClr>
          <a:schemeClr val="accent1"/>
        </a:buClr>
        <a:buFont typeface="Verdana" pitchFamily="34" charset="0"/>
        <a:buNone/>
        <a:defRPr lang="en-US" altLang="en-US" sz="1800" dirty="0">
          <a:solidFill>
            <a:srgbClr val="8197A6"/>
          </a:solidFill>
          <a:latin typeface="Arial" panose="020B0604020202020204" pitchFamily="34" charset="0"/>
          <a:ea typeface="MS PGothic" pitchFamily="34" charset="-128"/>
          <a:cs typeface="Arial" panose="020B0604020202020204" pitchFamily="34" charset="0"/>
        </a:defRPr>
      </a:lvl3pPr>
      <a:lvl4pPr marL="1934216" indent="0" algn="l" rtl="0" eaLnBrk="0" fontAlgn="base" hangingPunct="0">
        <a:lnSpc>
          <a:spcPct val="119000"/>
        </a:lnSpc>
        <a:spcBef>
          <a:spcPct val="20000"/>
        </a:spcBef>
        <a:spcAft>
          <a:spcPct val="0"/>
        </a:spcAft>
        <a:buClr>
          <a:schemeClr val="accent1"/>
        </a:buClr>
        <a:buFont typeface="Verdana" pitchFamily="34" charset="0"/>
        <a:buNone/>
        <a:defRPr lang="en-US" altLang="en-US" sz="1800" dirty="0">
          <a:solidFill>
            <a:srgbClr val="8197A6"/>
          </a:solidFill>
          <a:latin typeface="Arial" charset="0"/>
          <a:ea typeface="MS PGothic" pitchFamily="34" charset="-128"/>
          <a:cs typeface="Arial" charset="0"/>
        </a:defRPr>
      </a:lvl4pPr>
      <a:lvl5pPr marL="2510661" indent="0" algn="l" rtl="0" eaLnBrk="0" fontAlgn="base" hangingPunct="0">
        <a:lnSpc>
          <a:spcPct val="119000"/>
        </a:lnSpc>
        <a:spcBef>
          <a:spcPct val="20000"/>
        </a:spcBef>
        <a:spcAft>
          <a:spcPct val="0"/>
        </a:spcAft>
        <a:buClr>
          <a:schemeClr val="accent1"/>
        </a:buClr>
        <a:buFont typeface="Verdana" pitchFamily="34" charset="0"/>
        <a:buNone/>
        <a:defRPr lang="en-GB" altLang="en-US" sz="1800" dirty="0">
          <a:solidFill>
            <a:srgbClr val="8197A6"/>
          </a:solidFill>
          <a:latin typeface="Arial" charset="0"/>
          <a:ea typeface="MS PGothic" pitchFamily="34" charset="-128"/>
          <a:cs typeface="Arial" charset="0"/>
        </a:defRPr>
      </a:lvl5pPr>
      <a:lvl6pPr marL="3356615" indent="-404264" algn="l" rtl="0" fontAlgn="base">
        <a:lnSpc>
          <a:spcPct val="119000"/>
        </a:lnSpc>
        <a:spcBef>
          <a:spcPct val="20000"/>
        </a:spcBef>
        <a:spcAft>
          <a:spcPct val="0"/>
        </a:spcAft>
        <a:buClr>
          <a:schemeClr val="accent1"/>
        </a:buClr>
        <a:buFont typeface="Verdana" pitchFamily="34" charset="0"/>
        <a:buChar char="–"/>
        <a:defRPr sz="1543">
          <a:solidFill>
            <a:schemeClr val="bg2"/>
          </a:solidFill>
          <a:latin typeface="+mn-lt"/>
        </a:defRPr>
      </a:lvl6pPr>
      <a:lvl7pPr marL="3797630" indent="-404264" algn="l" rtl="0" fontAlgn="base">
        <a:lnSpc>
          <a:spcPct val="119000"/>
        </a:lnSpc>
        <a:spcBef>
          <a:spcPct val="20000"/>
        </a:spcBef>
        <a:spcAft>
          <a:spcPct val="0"/>
        </a:spcAft>
        <a:buClr>
          <a:schemeClr val="accent1"/>
        </a:buClr>
        <a:buFont typeface="Verdana" pitchFamily="34" charset="0"/>
        <a:buChar char="–"/>
        <a:defRPr sz="1543">
          <a:solidFill>
            <a:schemeClr val="bg2"/>
          </a:solidFill>
          <a:latin typeface="+mn-lt"/>
        </a:defRPr>
      </a:lvl7pPr>
      <a:lvl8pPr marL="4238645" indent="-404264" algn="l" rtl="0" fontAlgn="base">
        <a:lnSpc>
          <a:spcPct val="119000"/>
        </a:lnSpc>
        <a:spcBef>
          <a:spcPct val="20000"/>
        </a:spcBef>
        <a:spcAft>
          <a:spcPct val="0"/>
        </a:spcAft>
        <a:buClr>
          <a:schemeClr val="accent1"/>
        </a:buClr>
        <a:buFont typeface="Verdana" pitchFamily="34" charset="0"/>
        <a:buChar char="–"/>
        <a:defRPr sz="1543">
          <a:solidFill>
            <a:schemeClr val="bg2"/>
          </a:solidFill>
          <a:latin typeface="+mn-lt"/>
        </a:defRPr>
      </a:lvl8pPr>
      <a:lvl9pPr marL="4679660" indent="-404264" algn="l" rtl="0" fontAlgn="base">
        <a:lnSpc>
          <a:spcPct val="119000"/>
        </a:lnSpc>
        <a:spcBef>
          <a:spcPct val="20000"/>
        </a:spcBef>
        <a:spcAft>
          <a:spcPct val="0"/>
        </a:spcAft>
        <a:buClr>
          <a:schemeClr val="accent1"/>
        </a:buClr>
        <a:buFont typeface="Verdana" pitchFamily="34" charset="0"/>
        <a:buChar char="–"/>
        <a:defRPr sz="1543">
          <a:solidFill>
            <a:schemeClr val="bg2"/>
          </a:solidFill>
          <a:latin typeface="+mn-lt"/>
        </a:defRPr>
      </a:lvl9pPr>
    </p:bodyStyle>
    <p:otherStyle>
      <a:defPPr>
        <a:defRPr lang="en-US"/>
      </a:defPPr>
      <a:lvl1pPr marL="0" algn="l" defTabSz="882030" rtl="0" eaLnBrk="1" latinLnBrk="0" hangingPunct="1">
        <a:defRPr sz="1736" kern="1200">
          <a:solidFill>
            <a:schemeClr val="tx1"/>
          </a:solidFill>
          <a:latin typeface="+mn-lt"/>
          <a:ea typeface="+mn-ea"/>
          <a:cs typeface="+mn-cs"/>
        </a:defRPr>
      </a:lvl1pPr>
      <a:lvl2pPr marL="441015" algn="l" defTabSz="882030" rtl="0" eaLnBrk="1" latinLnBrk="0" hangingPunct="1">
        <a:defRPr sz="1736" kern="1200">
          <a:solidFill>
            <a:schemeClr val="tx1"/>
          </a:solidFill>
          <a:latin typeface="+mn-lt"/>
          <a:ea typeface="+mn-ea"/>
          <a:cs typeface="+mn-cs"/>
        </a:defRPr>
      </a:lvl2pPr>
      <a:lvl3pPr marL="882030" algn="l" defTabSz="882030" rtl="0" eaLnBrk="1" latinLnBrk="0" hangingPunct="1">
        <a:defRPr sz="1736" kern="1200">
          <a:solidFill>
            <a:schemeClr val="tx1"/>
          </a:solidFill>
          <a:latin typeface="+mn-lt"/>
          <a:ea typeface="+mn-ea"/>
          <a:cs typeface="+mn-cs"/>
        </a:defRPr>
      </a:lvl3pPr>
      <a:lvl4pPr marL="1323045" algn="l" defTabSz="882030" rtl="0" eaLnBrk="1" latinLnBrk="0" hangingPunct="1">
        <a:defRPr sz="1736" kern="1200">
          <a:solidFill>
            <a:schemeClr val="tx1"/>
          </a:solidFill>
          <a:latin typeface="+mn-lt"/>
          <a:ea typeface="+mn-ea"/>
          <a:cs typeface="+mn-cs"/>
        </a:defRPr>
      </a:lvl4pPr>
      <a:lvl5pPr marL="1764060" algn="l" defTabSz="882030" rtl="0" eaLnBrk="1" latinLnBrk="0" hangingPunct="1">
        <a:defRPr sz="1736" kern="1200">
          <a:solidFill>
            <a:schemeClr val="tx1"/>
          </a:solidFill>
          <a:latin typeface="+mn-lt"/>
          <a:ea typeface="+mn-ea"/>
          <a:cs typeface="+mn-cs"/>
        </a:defRPr>
      </a:lvl5pPr>
      <a:lvl6pPr marL="2205076" algn="l" defTabSz="882030" rtl="0" eaLnBrk="1" latinLnBrk="0" hangingPunct="1">
        <a:defRPr sz="1736" kern="1200">
          <a:solidFill>
            <a:schemeClr val="tx1"/>
          </a:solidFill>
          <a:latin typeface="+mn-lt"/>
          <a:ea typeface="+mn-ea"/>
          <a:cs typeface="+mn-cs"/>
        </a:defRPr>
      </a:lvl6pPr>
      <a:lvl7pPr marL="2646091" algn="l" defTabSz="882030" rtl="0" eaLnBrk="1" latinLnBrk="0" hangingPunct="1">
        <a:defRPr sz="1736" kern="1200">
          <a:solidFill>
            <a:schemeClr val="tx1"/>
          </a:solidFill>
          <a:latin typeface="+mn-lt"/>
          <a:ea typeface="+mn-ea"/>
          <a:cs typeface="+mn-cs"/>
        </a:defRPr>
      </a:lvl7pPr>
      <a:lvl8pPr marL="3087106" algn="l" defTabSz="882030" rtl="0" eaLnBrk="1" latinLnBrk="0" hangingPunct="1">
        <a:defRPr sz="1736" kern="1200">
          <a:solidFill>
            <a:schemeClr val="tx1"/>
          </a:solidFill>
          <a:latin typeface="+mn-lt"/>
          <a:ea typeface="+mn-ea"/>
          <a:cs typeface="+mn-cs"/>
        </a:defRPr>
      </a:lvl8pPr>
      <a:lvl9pPr marL="3528121" algn="l" defTabSz="882030" rtl="0" eaLnBrk="1" latinLnBrk="0" hangingPunct="1">
        <a:defRPr sz="1736"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51"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 name="Text Box DG"/>
          <p:cNvSpPr txBox="1">
            <a:spLocks noChangeArrowheads="1"/>
          </p:cNvSpPr>
          <p:nvPr userDrawn="1"/>
        </p:nvSpPr>
        <p:spPr bwMode="auto">
          <a:xfrm>
            <a:off x="772995" y="447366"/>
            <a:ext cx="6706956" cy="2111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en-GB" sz="772" noProof="0" dirty="0"/>
          </a:p>
        </p:txBody>
      </p:sp>
      <p:sp>
        <p:nvSpPr>
          <p:cNvPr id="10" name="Rectangle 6"/>
          <p:cNvSpPr>
            <a:spLocks noGrp="1" noChangeArrowheads="1"/>
          </p:cNvSpPr>
          <p:nvPr>
            <p:ph type="title"/>
          </p:nvPr>
        </p:nvSpPr>
        <p:spPr bwMode="auto">
          <a:xfrm>
            <a:off x="216000" y="154800"/>
            <a:ext cx="10108800" cy="565200"/>
          </a:xfrm>
          <a:prstGeom prst="rect">
            <a:avLst/>
          </a:prstGeom>
          <a:noFill/>
          <a:ln>
            <a:noFill/>
          </a:ln>
        </p:spPr>
        <p:txBody>
          <a:bodyPr vert="horz" wrap="square" lIns="91440" tIns="45720" rIns="91440" bIns="45720" numCol="1" anchor="ctr" anchorCtr="0" compatLnSpc="1">
            <a:prstTxWarp prst="textNoShape">
              <a:avLst/>
            </a:prstTxWarp>
            <a:spAutoFit/>
          </a:bodyPr>
          <a:lstStyle/>
          <a:p>
            <a:pPr lvl="0" algn="l" rtl="0" eaLnBrk="1" fontAlgn="base" hangingPunct="1">
              <a:spcBef>
                <a:spcPct val="0"/>
              </a:spcBef>
              <a:spcAft>
                <a:spcPct val="0"/>
              </a:spcAft>
            </a:pPr>
            <a:r>
              <a:rPr lang="en-GB" altLang="en-US" noProof="0" dirty="0"/>
              <a:t>CLICK TO EDIT MASTER TITLE STYLE</a:t>
            </a:r>
            <a:endParaRPr lang="en-GB" noProof="0" dirty="0"/>
          </a:p>
        </p:txBody>
      </p:sp>
      <p:sp>
        <p:nvSpPr>
          <p:cNvPr id="63" name="Rectangle 2">
            <a:extLst>
              <a:ext uri="{FF2B5EF4-FFF2-40B4-BE49-F238E27FC236}">
                <a16:creationId xmlns:a16="http://schemas.microsoft.com/office/drawing/2014/main" id="{0341B57B-D657-44D2-A69B-8571F2FEB2FC}"/>
              </a:ext>
            </a:extLst>
          </p:cNvPr>
          <p:cNvSpPr>
            <a:spLocks noGrp="1" noChangeArrowheads="1"/>
          </p:cNvSpPr>
          <p:nvPr>
            <p:ph type="body" idx="1"/>
          </p:nvPr>
        </p:nvSpPr>
        <p:spPr bwMode="auto">
          <a:xfrm>
            <a:off x="219600" y="882000"/>
            <a:ext cx="11764800" cy="532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GB" altLang="en-US" noProof="0" dirty="0"/>
              <a:t>Click to edit Master text styles</a:t>
            </a:r>
          </a:p>
          <a:p>
            <a:pPr lvl="1"/>
            <a:r>
              <a:rPr lang="en-GB" altLang="en-US" noProof="0" dirty="0"/>
              <a:t>Second level</a:t>
            </a:r>
          </a:p>
          <a:p>
            <a:pPr lvl="2"/>
            <a:r>
              <a:rPr lang="en-GB" altLang="en-US" noProof="0" dirty="0"/>
              <a:t>Third level</a:t>
            </a:r>
          </a:p>
          <a:p>
            <a:pPr lvl="3"/>
            <a:r>
              <a:rPr lang="en-GB" altLang="en-US" noProof="0" dirty="0"/>
              <a:t>Fourth level</a:t>
            </a:r>
          </a:p>
          <a:p>
            <a:pPr lvl="4"/>
            <a:r>
              <a:rPr lang="en-GB" altLang="en-US" noProof="0" dirty="0"/>
              <a:t>Fifth level</a:t>
            </a:r>
          </a:p>
        </p:txBody>
      </p:sp>
      <p:sp>
        <p:nvSpPr>
          <p:cNvPr id="67" name="Text Box DG">
            <a:extLst>
              <a:ext uri="{FF2B5EF4-FFF2-40B4-BE49-F238E27FC236}">
                <a16:creationId xmlns:a16="http://schemas.microsoft.com/office/drawing/2014/main" id="{041D4B4D-8C28-4798-BDA6-9AF59297F358}"/>
              </a:ext>
            </a:extLst>
          </p:cNvPr>
          <p:cNvSpPr txBox="1">
            <a:spLocks noChangeArrowheads="1"/>
          </p:cNvSpPr>
          <p:nvPr userDrawn="1"/>
        </p:nvSpPr>
        <p:spPr bwMode="auto">
          <a:xfrm>
            <a:off x="772995" y="447366"/>
            <a:ext cx="6706956" cy="2111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en-GB" sz="772" noProof="0" dirty="0"/>
          </a:p>
        </p:txBody>
      </p:sp>
      <p:sp>
        <p:nvSpPr>
          <p:cNvPr id="14" name="Text Box 38"/>
          <p:cNvSpPr txBox="1">
            <a:spLocks noChangeArrowheads="1"/>
          </p:cNvSpPr>
          <p:nvPr userDrawn="1"/>
        </p:nvSpPr>
        <p:spPr bwMode="auto">
          <a:xfrm>
            <a:off x="221404" y="6202800"/>
            <a:ext cx="121187"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a:spAutoFit/>
          </a:bodyPr>
          <a:lstStyle/>
          <a:p>
            <a:pPr algn="l">
              <a:spcBef>
                <a:spcPct val="50000"/>
              </a:spcBef>
            </a:pPr>
            <a:r>
              <a:rPr lang="en-GB" sz="800" noProof="0" dirty="0">
                <a:solidFill>
                  <a:srgbClr val="8197A6"/>
                </a:solidFill>
                <a:latin typeface="Arial" panose="020B0604020202020204" pitchFamily="34" charset="0"/>
                <a:cs typeface="Arial" panose="020B0604020202020204" pitchFamily="34" charset="0"/>
              </a:rPr>
              <a:t> </a:t>
            </a:r>
          </a:p>
        </p:txBody>
      </p:sp>
      <p:sp>
        <p:nvSpPr>
          <p:cNvPr id="2" name="Text Box 34">
            <a:extLst>
              <a:ext uri="{FF2B5EF4-FFF2-40B4-BE49-F238E27FC236}">
                <a16:creationId xmlns:a16="http://schemas.microsoft.com/office/drawing/2014/main" id="{06E20340-F309-4C15-A091-9346422556E1}"/>
              </a:ext>
            </a:extLst>
          </p:cNvPr>
          <p:cNvSpPr txBox="1">
            <a:spLocks noChangeArrowheads="1"/>
          </p:cNvSpPr>
          <p:nvPr userDrawn="1"/>
        </p:nvSpPr>
        <p:spPr bwMode="auto">
          <a:xfrm>
            <a:off x="8204400" y="6202800"/>
            <a:ext cx="3751200" cy="21544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rIns="0">
            <a:spAutoFit/>
          </a:bodyPr>
          <a:lstStyle/>
          <a:p>
            <a:pPr algn="r">
              <a:spcBef>
                <a:spcPct val="50000"/>
              </a:spcBef>
            </a:pPr>
            <a:r>
              <a:rPr lang="it-IT" sz="800" noProof="1">
                <a:solidFill>
                  <a:schemeClr val="bg1"/>
                </a:solidFill>
                <a:latin typeface="Arial" panose="020B0604020202020204" pitchFamily="34" charset="0"/>
                <a:cs typeface="Arial" panose="020B0604020202020204" pitchFamily="34" charset="0"/>
              </a:rPr>
              <a:t>  </a:t>
            </a:r>
            <a:fld id="{FDAC5C42-9B53-4063-AF51-A40D4C64F718}" type="slidenum">
              <a:rPr lang="it-IT" sz="800" noProof="1" smtClean="0">
                <a:solidFill>
                  <a:srgbClr val="8197A6"/>
                </a:solidFill>
                <a:latin typeface="Arial" panose="020B0604020202020204" pitchFamily="34" charset="0"/>
                <a:cs typeface="Arial" panose="020B0604020202020204" pitchFamily="34" charset="0"/>
              </a:rPr>
              <a:t>‹#›</a:t>
            </a:fld>
            <a:endParaRPr lang="en-GB" sz="800" noProof="1">
              <a:solidFill>
                <a:srgbClr val="8197A6"/>
              </a:solidFill>
              <a:latin typeface="Arial" panose="020B0604020202020204" pitchFamily="34" charset="0"/>
              <a:cs typeface="Arial" panose="020B0604020202020204" pitchFamily="34" charset="0"/>
            </a:endParaRPr>
          </a:p>
        </p:txBody>
      </p:sp>
      <p:pic>
        <p:nvPicPr>
          <p:cNvPr id="38" name="Picture 37">
            <a:extLst>
              <a:ext uri="{FF2B5EF4-FFF2-40B4-BE49-F238E27FC236}">
                <a16:creationId xmlns:a16="http://schemas.microsoft.com/office/drawing/2014/main" id="{AA5060D9-A09D-4130-9267-1E715CE49C5B}"/>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10343245" y="6585917"/>
            <a:ext cx="1636920" cy="105918"/>
          </a:xfrm>
          <a:prstGeom prst="rect">
            <a:avLst/>
          </a:prstGeom>
        </p:spPr>
      </p:pic>
      <p:pic>
        <p:nvPicPr>
          <p:cNvPr id="94" name="Picture 93">
            <a:extLst>
              <a:ext uri="{FF2B5EF4-FFF2-40B4-BE49-F238E27FC236}">
                <a16:creationId xmlns:a16="http://schemas.microsoft.com/office/drawing/2014/main" id="{4732B035-7DC9-457A-B11E-1F17E69F566A}"/>
              </a:ext>
            </a:extLst>
          </p:cNvPr>
          <p:cNvPicPr>
            <a:picLocks/>
          </p:cNvPicPr>
          <p:nvPr userDrawn="1"/>
        </p:nvPicPr>
        <p:blipFill>
          <a:blip r:embed="rId15" cstate="print">
            <a:extLst>
              <a:ext uri="{28A0092B-C50C-407E-A947-70E740481C1C}">
                <a14:useLocalDpi xmlns:a14="http://schemas.microsoft.com/office/drawing/2010/main" val="0"/>
              </a:ext>
            </a:extLst>
          </a:blip>
          <a:stretch>
            <a:fillRect/>
          </a:stretch>
        </p:blipFill>
        <p:spPr>
          <a:xfrm>
            <a:off x="10331489" y="-215904"/>
            <a:ext cx="2095200" cy="1314000"/>
          </a:xfrm>
          <a:prstGeom prst="rect">
            <a:avLst/>
          </a:prstGeom>
        </p:spPr>
      </p:pic>
      <p:pic>
        <p:nvPicPr>
          <p:cNvPr id="37" name="Picture 36">
            <a:extLst>
              <a:ext uri="{FF2B5EF4-FFF2-40B4-BE49-F238E27FC236}">
                <a16:creationId xmlns:a16="http://schemas.microsoft.com/office/drawing/2014/main" id="{EBB965BA-5FAA-5543-9444-B14F3D19DD2B}"/>
              </a:ext>
            </a:extLst>
          </p:cNvPr>
          <p:cNvPicPr>
            <a:picLocks noChangeAspect="1"/>
          </p:cNvPicPr>
          <p:nvPr userDrawn="1"/>
        </p:nvPicPr>
        <p:blipFill>
          <a:blip r:embed="rId16">
            <a:extLst>
              <a:ext uri="{96DAC541-7B7A-43D3-8B79-37D633B846F1}">
                <asvg:svgBlip xmlns:asvg="http://schemas.microsoft.com/office/drawing/2016/SVG/main" r:embed="rId17"/>
              </a:ext>
            </a:extLst>
          </a:blip>
          <a:srcRect/>
          <a:stretch/>
        </p:blipFill>
        <p:spPr>
          <a:xfrm>
            <a:off x="1" y="6457517"/>
            <a:ext cx="10159937" cy="430721"/>
          </a:xfrm>
          <a:prstGeom prst="rect">
            <a:avLst/>
          </a:prstGeom>
        </p:spPr>
      </p:pic>
    </p:spTree>
    <p:extLst>
      <p:ext uri="{BB962C8B-B14F-4D97-AF65-F5344CB8AC3E}">
        <p14:creationId xmlns:p14="http://schemas.microsoft.com/office/powerpoint/2010/main" val="3659391583"/>
      </p:ext>
    </p:extLst>
  </p:cSld>
  <p:clrMap bg1="lt1" tx1="dk1" bg2="lt2" tx2="dk2" accent1="accent1" accent2="accent2" accent3="accent3" accent4="accent4" accent5="accent5" accent6="accent6" hlink="hlink" folHlink="folHlink"/>
  <p:sldLayoutIdLst>
    <p:sldLayoutId id="2147483976" r:id="rId1"/>
    <p:sldLayoutId id="2147483961" r:id="rId2"/>
    <p:sldLayoutId id="2147483962" r:id="rId3"/>
    <p:sldLayoutId id="2147483963" r:id="rId4"/>
    <p:sldLayoutId id="2147483964" r:id="rId5"/>
    <p:sldLayoutId id="2147483965" r:id="rId6"/>
    <p:sldLayoutId id="2147483972" r:id="rId7"/>
    <p:sldLayoutId id="2147483966" r:id="rId8"/>
    <p:sldLayoutId id="2147483967" r:id="rId9"/>
    <p:sldLayoutId id="2147483968" r:id="rId10"/>
    <p:sldLayoutId id="2147483969" r:id="rId11"/>
    <p:sldLayoutId id="2147483978" r:id="rId12"/>
  </p:sldLayoutIdLst>
  <p:hf sldNum="0" hdr="0" dt="0"/>
  <p:txStyles>
    <p:titleStyle>
      <a:lvl1pPr algn="just" rtl="0" fontAlgn="base">
        <a:spcBef>
          <a:spcPct val="0"/>
        </a:spcBef>
        <a:spcAft>
          <a:spcPct val="0"/>
        </a:spcAft>
        <a:defRPr lang="en-GB" sz="3000" b="1" dirty="0" smtClean="0">
          <a:solidFill>
            <a:srgbClr val="003249"/>
          </a:solidFill>
          <a:latin typeface="Arial" panose="020B0604020202020204" pitchFamily="34" charset="0"/>
          <a:ea typeface="+mj-ea"/>
          <a:cs typeface="Arial" panose="020B0604020202020204" pitchFamily="34" charset="0"/>
        </a:defRPr>
      </a:lvl1pPr>
      <a:lvl2pPr algn="l" rtl="0" fontAlgn="base">
        <a:spcBef>
          <a:spcPct val="0"/>
        </a:spcBef>
        <a:spcAft>
          <a:spcPct val="0"/>
        </a:spcAft>
        <a:defRPr sz="2122" b="1">
          <a:solidFill>
            <a:schemeClr val="bg1"/>
          </a:solidFill>
          <a:latin typeface="Verdana" pitchFamily="34" charset="0"/>
        </a:defRPr>
      </a:lvl2pPr>
      <a:lvl3pPr algn="l" rtl="0" fontAlgn="base">
        <a:spcBef>
          <a:spcPct val="0"/>
        </a:spcBef>
        <a:spcAft>
          <a:spcPct val="0"/>
        </a:spcAft>
        <a:defRPr sz="2122" b="1">
          <a:solidFill>
            <a:schemeClr val="bg1"/>
          </a:solidFill>
          <a:latin typeface="Verdana" pitchFamily="34" charset="0"/>
        </a:defRPr>
      </a:lvl3pPr>
      <a:lvl4pPr algn="l" rtl="0" fontAlgn="base">
        <a:spcBef>
          <a:spcPct val="0"/>
        </a:spcBef>
        <a:spcAft>
          <a:spcPct val="0"/>
        </a:spcAft>
        <a:defRPr sz="2122" b="1">
          <a:solidFill>
            <a:schemeClr val="bg1"/>
          </a:solidFill>
          <a:latin typeface="Verdana" pitchFamily="34" charset="0"/>
        </a:defRPr>
      </a:lvl4pPr>
      <a:lvl5pPr algn="l" rtl="0" fontAlgn="base">
        <a:spcBef>
          <a:spcPct val="0"/>
        </a:spcBef>
        <a:spcAft>
          <a:spcPct val="0"/>
        </a:spcAft>
        <a:defRPr sz="2122" b="1">
          <a:solidFill>
            <a:schemeClr val="bg1"/>
          </a:solidFill>
          <a:latin typeface="Verdana" pitchFamily="34" charset="0"/>
        </a:defRPr>
      </a:lvl5pPr>
      <a:lvl6pPr marL="441015" algn="l" rtl="0" fontAlgn="base">
        <a:spcBef>
          <a:spcPct val="0"/>
        </a:spcBef>
        <a:spcAft>
          <a:spcPct val="0"/>
        </a:spcAft>
        <a:defRPr sz="2122" b="1">
          <a:solidFill>
            <a:schemeClr val="bg1"/>
          </a:solidFill>
          <a:latin typeface="Verdana" pitchFamily="34" charset="0"/>
        </a:defRPr>
      </a:lvl6pPr>
      <a:lvl7pPr marL="882030" algn="l" rtl="0" fontAlgn="base">
        <a:spcBef>
          <a:spcPct val="0"/>
        </a:spcBef>
        <a:spcAft>
          <a:spcPct val="0"/>
        </a:spcAft>
        <a:defRPr sz="2122" b="1">
          <a:solidFill>
            <a:schemeClr val="bg1"/>
          </a:solidFill>
          <a:latin typeface="Verdana" pitchFamily="34" charset="0"/>
        </a:defRPr>
      </a:lvl7pPr>
      <a:lvl8pPr marL="1323045" algn="l" rtl="0" fontAlgn="base">
        <a:spcBef>
          <a:spcPct val="0"/>
        </a:spcBef>
        <a:spcAft>
          <a:spcPct val="0"/>
        </a:spcAft>
        <a:defRPr sz="2122" b="1">
          <a:solidFill>
            <a:schemeClr val="bg1"/>
          </a:solidFill>
          <a:latin typeface="Verdana" pitchFamily="34" charset="0"/>
        </a:defRPr>
      </a:lvl8pPr>
      <a:lvl9pPr marL="1764060" algn="l" rtl="0" fontAlgn="base">
        <a:spcBef>
          <a:spcPct val="0"/>
        </a:spcBef>
        <a:spcAft>
          <a:spcPct val="0"/>
        </a:spcAft>
        <a:defRPr sz="2122" b="1">
          <a:solidFill>
            <a:schemeClr val="bg1"/>
          </a:solidFill>
          <a:latin typeface="Verdana" pitchFamily="34" charset="0"/>
        </a:defRPr>
      </a:lvl9pPr>
    </p:titleStyle>
    <p:bodyStyle>
      <a:lvl1pPr marL="0" indent="0" algn="l" rtl="0" eaLnBrk="0" fontAlgn="base" hangingPunct="0">
        <a:lnSpc>
          <a:spcPct val="119000"/>
        </a:lnSpc>
        <a:spcBef>
          <a:spcPct val="20000"/>
        </a:spcBef>
        <a:spcAft>
          <a:spcPct val="0"/>
        </a:spcAft>
        <a:buClr>
          <a:srgbClr val="8197A6"/>
        </a:buClr>
        <a:buFont typeface="Arial" panose="020B0604020202020204" pitchFamily="34" charset="0"/>
        <a:buNone/>
        <a:defRPr lang="en-US" altLang="en-US" sz="1800" dirty="0">
          <a:solidFill>
            <a:srgbClr val="8197A6"/>
          </a:solidFill>
          <a:latin typeface="Arial" panose="020B0604020202020204" pitchFamily="34" charset="0"/>
          <a:ea typeface="MS PGothic" pitchFamily="34" charset="-128"/>
          <a:cs typeface="Arial" panose="020B0604020202020204" pitchFamily="34" charset="0"/>
        </a:defRPr>
      </a:lvl1pPr>
      <a:lvl2pPr marL="781326" indent="0" algn="l" rtl="0" eaLnBrk="0" fontAlgn="base" hangingPunct="0">
        <a:lnSpc>
          <a:spcPct val="119000"/>
        </a:lnSpc>
        <a:spcBef>
          <a:spcPct val="20000"/>
        </a:spcBef>
        <a:spcAft>
          <a:spcPct val="0"/>
        </a:spcAft>
        <a:buClr>
          <a:schemeClr val="accent1"/>
        </a:buClr>
        <a:buFont typeface="Verdana" pitchFamily="34" charset="0"/>
        <a:buNone/>
        <a:defRPr lang="en-US" altLang="en-US" sz="1800" dirty="0">
          <a:solidFill>
            <a:srgbClr val="8197A6"/>
          </a:solidFill>
          <a:latin typeface="Arial" panose="020B0604020202020204" pitchFamily="34" charset="0"/>
          <a:ea typeface="MS PGothic" pitchFamily="34" charset="-128"/>
          <a:cs typeface="Arial" panose="020B0604020202020204" pitchFamily="34" charset="0"/>
        </a:defRPr>
      </a:lvl2pPr>
      <a:lvl3pPr marL="1357771" indent="0" algn="l" rtl="0" eaLnBrk="0" fontAlgn="base" hangingPunct="0">
        <a:lnSpc>
          <a:spcPct val="119000"/>
        </a:lnSpc>
        <a:spcBef>
          <a:spcPct val="20000"/>
        </a:spcBef>
        <a:spcAft>
          <a:spcPct val="0"/>
        </a:spcAft>
        <a:buClr>
          <a:schemeClr val="accent1"/>
        </a:buClr>
        <a:buFont typeface="Verdana" pitchFamily="34" charset="0"/>
        <a:buNone/>
        <a:defRPr lang="en-US" altLang="en-US" sz="1800" dirty="0">
          <a:solidFill>
            <a:srgbClr val="8197A6"/>
          </a:solidFill>
          <a:latin typeface="Arial" panose="020B0604020202020204" pitchFamily="34" charset="0"/>
          <a:ea typeface="MS PGothic" pitchFamily="34" charset="-128"/>
          <a:cs typeface="Arial" panose="020B0604020202020204" pitchFamily="34" charset="0"/>
        </a:defRPr>
      </a:lvl3pPr>
      <a:lvl4pPr marL="1934216" indent="0" algn="l" rtl="0" eaLnBrk="0" fontAlgn="base" hangingPunct="0">
        <a:lnSpc>
          <a:spcPct val="119000"/>
        </a:lnSpc>
        <a:spcBef>
          <a:spcPct val="20000"/>
        </a:spcBef>
        <a:spcAft>
          <a:spcPct val="0"/>
        </a:spcAft>
        <a:buClr>
          <a:schemeClr val="accent1"/>
        </a:buClr>
        <a:buFont typeface="Verdana" pitchFamily="34" charset="0"/>
        <a:buNone/>
        <a:defRPr lang="en-US" altLang="en-US" sz="1800" dirty="0">
          <a:solidFill>
            <a:srgbClr val="8197A6"/>
          </a:solidFill>
          <a:latin typeface="Arial" charset="0"/>
          <a:ea typeface="MS PGothic" pitchFamily="34" charset="-128"/>
          <a:cs typeface="Arial" charset="0"/>
        </a:defRPr>
      </a:lvl4pPr>
      <a:lvl5pPr marL="2510661" indent="0" algn="l" rtl="0" eaLnBrk="0" fontAlgn="base" hangingPunct="0">
        <a:lnSpc>
          <a:spcPct val="119000"/>
        </a:lnSpc>
        <a:spcBef>
          <a:spcPct val="20000"/>
        </a:spcBef>
        <a:spcAft>
          <a:spcPct val="0"/>
        </a:spcAft>
        <a:buClr>
          <a:schemeClr val="accent1"/>
        </a:buClr>
        <a:buFont typeface="Verdana" pitchFamily="34" charset="0"/>
        <a:buNone/>
        <a:defRPr lang="en-GB" altLang="en-US" sz="1800" dirty="0">
          <a:solidFill>
            <a:srgbClr val="8197A6"/>
          </a:solidFill>
          <a:latin typeface="Arial" charset="0"/>
          <a:ea typeface="MS PGothic" pitchFamily="34" charset="-128"/>
          <a:cs typeface="Arial" charset="0"/>
        </a:defRPr>
      </a:lvl5pPr>
      <a:lvl6pPr marL="3356615" indent="-404264" algn="l" rtl="0" fontAlgn="base">
        <a:lnSpc>
          <a:spcPct val="119000"/>
        </a:lnSpc>
        <a:spcBef>
          <a:spcPct val="20000"/>
        </a:spcBef>
        <a:spcAft>
          <a:spcPct val="0"/>
        </a:spcAft>
        <a:buClr>
          <a:schemeClr val="accent1"/>
        </a:buClr>
        <a:buFont typeface="Verdana" pitchFamily="34" charset="0"/>
        <a:buChar char="–"/>
        <a:defRPr sz="1543">
          <a:solidFill>
            <a:schemeClr val="bg2"/>
          </a:solidFill>
          <a:latin typeface="+mn-lt"/>
        </a:defRPr>
      </a:lvl6pPr>
      <a:lvl7pPr marL="3797630" indent="-404264" algn="l" rtl="0" fontAlgn="base">
        <a:lnSpc>
          <a:spcPct val="119000"/>
        </a:lnSpc>
        <a:spcBef>
          <a:spcPct val="20000"/>
        </a:spcBef>
        <a:spcAft>
          <a:spcPct val="0"/>
        </a:spcAft>
        <a:buClr>
          <a:schemeClr val="accent1"/>
        </a:buClr>
        <a:buFont typeface="Verdana" pitchFamily="34" charset="0"/>
        <a:buChar char="–"/>
        <a:defRPr sz="1543">
          <a:solidFill>
            <a:schemeClr val="bg2"/>
          </a:solidFill>
          <a:latin typeface="+mn-lt"/>
        </a:defRPr>
      </a:lvl7pPr>
      <a:lvl8pPr marL="4238645" indent="-404264" algn="l" rtl="0" fontAlgn="base">
        <a:lnSpc>
          <a:spcPct val="119000"/>
        </a:lnSpc>
        <a:spcBef>
          <a:spcPct val="20000"/>
        </a:spcBef>
        <a:spcAft>
          <a:spcPct val="0"/>
        </a:spcAft>
        <a:buClr>
          <a:schemeClr val="accent1"/>
        </a:buClr>
        <a:buFont typeface="Verdana" pitchFamily="34" charset="0"/>
        <a:buChar char="–"/>
        <a:defRPr sz="1543">
          <a:solidFill>
            <a:schemeClr val="bg2"/>
          </a:solidFill>
          <a:latin typeface="+mn-lt"/>
        </a:defRPr>
      </a:lvl8pPr>
      <a:lvl9pPr marL="4679660" indent="-404264" algn="l" rtl="0" fontAlgn="base">
        <a:lnSpc>
          <a:spcPct val="119000"/>
        </a:lnSpc>
        <a:spcBef>
          <a:spcPct val="20000"/>
        </a:spcBef>
        <a:spcAft>
          <a:spcPct val="0"/>
        </a:spcAft>
        <a:buClr>
          <a:schemeClr val="accent1"/>
        </a:buClr>
        <a:buFont typeface="Verdana" pitchFamily="34" charset="0"/>
        <a:buChar char="–"/>
        <a:defRPr sz="1543">
          <a:solidFill>
            <a:schemeClr val="bg2"/>
          </a:solidFill>
          <a:latin typeface="+mn-lt"/>
        </a:defRPr>
      </a:lvl9pPr>
    </p:bodyStyle>
    <p:otherStyle>
      <a:defPPr>
        <a:defRPr lang="en-US"/>
      </a:defPPr>
      <a:lvl1pPr marL="0" algn="l" defTabSz="882030" rtl="0" eaLnBrk="1" latinLnBrk="0" hangingPunct="1">
        <a:defRPr sz="1736" kern="1200">
          <a:solidFill>
            <a:schemeClr val="tx1"/>
          </a:solidFill>
          <a:latin typeface="+mn-lt"/>
          <a:ea typeface="+mn-ea"/>
          <a:cs typeface="+mn-cs"/>
        </a:defRPr>
      </a:lvl1pPr>
      <a:lvl2pPr marL="441015" algn="l" defTabSz="882030" rtl="0" eaLnBrk="1" latinLnBrk="0" hangingPunct="1">
        <a:defRPr sz="1736" kern="1200">
          <a:solidFill>
            <a:schemeClr val="tx1"/>
          </a:solidFill>
          <a:latin typeface="+mn-lt"/>
          <a:ea typeface="+mn-ea"/>
          <a:cs typeface="+mn-cs"/>
        </a:defRPr>
      </a:lvl2pPr>
      <a:lvl3pPr marL="882030" algn="l" defTabSz="882030" rtl="0" eaLnBrk="1" latinLnBrk="0" hangingPunct="1">
        <a:defRPr sz="1736" kern="1200">
          <a:solidFill>
            <a:schemeClr val="tx1"/>
          </a:solidFill>
          <a:latin typeface="+mn-lt"/>
          <a:ea typeface="+mn-ea"/>
          <a:cs typeface="+mn-cs"/>
        </a:defRPr>
      </a:lvl3pPr>
      <a:lvl4pPr marL="1323045" algn="l" defTabSz="882030" rtl="0" eaLnBrk="1" latinLnBrk="0" hangingPunct="1">
        <a:defRPr sz="1736" kern="1200">
          <a:solidFill>
            <a:schemeClr val="tx1"/>
          </a:solidFill>
          <a:latin typeface="+mn-lt"/>
          <a:ea typeface="+mn-ea"/>
          <a:cs typeface="+mn-cs"/>
        </a:defRPr>
      </a:lvl4pPr>
      <a:lvl5pPr marL="1764060" algn="l" defTabSz="882030" rtl="0" eaLnBrk="1" latinLnBrk="0" hangingPunct="1">
        <a:defRPr sz="1736" kern="1200">
          <a:solidFill>
            <a:schemeClr val="tx1"/>
          </a:solidFill>
          <a:latin typeface="+mn-lt"/>
          <a:ea typeface="+mn-ea"/>
          <a:cs typeface="+mn-cs"/>
        </a:defRPr>
      </a:lvl5pPr>
      <a:lvl6pPr marL="2205076" algn="l" defTabSz="882030" rtl="0" eaLnBrk="1" latinLnBrk="0" hangingPunct="1">
        <a:defRPr sz="1736" kern="1200">
          <a:solidFill>
            <a:schemeClr val="tx1"/>
          </a:solidFill>
          <a:latin typeface="+mn-lt"/>
          <a:ea typeface="+mn-ea"/>
          <a:cs typeface="+mn-cs"/>
        </a:defRPr>
      </a:lvl6pPr>
      <a:lvl7pPr marL="2646091" algn="l" defTabSz="882030" rtl="0" eaLnBrk="1" latinLnBrk="0" hangingPunct="1">
        <a:defRPr sz="1736" kern="1200">
          <a:solidFill>
            <a:schemeClr val="tx1"/>
          </a:solidFill>
          <a:latin typeface="+mn-lt"/>
          <a:ea typeface="+mn-ea"/>
          <a:cs typeface="+mn-cs"/>
        </a:defRPr>
      </a:lvl7pPr>
      <a:lvl8pPr marL="3087106" algn="l" defTabSz="882030" rtl="0" eaLnBrk="1" latinLnBrk="0" hangingPunct="1">
        <a:defRPr sz="1736" kern="1200">
          <a:solidFill>
            <a:schemeClr val="tx1"/>
          </a:solidFill>
          <a:latin typeface="+mn-lt"/>
          <a:ea typeface="+mn-ea"/>
          <a:cs typeface="+mn-cs"/>
        </a:defRPr>
      </a:lvl8pPr>
      <a:lvl9pPr marL="3528121" algn="l" defTabSz="882030" rtl="0" eaLnBrk="1" latinLnBrk="0" hangingPunct="1">
        <a:defRPr sz="1736"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51"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 name="Text Box DG"/>
          <p:cNvSpPr txBox="1">
            <a:spLocks noChangeArrowheads="1"/>
          </p:cNvSpPr>
          <p:nvPr userDrawn="1"/>
        </p:nvSpPr>
        <p:spPr bwMode="auto">
          <a:xfrm>
            <a:off x="772995" y="447366"/>
            <a:ext cx="6706956" cy="2111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en-GB" sz="772" noProof="0" dirty="0"/>
          </a:p>
        </p:txBody>
      </p:sp>
      <p:sp>
        <p:nvSpPr>
          <p:cNvPr id="10" name="Rectangle 6"/>
          <p:cNvSpPr>
            <a:spLocks noGrp="1" noChangeArrowheads="1"/>
          </p:cNvSpPr>
          <p:nvPr>
            <p:ph type="title"/>
          </p:nvPr>
        </p:nvSpPr>
        <p:spPr bwMode="auto">
          <a:xfrm>
            <a:off x="216000" y="154800"/>
            <a:ext cx="9748800" cy="565200"/>
          </a:xfrm>
          <a:prstGeom prst="rect">
            <a:avLst/>
          </a:prstGeom>
          <a:noFill/>
          <a:ln>
            <a:noFill/>
          </a:ln>
        </p:spPr>
        <p:txBody>
          <a:bodyPr vert="horz" wrap="square" lIns="91440" tIns="45720" rIns="91440" bIns="45720" numCol="1" anchor="ctr" anchorCtr="0" compatLnSpc="1">
            <a:prstTxWarp prst="textNoShape">
              <a:avLst/>
            </a:prstTxWarp>
            <a:spAutoFit/>
          </a:bodyPr>
          <a:lstStyle/>
          <a:p>
            <a:pPr lvl="0" algn="l" rtl="0" eaLnBrk="1" fontAlgn="base" hangingPunct="1">
              <a:spcBef>
                <a:spcPct val="0"/>
              </a:spcBef>
              <a:spcAft>
                <a:spcPct val="0"/>
              </a:spcAft>
            </a:pPr>
            <a:r>
              <a:rPr lang="en-GB" altLang="en-US" noProof="0" dirty="0"/>
              <a:t>CLICK TO EDIT MASTER TITLE STYLE</a:t>
            </a:r>
            <a:endParaRPr lang="en-GB" noProof="0" dirty="0"/>
          </a:p>
        </p:txBody>
      </p:sp>
      <p:sp>
        <p:nvSpPr>
          <p:cNvPr id="14" name="Text Box 38"/>
          <p:cNvSpPr txBox="1">
            <a:spLocks noChangeArrowheads="1"/>
          </p:cNvSpPr>
          <p:nvPr userDrawn="1"/>
        </p:nvSpPr>
        <p:spPr bwMode="auto">
          <a:xfrm>
            <a:off x="221404" y="6202800"/>
            <a:ext cx="121187"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a:spAutoFit/>
          </a:bodyPr>
          <a:lstStyle/>
          <a:p>
            <a:pPr algn="l">
              <a:spcBef>
                <a:spcPct val="50000"/>
              </a:spcBef>
            </a:pPr>
            <a:r>
              <a:rPr lang="en-GB" sz="800" noProof="0" dirty="0">
                <a:solidFill>
                  <a:srgbClr val="8197A6"/>
                </a:solidFill>
                <a:latin typeface="Arial" panose="020B0604020202020204" pitchFamily="34" charset="0"/>
                <a:cs typeface="Arial" panose="020B0604020202020204" pitchFamily="34" charset="0"/>
              </a:rPr>
              <a:t> </a:t>
            </a:r>
          </a:p>
        </p:txBody>
      </p:sp>
      <p:cxnSp>
        <p:nvCxnSpPr>
          <p:cNvPr id="34" name="Straight Connector 64">
            <a:extLst>
              <a:ext uri="{FF2B5EF4-FFF2-40B4-BE49-F238E27FC236}">
                <a16:creationId xmlns:a16="http://schemas.microsoft.com/office/drawing/2014/main" id="{8F972EA9-1462-4B0E-A09A-25D9F39ABE44}"/>
              </a:ext>
            </a:extLst>
          </p:cNvPr>
          <p:cNvCxnSpPr>
            <a:cxnSpLocks/>
          </p:cNvCxnSpPr>
          <p:nvPr userDrawn="1"/>
        </p:nvCxnSpPr>
        <p:spPr>
          <a:xfrm>
            <a:off x="222041" y="6411947"/>
            <a:ext cx="11768092" cy="0"/>
          </a:xfrm>
          <a:prstGeom prst="line">
            <a:avLst/>
          </a:prstGeom>
          <a:ln w="9525" cmpd="sng">
            <a:solidFill>
              <a:schemeClr val="bg1"/>
            </a:solidFill>
            <a:prstDash val="solid"/>
          </a:ln>
        </p:spPr>
        <p:style>
          <a:lnRef idx="1">
            <a:schemeClr val="accent1"/>
          </a:lnRef>
          <a:fillRef idx="0">
            <a:schemeClr val="accent1"/>
          </a:fillRef>
          <a:effectRef idx="0">
            <a:schemeClr val="accent1"/>
          </a:effectRef>
          <a:fontRef idx="minor">
            <a:schemeClr val="tx1"/>
          </a:fontRef>
        </p:style>
      </p:cxnSp>
      <p:pic>
        <p:nvPicPr>
          <p:cNvPr id="4" name="Picture 5">
            <a:extLst>
              <a:ext uri="{FF2B5EF4-FFF2-40B4-BE49-F238E27FC236}">
                <a16:creationId xmlns:a16="http://schemas.microsoft.com/office/drawing/2014/main" id="{5217072E-26F2-4536-B7A4-4922A861EFC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371529" y="6578011"/>
            <a:ext cx="1641396" cy="113828"/>
          </a:xfrm>
          <a:prstGeom prst="rect">
            <a:avLst/>
          </a:prstGeom>
        </p:spPr>
      </p:pic>
      <p:sp>
        <p:nvSpPr>
          <p:cNvPr id="63" name="Rectangle 2">
            <a:extLst>
              <a:ext uri="{FF2B5EF4-FFF2-40B4-BE49-F238E27FC236}">
                <a16:creationId xmlns:a16="http://schemas.microsoft.com/office/drawing/2014/main" id="{0341B57B-D657-44D2-A69B-8571F2FEB2FC}"/>
              </a:ext>
            </a:extLst>
          </p:cNvPr>
          <p:cNvSpPr>
            <a:spLocks noGrp="1" noChangeArrowheads="1"/>
          </p:cNvSpPr>
          <p:nvPr>
            <p:ph type="body" idx="1"/>
          </p:nvPr>
        </p:nvSpPr>
        <p:spPr bwMode="auto">
          <a:xfrm>
            <a:off x="218859" y="882000"/>
            <a:ext cx="11764800" cy="532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GB" altLang="en-US" noProof="0" dirty="0"/>
              <a:t>Click to edit Master text styles</a:t>
            </a:r>
          </a:p>
          <a:p>
            <a:pPr lvl="1"/>
            <a:r>
              <a:rPr lang="en-GB" altLang="en-US" noProof="0" dirty="0"/>
              <a:t>Second level</a:t>
            </a:r>
          </a:p>
          <a:p>
            <a:pPr lvl="2"/>
            <a:r>
              <a:rPr lang="en-GB" altLang="en-US" noProof="0" dirty="0"/>
              <a:t>Third level</a:t>
            </a:r>
          </a:p>
          <a:p>
            <a:pPr lvl="3"/>
            <a:r>
              <a:rPr lang="en-GB" altLang="en-US" noProof="0" dirty="0"/>
              <a:t>Fourth level</a:t>
            </a:r>
          </a:p>
          <a:p>
            <a:pPr lvl="4"/>
            <a:r>
              <a:rPr lang="en-GB" altLang="en-US" noProof="0" dirty="0"/>
              <a:t>Fifth level</a:t>
            </a:r>
          </a:p>
        </p:txBody>
      </p:sp>
      <p:sp>
        <p:nvSpPr>
          <p:cNvPr id="5" name="Text Box 34">
            <a:extLst>
              <a:ext uri="{FF2B5EF4-FFF2-40B4-BE49-F238E27FC236}">
                <a16:creationId xmlns:a16="http://schemas.microsoft.com/office/drawing/2014/main" id="{3DFCB740-7646-4EBC-AD20-3EBB6A01A799}"/>
              </a:ext>
            </a:extLst>
          </p:cNvPr>
          <p:cNvSpPr txBox="1">
            <a:spLocks noChangeArrowheads="1"/>
          </p:cNvSpPr>
          <p:nvPr userDrawn="1"/>
        </p:nvSpPr>
        <p:spPr bwMode="auto">
          <a:xfrm>
            <a:off x="8204400" y="6202800"/>
            <a:ext cx="3751200" cy="21544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rIns="0">
            <a:spAutoFit/>
          </a:bodyPr>
          <a:lstStyle/>
          <a:p>
            <a:pPr algn="r">
              <a:spcBef>
                <a:spcPct val="50000"/>
              </a:spcBef>
            </a:pPr>
            <a:r>
              <a:rPr lang="it-IT" sz="800" noProof="1">
                <a:solidFill>
                  <a:schemeClr val="bg1"/>
                </a:solidFill>
                <a:latin typeface="Arial" panose="020B0604020202020204" pitchFamily="34" charset="0"/>
                <a:cs typeface="Arial" panose="020B0604020202020204" pitchFamily="34" charset="0"/>
              </a:rPr>
              <a:t>  </a:t>
            </a:r>
            <a:fld id="{FDAC5C42-9B53-4063-AF51-A40D4C64F718}" type="slidenum">
              <a:rPr lang="it-IT" sz="800" noProof="1" smtClean="0">
                <a:solidFill>
                  <a:srgbClr val="8197A6"/>
                </a:solidFill>
                <a:latin typeface="Arial" panose="020B0604020202020204" pitchFamily="34" charset="0"/>
                <a:cs typeface="Arial" panose="020B0604020202020204" pitchFamily="34" charset="0"/>
              </a:rPr>
              <a:t>‹#›</a:t>
            </a:fld>
            <a:endParaRPr lang="en-GB" sz="800" noProof="1">
              <a:solidFill>
                <a:srgbClr val="8197A6"/>
              </a:solidFill>
              <a:latin typeface="Arial" panose="020B0604020202020204" pitchFamily="34" charset="0"/>
              <a:cs typeface="Arial" panose="020B0604020202020204" pitchFamily="34" charset="0"/>
            </a:endParaRPr>
          </a:p>
        </p:txBody>
      </p:sp>
      <p:pic>
        <p:nvPicPr>
          <p:cNvPr id="37" name="Picture 36">
            <a:extLst>
              <a:ext uri="{FF2B5EF4-FFF2-40B4-BE49-F238E27FC236}">
                <a16:creationId xmlns:a16="http://schemas.microsoft.com/office/drawing/2014/main" id="{CEC1D1E1-F167-4275-B0D3-2DDB714BE631}"/>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343245" y="6585917"/>
            <a:ext cx="1636920" cy="105918"/>
          </a:xfrm>
          <a:prstGeom prst="rect">
            <a:avLst/>
          </a:prstGeom>
        </p:spPr>
      </p:pic>
      <p:pic>
        <p:nvPicPr>
          <p:cNvPr id="94" name="Picture 93">
            <a:extLst>
              <a:ext uri="{FF2B5EF4-FFF2-40B4-BE49-F238E27FC236}">
                <a16:creationId xmlns:a16="http://schemas.microsoft.com/office/drawing/2014/main" id="{EE9226E0-2BA4-4DC2-994B-AD70CB993B22}"/>
              </a:ext>
            </a:extLst>
          </p:cNvPr>
          <p:cNvPicPr>
            <a:picLocks/>
          </p:cNvPicPr>
          <p:nvPr userDrawn="1"/>
        </p:nvPicPr>
        <p:blipFill>
          <a:blip r:embed="rId5" cstate="print">
            <a:extLst>
              <a:ext uri="{28A0092B-C50C-407E-A947-70E740481C1C}">
                <a14:useLocalDpi xmlns:a14="http://schemas.microsoft.com/office/drawing/2010/main" val="0"/>
              </a:ext>
            </a:extLst>
          </a:blip>
          <a:stretch>
            <a:fillRect/>
          </a:stretch>
        </p:blipFill>
        <p:spPr>
          <a:xfrm>
            <a:off x="10331489" y="-215904"/>
            <a:ext cx="2095200" cy="1314000"/>
          </a:xfrm>
          <a:prstGeom prst="rect">
            <a:avLst/>
          </a:prstGeom>
        </p:spPr>
      </p:pic>
      <p:pic>
        <p:nvPicPr>
          <p:cNvPr id="38" name="Picture 37">
            <a:extLst>
              <a:ext uri="{FF2B5EF4-FFF2-40B4-BE49-F238E27FC236}">
                <a16:creationId xmlns:a16="http://schemas.microsoft.com/office/drawing/2014/main" id="{EBB965BA-5FAA-5543-9444-B14F3D19DD2B}"/>
              </a:ext>
            </a:extLst>
          </p:cNvPr>
          <p:cNvPicPr>
            <a:picLocks noChangeAspect="1"/>
          </p:cNvPicPr>
          <p:nvPr userDrawn="1"/>
        </p:nvPicPr>
        <p:blipFill>
          <a:blip r:embed="rId6">
            <a:extLst>
              <a:ext uri="{96DAC541-7B7A-43D3-8B79-37D633B846F1}">
                <asvg:svgBlip xmlns:asvg="http://schemas.microsoft.com/office/drawing/2016/SVG/main" r:embed="rId7"/>
              </a:ext>
            </a:extLst>
          </a:blip>
          <a:srcRect/>
          <a:stretch/>
        </p:blipFill>
        <p:spPr>
          <a:xfrm>
            <a:off x="1" y="6457664"/>
            <a:ext cx="10159937" cy="430721"/>
          </a:xfrm>
          <a:prstGeom prst="rect">
            <a:avLst/>
          </a:prstGeom>
        </p:spPr>
      </p:pic>
    </p:spTree>
    <p:extLst>
      <p:ext uri="{BB962C8B-B14F-4D97-AF65-F5344CB8AC3E}">
        <p14:creationId xmlns:p14="http://schemas.microsoft.com/office/powerpoint/2010/main" val="4140336850"/>
      </p:ext>
    </p:extLst>
  </p:cSld>
  <p:clrMap bg1="lt1" tx1="dk1" bg2="lt2" tx2="dk2" accent1="accent1" accent2="accent2" accent3="accent3" accent4="accent4" accent5="accent5" accent6="accent6" hlink="hlink" folHlink="folHlink"/>
  <p:sldLayoutIdLst>
    <p:sldLayoutId id="2147483971" r:id="rId1"/>
  </p:sldLayoutIdLst>
  <p:hf sldNum="0" hdr="0" dt="0"/>
  <p:txStyles>
    <p:titleStyle>
      <a:lvl1pPr algn="just" rtl="0" fontAlgn="base">
        <a:spcBef>
          <a:spcPct val="0"/>
        </a:spcBef>
        <a:spcAft>
          <a:spcPct val="0"/>
        </a:spcAft>
        <a:defRPr lang="en-GB" sz="3000" b="1" dirty="0" smtClean="0">
          <a:solidFill>
            <a:srgbClr val="003249"/>
          </a:solidFill>
          <a:latin typeface="Arial" panose="020B0604020202020204" pitchFamily="34" charset="0"/>
          <a:ea typeface="+mj-ea"/>
          <a:cs typeface="Arial" panose="020B0604020202020204" pitchFamily="34" charset="0"/>
        </a:defRPr>
      </a:lvl1pPr>
      <a:lvl2pPr algn="l" rtl="0" fontAlgn="base">
        <a:spcBef>
          <a:spcPct val="0"/>
        </a:spcBef>
        <a:spcAft>
          <a:spcPct val="0"/>
        </a:spcAft>
        <a:defRPr sz="2122" b="1">
          <a:solidFill>
            <a:schemeClr val="bg1"/>
          </a:solidFill>
          <a:latin typeface="Verdana" pitchFamily="34" charset="0"/>
        </a:defRPr>
      </a:lvl2pPr>
      <a:lvl3pPr algn="l" rtl="0" fontAlgn="base">
        <a:spcBef>
          <a:spcPct val="0"/>
        </a:spcBef>
        <a:spcAft>
          <a:spcPct val="0"/>
        </a:spcAft>
        <a:defRPr sz="2122" b="1">
          <a:solidFill>
            <a:schemeClr val="bg1"/>
          </a:solidFill>
          <a:latin typeface="Verdana" pitchFamily="34" charset="0"/>
        </a:defRPr>
      </a:lvl3pPr>
      <a:lvl4pPr algn="l" rtl="0" fontAlgn="base">
        <a:spcBef>
          <a:spcPct val="0"/>
        </a:spcBef>
        <a:spcAft>
          <a:spcPct val="0"/>
        </a:spcAft>
        <a:defRPr sz="2122" b="1">
          <a:solidFill>
            <a:schemeClr val="bg1"/>
          </a:solidFill>
          <a:latin typeface="Verdana" pitchFamily="34" charset="0"/>
        </a:defRPr>
      </a:lvl4pPr>
      <a:lvl5pPr algn="l" rtl="0" fontAlgn="base">
        <a:spcBef>
          <a:spcPct val="0"/>
        </a:spcBef>
        <a:spcAft>
          <a:spcPct val="0"/>
        </a:spcAft>
        <a:defRPr sz="2122" b="1">
          <a:solidFill>
            <a:schemeClr val="bg1"/>
          </a:solidFill>
          <a:latin typeface="Verdana" pitchFamily="34" charset="0"/>
        </a:defRPr>
      </a:lvl5pPr>
      <a:lvl6pPr marL="441015" algn="l" rtl="0" fontAlgn="base">
        <a:spcBef>
          <a:spcPct val="0"/>
        </a:spcBef>
        <a:spcAft>
          <a:spcPct val="0"/>
        </a:spcAft>
        <a:defRPr sz="2122" b="1">
          <a:solidFill>
            <a:schemeClr val="bg1"/>
          </a:solidFill>
          <a:latin typeface="Verdana" pitchFamily="34" charset="0"/>
        </a:defRPr>
      </a:lvl6pPr>
      <a:lvl7pPr marL="882030" algn="l" rtl="0" fontAlgn="base">
        <a:spcBef>
          <a:spcPct val="0"/>
        </a:spcBef>
        <a:spcAft>
          <a:spcPct val="0"/>
        </a:spcAft>
        <a:defRPr sz="2122" b="1">
          <a:solidFill>
            <a:schemeClr val="bg1"/>
          </a:solidFill>
          <a:latin typeface="Verdana" pitchFamily="34" charset="0"/>
        </a:defRPr>
      </a:lvl7pPr>
      <a:lvl8pPr marL="1323045" algn="l" rtl="0" fontAlgn="base">
        <a:spcBef>
          <a:spcPct val="0"/>
        </a:spcBef>
        <a:spcAft>
          <a:spcPct val="0"/>
        </a:spcAft>
        <a:defRPr sz="2122" b="1">
          <a:solidFill>
            <a:schemeClr val="bg1"/>
          </a:solidFill>
          <a:latin typeface="Verdana" pitchFamily="34" charset="0"/>
        </a:defRPr>
      </a:lvl8pPr>
      <a:lvl9pPr marL="1764060" algn="l" rtl="0" fontAlgn="base">
        <a:spcBef>
          <a:spcPct val="0"/>
        </a:spcBef>
        <a:spcAft>
          <a:spcPct val="0"/>
        </a:spcAft>
        <a:defRPr sz="2122" b="1">
          <a:solidFill>
            <a:schemeClr val="bg1"/>
          </a:solidFill>
          <a:latin typeface="Verdana" pitchFamily="34" charset="0"/>
        </a:defRPr>
      </a:lvl9pPr>
    </p:titleStyle>
    <p:bodyStyle>
      <a:lvl1pPr marL="0" indent="0" algn="l" rtl="0" eaLnBrk="0" fontAlgn="base" hangingPunct="0">
        <a:lnSpc>
          <a:spcPct val="119000"/>
        </a:lnSpc>
        <a:spcBef>
          <a:spcPct val="20000"/>
        </a:spcBef>
        <a:spcAft>
          <a:spcPct val="0"/>
        </a:spcAft>
        <a:buClr>
          <a:srgbClr val="8197A6"/>
        </a:buClr>
        <a:buFont typeface="Arial" panose="020B0604020202020204" pitchFamily="34" charset="0"/>
        <a:buNone/>
        <a:defRPr lang="en-US" altLang="en-US" sz="1800" dirty="0">
          <a:solidFill>
            <a:srgbClr val="8197A6"/>
          </a:solidFill>
          <a:latin typeface="Arial" panose="020B0604020202020204" pitchFamily="34" charset="0"/>
          <a:ea typeface="MS PGothic" pitchFamily="34" charset="-128"/>
          <a:cs typeface="Arial" panose="020B0604020202020204" pitchFamily="34" charset="0"/>
        </a:defRPr>
      </a:lvl1pPr>
      <a:lvl2pPr marL="781326" indent="0" algn="l" rtl="0" eaLnBrk="0" fontAlgn="base" hangingPunct="0">
        <a:lnSpc>
          <a:spcPct val="119000"/>
        </a:lnSpc>
        <a:spcBef>
          <a:spcPct val="20000"/>
        </a:spcBef>
        <a:spcAft>
          <a:spcPct val="0"/>
        </a:spcAft>
        <a:buClr>
          <a:schemeClr val="accent1"/>
        </a:buClr>
        <a:buFont typeface="Verdana" pitchFamily="34" charset="0"/>
        <a:buNone/>
        <a:defRPr lang="en-US" altLang="en-US" sz="1800" dirty="0">
          <a:solidFill>
            <a:srgbClr val="8197A6"/>
          </a:solidFill>
          <a:latin typeface="Arial" panose="020B0604020202020204" pitchFamily="34" charset="0"/>
          <a:ea typeface="MS PGothic" pitchFamily="34" charset="-128"/>
          <a:cs typeface="Arial" panose="020B0604020202020204" pitchFamily="34" charset="0"/>
        </a:defRPr>
      </a:lvl2pPr>
      <a:lvl3pPr marL="1357771" indent="0" algn="l" rtl="0" eaLnBrk="0" fontAlgn="base" hangingPunct="0">
        <a:lnSpc>
          <a:spcPct val="119000"/>
        </a:lnSpc>
        <a:spcBef>
          <a:spcPct val="20000"/>
        </a:spcBef>
        <a:spcAft>
          <a:spcPct val="0"/>
        </a:spcAft>
        <a:buClr>
          <a:schemeClr val="accent1"/>
        </a:buClr>
        <a:buFont typeface="Verdana" pitchFamily="34" charset="0"/>
        <a:buNone/>
        <a:defRPr lang="en-US" altLang="en-US" sz="1800" dirty="0">
          <a:solidFill>
            <a:srgbClr val="8197A6"/>
          </a:solidFill>
          <a:latin typeface="Arial" panose="020B0604020202020204" pitchFamily="34" charset="0"/>
          <a:ea typeface="MS PGothic" pitchFamily="34" charset="-128"/>
          <a:cs typeface="Arial" panose="020B0604020202020204" pitchFamily="34" charset="0"/>
        </a:defRPr>
      </a:lvl3pPr>
      <a:lvl4pPr marL="1934216" indent="0" algn="l" rtl="0" eaLnBrk="0" fontAlgn="base" hangingPunct="0">
        <a:lnSpc>
          <a:spcPct val="119000"/>
        </a:lnSpc>
        <a:spcBef>
          <a:spcPct val="20000"/>
        </a:spcBef>
        <a:spcAft>
          <a:spcPct val="0"/>
        </a:spcAft>
        <a:buClr>
          <a:schemeClr val="accent1"/>
        </a:buClr>
        <a:buFont typeface="Verdana" pitchFamily="34" charset="0"/>
        <a:buNone/>
        <a:defRPr lang="en-US" altLang="en-US" sz="1800" dirty="0">
          <a:solidFill>
            <a:srgbClr val="8197A6"/>
          </a:solidFill>
          <a:latin typeface="Arial" charset="0"/>
          <a:ea typeface="MS PGothic" pitchFamily="34" charset="-128"/>
          <a:cs typeface="Arial" charset="0"/>
        </a:defRPr>
      </a:lvl4pPr>
      <a:lvl5pPr marL="2510661" indent="0" algn="l" rtl="0" eaLnBrk="0" fontAlgn="base" hangingPunct="0">
        <a:lnSpc>
          <a:spcPct val="119000"/>
        </a:lnSpc>
        <a:spcBef>
          <a:spcPct val="20000"/>
        </a:spcBef>
        <a:spcAft>
          <a:spcPct val="0"/>
        </a:spcAft>
        <a:buClr>
          <a:schemeClr val="accent1"/>
        </a:buClr>
        <a:buFont typeface="Verdana" pitchFamily="34" charset="0"/>
        <a:buNone/>
        <a:defRPr lang="en-GB" altLang="en-US" sz="1800" dirty="0">
          <a:solidFill>
            <a:srgbClr val="8197A6"/>
          </a:solidFill>
          <a:latin typeface="Arial" charset="0"/>
          <a:ea typeface="MS PGothic" pitchFamily="34" charset="-128"/>
          <a:cs typeface="Arial" charset="0"/>
        </a:defRPr>
      </a:lvl5pPr>
      <a:lvl6pPr marL="3356615" indent="-404264" algn="l" rtl="0" fontAlgn="base">
        <a:lnSpc>
          <a:spcPct val="119000"/>
        </a:lnSpc>
        <a:spcBef>
          <a:spcPct val="20000"/>
        </a:spcBef>
        <a:spcAft>
          <a:spcPct val="0"/>
        </a:spcAft>
        <a:buClr>
          <a:schemeClr val="accent1"/>
        </a:buClr>
        <a:buFont typeface="Verdana" pitchFamily="34" charset="0"/>
        <a:buChar char="–"/>
        <a:defRPr sz="1543">
          <a:solidFill>
            <a:schemeClr val="bg2"/>
          </a:solidFill>
          <a:latin typeface="+mn-lt"/>
        </a:defRPr>
      </a:lvl6pPr>
      <a:lvl7pPr marL="3797630" indent="-404264" algn="l" rtl="0" fontAlgn="base">
        <a:lnSpc>
          <a:spcPct val="119000"/>
        </a:lnSpc>
        <a:spcBef>
          <a:spcPct val="20000"/>
        </a:spcBef>
        <a:spcAft>
          <a:spcPct val="0"/>
        </a:spcAft>
        <a:buClr>
          <a:schemeClr val="accent1"/>
        </a:buClr>
        <a:buFont typeface="Verdana" pitchFamily="34" charset="0"/>
        <a:buChar char="–"/>
        <a:defRPr sz="1543">
          <a:solidFill>
            <a:schemeClr val="bg2"/>
          </a:solidFill>
          <a:latin typeface="+mn-lt"/>
        </a:defRPr>
      </a:lvl7pPr>
      <a:lvl8pPr marL="4238645" indent="-404264" algn="l" rtl="0" fontAlgn="base">
        <a:lnSpc>
          <a:spcPct val="119000"/>
        </a:lnSpc>
        <a:spcBef>
          <a:spcPct val="20000"/>
        </a:spcBef>
        <a:spcAft>
          <a:spcPct val="0"/>
        </a:spcAft>
        <a:buClr>
          <a:schemeClr val="accent1"/>
        </a:buClr>
        <a:buFont typeface="Verdana" pitchFamily="34" charset="0"/>
        <a:buChar char="–"/>
        <a:defRPr sz="1543">
          <a:solidFill>
            <a:schemeClr val="bg2"/>
          </a:solidFill>
          <a:latin typeface="+mn-lt"/>
        </a:defRPr>
      </a:lvl8pPr>
      <a:lvl9pPr marL="4679660" indent="-404264" algn="l" rtl="0" fontAlgn="base">
        <a:lnSpc>
          <a:spcPct val="119000"/>
        </a:lnSpc>
        <a:spcBef>
          <a:spcPct val="20000"/>
        </a:spcBef>
        <a:spcAft>
          <a:spcPct val="0"/>
        </a:spcAft>
        <a:buClr>
          <a:schemeClr val="accent1"/>
        </a:buClr>
        <a:buFont typeface="Verdana" pitchFamily="34" charset="0"/>
        <a:buChar char="–"/>
        <a:defRPr sz="1543">
          <a:solidFill>
            <a:schemeClr val="bg2"/>
          </a:solidFill>
          <a:latin typeface="+mn-lt"/>
        </a:defRPr>
      </a:lvl9pPr>
    </p:bodyStyle>
    <p:otherStyle>
      <a:defPPr>
        <a:defRPr lang="en-US"/>
      </a:defPPr>
      <a:lvl1pPr marL="0" algn="l" defTabSz="882030" rtl="0" eaLnBrk="1" latinLnBrk="0" hangingPunct="1">
        <a:defRPr sz="1736" kern="1200">
          <a:solidFill>
            <a:schemeClr val="tx1"/>
          </a:solidFill>
          <a:latin typeface="+mn-lt"/>
          <a:ea typeface="+mn-ea"/>
          <a:cs typeface="+mn-cs"/>
        </a:defRPr>
      </a:lvl1pPr>
      <a:lvl2pPr marL="441015" algn="l" defTabSz="882030" rtl="0" eaLnBrk="1" latinLnBrk="0" hangingPunct="1">
        <a:defRPr sz="1736" kern="1200">
          <a:solidFill>
            <a:schemeClr val="tx1"/>
          </a:solidFill>
          <a:latin typeface="+mn-lt"/>
          <a:ea typeface="+mn-ea"/>
          <a:cs typeface="+mn-cs"/>
        </a:defRPr>
      </a:lvl2pPr>
      <a:lvl3pPr marL="882030" algn="l" defTabSz="882030" rtl="0" eaLnBrk="1" latinLnBrk="0" hangingPunct="1">
        <a:defRPr sz="1736" kern="1200">
          <a:solidFill>
            <a:schemeClr val="tx1"/>
          </a:solidFill>
          <a:latin typeface="+mn-lt"/>
          <a:ea typeface="+mn-ea"/>
          <a:cs typeface="+mn-cs"/>
        </a:defRPr>
      </a:lvl3pPr>
      <a:lvl4pPr marL="1323045" algn="l" defTabSz="882030" rtl="0" eaLnBrk="1" latinLnBrk="0" hangingPunct="1">
        <a:defRPr sz="1736" kern="1200">
          <a:solidFill>
            <a:schemeClr val="tx1"/>
          </a:solidFill>
          <a:latin typeface="+mn-lt"/>
          <a:ea typeface="+mn-ea"/>
          <a:cs typeface="+mn-cs"/>
        </a:defRPr>
      </a:lvl4pPr>
      <a:lvl5pPr marL="1764060" algn="l" defTabSz="882030" rtl="0" eaLnBrk="1" latinLnBrk="0" hangingPunct="1">
        <a:defRPr sz="1736" kern="1200">
          <a:solidFill>
            <a:schemeClr val="tx1"/>
          </a:solidFill>
          <a:latin typeface="+mn-lt"/>
          <a:ea typeface="+mn-ea"/>
          <a:cs typeface="+mn-cs"/>
        </a:defRPr>
      </a:lvl5pPr>
      <a:lvl6pPr marL="2205076" algn="l" defTabSz="882030" rtl="0" eaLnBrk="1" latinLnBrk="0" hangingPunct="1">
        <a:defRPr sz="1736" kern="1200">
          <a:solidFill>
            <a:schemeClr val="tx1"/>
          </a:solidFill>
          <a:latin typeface="+mn-lt"/>
          <a:ea typeface="+mn-ea"/>
          <a:cs typeface="+mn-cs"/>
        </a:defRPr>
      </a:lvl6pPr>
      <a:lvl7pPr marL="2646091" algn="l" defTabSz="882030" rtl="0" eaLnBrk="1" latinLnBrk="0" hangingPunct="1">
        <a:defRPr sz="1736" kern="1200">
          <a:solidFill>
            <a:schemeClr val="tx1"/>
          </a:solidFill>
          <a:latin typeface="+mn-lt"/>
          <a:ea typeface="+mn-ea"/>
          <a:cs typeface="+mn-cs"/>
        </a:defRPr>
      </a:lvl7pPr>
      <a:lvl8pPr marL="3087106" algn="l" defTabSz="882030" rtl="0" eaLnBrk="1" latinLnBrk="0" hangingPunct="1">
        <a:defRPr sz="1736" kern="1200">
          <a:solidFill>
            <a:schemeClr val="tx1"/>
          </a:solidFill>
          <a:latin typeface="+mn-lt"/>
          <a:ea typeface="+mn-ea"/>
          <a:cs typeface="+mn-cs"/>
        </a:defRPr>
      </a:lvl8pPr>
      <a:lvl9pPr marL="3528121" algn="l" defTabSz="882030" rtl="0" eaLnBrk="1" latinLnBrk="0" hangingPunct="1">
        <a:defRPr sz="1736"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51"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 name="Text Box DG"/>
          <p:cNvSpPr txBox="1">
            <a:spLocks noChangeArrowheads="1"/>
          </p:cNvSpPr>
          <p:nvPr userDrawn="1"/>
        </p:nvSpPr>
        <p:spPr bwMode="auto">
          <a:xfrm>
            <a:off x="772995" y="447366"/>
            <a:ext cx="6706956" cy="2111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en-GB" sz="772" noProof="0" dirty="0"/>
          </a:p>
        </p:txBody>
      </p:sp>
      <p:sp>
        <p:nvSpPr>
          <p:cNvPr id="10" name="Rectangle 6"/>
          <p:cNvSpPr>
            <a:spLocks noGrp="1" noChangeArrowheads="1"/>
          </p:cNvSpPr>
          <p:nvPr>
            <p:ph type="title"/>
          </p:nvPr>
        </p:nvSpPr>
        <p:spPr bwMode="auto">
          <a:xfrm>
            <a:off x="216000" y="154800"/>
            <a:ext cx="10108800" cy="565200"/>
          </a:xfrm>
          <a:prstGeom prst="rect">
            <a:avLst/>
          </a:prstGeom>
          <a:noFill/>
          <a:ln>
            <a:noFill/>
          </a:ln>
        </p:spPr>
        <p:txBody>
          <a:bodyPr vert="horz" wrap="square" lIns="91440" tIns="45720" rIns="91440" bIns="45720" numCol="1" anchor="ctr" anchorCtr="0" compatLnSpc="1">
            <a:prstTxWarp prst="textNoShape">
              <a:avLst/>
            </a:prstTxWarp>
            <a:spAutoFit/>
          </a:bodyPr>
          <a:lstStyle/>
          <a:p>
            <a:pPr lvl="0" algn="l" rtl="0" eaLnBrk="1" fontAlgn="base" hangingPunct="1">
              <a:spcBef>
                <a:spcPct val="0"/>
              </a:spcBef>
              <a:spcAft>
                <a:spcPct val="0"/>
              </a:spcAft>
            </a:pPr>
            <a:r>
              <a:rPr lang="en-GB" altLang="en-US" noProof="0" dirty="0"/>
              <a:t>CLICK TO EDIT MASTER TITLE STYLE</a:t>
            </a:r>
            <a:endParaRPr lang="en-GB" noProof="0" dirty="0"/>
          </a:p>
        </p:txBody>
      </p:sp>
      <p:sp>
        <p:nvSpPr>
          <p:cNvPr id="63" name="Rectangle 2">
            <a:extLst>
              <a:ext uri="{FF2B5EF4-FFF2-40B4-BE49-F238E27FC236}">
                <a16:creationId xmlns:a16="http://schemas.microsoft.com/office/drawing/2014/main" id="{0341B57B-D657-44D2-A69B-8571F2FEB2FC}"/>
              </a:ext>
            </a:extLst>
          </p:cNvPr>
          <p:cNvSpPr>
            <a:spLocks noGrp="1" noChangeArrowheads="1"/>
          </p:cNvSpPr>
          <p:nvPr>
            <p:ph type="body" idx="1"/>
          </p:nvPr>
        </p:nvSpPr>
        <p:spPr bwMode="auto">
          <a:xfrm>
            <a:off x="219600" y="882000"/>
            <a:ext cx="11764800" cy="532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GB" altLang="en-US" noProof="0" dirty="0"/>
              <a:t>Click to edit Master text styles</a:t>
            </a:r>
          </a:p>
          <a:p>
            <a:pPr lvl="1"/>
            <a:r>
              <a:rPr lang="en-GB" altLang="en-US" noProof="0" dirty="0"/>
              <a:t>Second level</a:t>
            </a:r>
          </a:p>
          <a:p>
            <a:pPr lvl="2"/>
            <a:r>
              <a:rPr lang="en-GB" altLang="en-US" noProof="0" dirty="0"/>
              <a:t>Third level</a:t>
            </a:r>
          </a:p>
          <a:p>
            <a:pPr lvl="3"/>
            <a:r>
              <a:rPr lang="en-GB" altLang="en-US" noProof="0" dirty="0"/>
              <a:t>Fourth level</a:t>
            </a:r>
          </a:p>
          <a:p>
            <a:pPr lvl="4"/>
            <a:r>
              <a:rPr lang="en-GB" altLang="en-US" noProof="0" dirty="0"/>
              <a:t>Fifth level</a:t>
            </a:r>
          </a:p>
        </p:txBody>
      </p:sp>
      <p:sp>
        <p:nvSpPr>
          <p:cNvPr id="67" name="Text Box DG">
            <a:extLst>
              <a:ext uri="{FF2B5EF4-FFF2-40B4-BE49-F238E27FC236}">
                <a16:creationId xmlns:a16="http://schemas.microsoft.com/office/drawing/2014/main" id="{041D4B4D-8C28-4798-BDA6-9AF59297F358}"/>
              </a:ext>
            </a:extLst>
          </p:cNvPr>
          <p:cNvSpPr txBox="1">
            <a:spLocks noChangeArrowheads="1"/>
          </p:cNvSpPr>
          <p:nvPr userDrawn="1"/>
        </p:nvSpPr>
        <p:spPr bwMode="auto">
          <a:xfrm>
            <a:off x="772995" y="447366"/>
            <a:ext cx="6706956" cy="2111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en-GB" sz="772" noProof="0" dirty="0"/>
          </a:p>
        </p:txBody>
      </p:sp>
      <p:sp>
        <p:nvSpPr>
          <p:cNvPr id="14" name="Text Box 38"/>
          <p:cNvSpPr txBox="1">
            <a:spLocks noChangeArrowheads="1"/>
          </p:cNvSpPr>
          <p:nvPr userDrawn="1"/>
        </p:nvSpPr>
        <p:spPr bwMode="auto">
          <a:xfrm>
            <a:off x="221404" y="6202800"/>
            <a:ext cx="121187"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a:spAutoFit/>
          </a:bodyPr>
          <a:lstStyle/>
          <a:p>
            <a:pPr algn="l">
              <a:spcBef>
                <a:spcPct val="50000"/>
              </a:spcBef>
            </a:pPr>
            <a:r>
              <a:rPr lang="en-GB" sz="800" noProof="0" dirty="0">
                <a:solidFill>
                  <a:srgbClr val="8197A6"/>
                </a:solidFill>
                <a:latin typeface="Arial" panose="020B0604020202020204" pitchFamily="34" charset="0"/>
                <a:cs typeface="Arial" panose="020B0604020202020204" pitchFamily="34" charset="0"/>
              </a:rPr>
              <a:t> </a:t>
            </a:r>
          </a:p>
        </p:txBody>
      </p:sp>
      <p:sp>
        <p:nvSpPr>
          <p:cNvPr id="2" name="Text Box 34">
            <a:extLst>
              <a:ext uri="{FF2B5EF4-FFF2-40B4-BE49-F238E27FC236}">
                <a16:creationId xmlns:a16="http://schemas.microsoft.com/office/drawing/2014/main" id="{06E20340-F309-4C15-A091-9346422556E1}"/>
              </a:ext>
            </a:extLst>
          </p:cNvPr>
          <p:cNvSpPr txBox="1">
            <a:spLocks noChangeArrowheads="1"/>
          </p:cNvSpPr>
          <p:nvPr userDrawn="1"/>
        </p:nvSpPr>
        <p:spPr bwMode="auto">
          <a:xfrm>
            <a:off x="8204400" y="6202800"/>
            <a:ext cx="3751200" cy="21544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rIns="0">
            <a:spAutoFit/>
          </a:bodyPr>
          <a:lstStyle/>
          <a:p>
            <a:pPr algn="r">
              <a:spcBef>
                <a:spcPct val="50000"/>
              </a:spcBef>
            </a:pPr>
            <a:r>
              <a:rPr lang="it-IT" sz="800" noProof="1">
                <a:solidFill>
                  <a:schemeClr val="bg1"/>
                </a:solidFill>
                <a:latin typeface="Arial" panose="020B0604020202020204" pitchFamily="34" charset="0"/>
                <a:cs typeface="Arial" panose="020B0604020202020204" pitchFamily="34" charset="0"/>
              </a:rPr>
              <a:t>  </a:t>
            </a:r>
            <a:fld id="{FDAC5C42-9B53-4063-AF51-A40D4C64F718}" type="slidenum">
              <a:rPr lang="it-IT" sz="800" noProof="1" smtClean="0">
                <a:solidFill>
                  <a:srgbClr val="8197A6"/>
                </a:solidFill>
                <a:latin typeface="Arial" panose="020B0604020202020204" pitchFamily="34" charset="0"/>
                <a:cs typeface="Arial" panose="020B0604020202020204" pitchFamily="34" charset="0"/>
              </a:rPr>
              <a:t>‹#›</a:t>
            </a:fld>
            <a:endParaRPr lang="en-GB" sz="800" noProof="1">
              <a:solidFill>
                <a:srgbClr val="8197A6"/>
              </a:solidFill>
              <a:latin typeface="Arial" panose="020B0604020202020204" pitchFamily="34" charset="0"/>
              <a:cs typeface="Arial" panose="020B0604020202020204" pitchFamily="34" charset="0"/>
            </a:endParaRPr>
          </a:p>
        </p:txBody>
      </p:sp>
      <p:pic>
        <p:nvPicPr>
          <p:cNvPr id="38" name="Picture 37">
            <a:extLst>
              <a:ext uri="{FF2B5EF4-FFF2-40B4-BE49-F238E27FC236}">
                <a16:creationId xmlns:a16="http://schemas.microsoft.com/office/drawing/2014/main" id="{AA5060D9-A09D-4130-9267-1E715CE49C5B}"/>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10343245" y="6585917"/>
            <a:ext cx="1636920" cy="105918"/>
          </a:xfrm>
          <a:prstGeom prst="rect">
            <a:avLst/>
          </a:prstGeom>
        </p:spPr>
      </p:pic>
      <p:pic>
        <p:nvPicPr>
          <p:cNvPr id="94" name="Picture 93">
            <a:extLst>
              <a:ext uri="{FF2B5EF4-FFF2-40B4-BE49-F238E27FC236}">
                <a16:creationId xmlns:a16="http://schemas.microsoft.com/office/drawing/2014/main" id="{4732B035-7DC9-457A-B11E-1F17E69F566A}"/>
              </a:ext>
            </a:extLst>
          </p:cNvPr>
          <p:cNvPicPr>
            <a:picLocks/>
          </p:cNvPicPr>
          <p:nvPr userDrawn="1"/>
        </p:nvPicPr>
        <p:blipFill>
          <a:blip r:embed="rId15" cstate="print">
            <a:extLst>
              <a:ext uri="{28A0092B-C50C-407E-A947-70E740481C1C}">
                <a14:useLocalDpi xmlns:a14="http://schemas.microsoft.com/office/drawing/2010/main" val="0"/>
              </a:ext>
            </a:extLst>
          </a:blip>
          <a:stretch>
            <a:fillRect/>
          </a:stretch>
        </p:blipFill>
        <p:spPr>
          <a:xfrm>
            <a:off x="10331489" y="-215904"/>
            <a:ext cx="2095200" cy="1314000"/>
          </a:xfrm>
          <a:prstGeom prst="rect">
            <a:avLst/>
          </a:prstGeom>
        </p:spPr>
      </p:pic>
      <p:pic>
        <p:nvPicPr>
          <p:cNvPr id="37" name="Picture 36">
            <a:extLst>
              <a:ext uri="{FF2B5EF4-FFF2-40B4-BE49-F238E27FC236}">
                <a16:creationId xmlns:a16="http://schemas.microsoft.com/office/drawing/2014/main" id="{EBB965BA-5FAA-5543-9444-B14F3D19DD2B}"/>
              </a:ext>
            </a:extLst>
          </p:cNvPr>
          <p:cNvPicPr/>
          <p:nvPr userDrawn="1"/>
        </p:nvPicPr>
        <p:blipFill>
          <a:blip r:embed="rId16">
            <a:extLst>
              <a:ext uri="{28A0092B-C50C-407E-A947-70E740481C1C}">
                <a14:useLocalDpi xmlns:a14="http://schemas.microsoft.com/office/drawing/2010/main"/>
              </a:ext>
            </a:extLst>
          </a:blip>
          <a:stretch>
            <a:fillRect/>
          </a:stretch>
        </p:blipFill>
        <p:spPr>
          <a:xfrm>
            <a:off x="-8467" y="6455517"/>
            <a:ext cx="9956800" cy="405130"/>
          </a:xfrm>
          <a:prstGeom prst="rect">
            <a:avLst/>
          </a:prstGeom>
        </p:spPr>
      </p:pic>
    </p:spTree>
    <p:extLst>
      <p:ext uri="{BB962C8B-B14F-4D97-AF65-F5344CB8AC3E}">
        <p14:creationId xmlns:p14="http://schemas.microsoft.com/office/powerpoint/2010/main" val="2579472696"/>
      </p:ext>
    </p:extLst>
  </p:cSld>
  <p:clrMap bg1="lt1" tx1="dk1" bg2="lt2" tx2="dk2" accent1="accent1" accent2="accent2" accent3="accent3" accent4="accent4" accent5="accent5" accent6="accent6" hlink="hlink" folHlink="folHlink"/>
  <p:sldLayoutIdLst>
    <p:sldLayoutId id="2147483980" r:id="rId1"/>
    <p:sldLayoutId id="2147483981" r:id="rId2"/>
    <p:sldLayoutId id="2147483982" r:id="rId3"/>
    <p:sldLayoutId id="2147483983" r:id="rId4"/>
    <p:sldLayoutId id="2147483984" r:id="rId5"/>
    <p:sldLayoutId id="2147483985" r:id="rId6"/>
    <p:sldLayoutId id="2147483986" r:id="rId7"/>
    <p:sldLayoutId id="2147483987" r:id="rId8"/>
    <p:sldLayoutId id="2147483988" r:id="rId9"/>
    <p:sldLayoutId id="2147483989" r:id="rId10"/>
    <p:sldLayoutId id="2147483990" r:id="rId11"/>
    <p:sldLayoutId id="2147483991" r:id="rId12"/>
  </p:sldLayoutIdLst>
  <p:hf sldNum="0" hdr="0" dt="0"/>
  <p:txStyles>
    <p:titleStyle>
      <a:lvl1pPr algn="just" rtl="0" fontAlgn="base">
        <a:spcBef>
          <a:spcPct val="0"/>
        </a:spcBef>
        <a:spcAft>
          <a:spcPct val="0"/>
        </a:spcAft>
        <a:defRPr lang="en-GB" sz="3000" b="1" dirty="0" smtClean="0">
          <a:solidFill>
            <a:srgbClr val="003249"/>
          </a:solidFill>
          <a:latin typeface="Arial" panose="020B0604020202020204" pitchFamily="34" charset="0"/>
          <a:ea typeface="+mj-ea"/>
          <a:cs typeface="Arial" panose="020B0604020202020204" pitchFamily="34" charset="0"/>
        </a:defRPr>
      </a:lvl1pPr>
      <a:lvl2pPr algn="l" rtl="0" fontAlgn="base">
        <a:spcBef>
          <a:spcPct val="0"/>
        </a:spcBef>
        <a:spcAft>
          <a:spcPct val="0"/>
        </a:spcAft>
        <a:defRPr sz="2122" b="1">
          <a:solidFill>
            <a:schemeClr val="bg1"/>
          </a:solidFill>
          <a:latin typeface="Verdana" pitchFamily="34" charset="0"/>
        </a:defRPr>
      </a:lvl2pPr>
      <a:lvl3pPr algn="l" rtl="0" fontAlgn="base">
        <a:spcBef>
          <a:spcPct val="0"/>
        </a:spcBef>
        <a:spcAft>
          <a:spcPct val="0"/>
        </a:spcAft>
        <a:defRPr sz="2122" b="1">
          <a:solidFill>
            <a:schemeClr val="bg1"/>
          </a:solidFill>
          <a:latin typeface="Verdana" pitchFamily="34" charset="0"/>
        </a:defRPr>
      </a:lvl3pPr>
      <a:lvl4pPr algn="l" rtl="0" fontAlgn="base">
        <a:spcBef>
          <a:spcPct val="0"/>
        </a:spcBef>
        <a:spcAft>
          <a:spcPct val="0"/>
        </a:spcAft>
        <a:defRPr sz="2122" b="1">
          <a:solidFill>
            <a:schemeClr val="bg1"/>
          </a:solidFill>
          <a:latin typeface="Verdana" pitchFamily="34" charset="0"/>
        </a:defRPr>
      </a:lvl4pPr>
      <a:lvl5pPr algn="l" rtl="0" fontAlgn="base">
        <a:spcBef>
          <a:spcPct val="0"/>
        </a:spcBef>
        <a:spcAft>
          <a:spcPct val="0"/>
        </a:spcAft>
        <a:defRPr sz="2122" b="1">
          <a:solidFill>
            <a:schemeClr val="bg1"/>
          </a:solidFill>
          <a:latin typeface="Verdana" pitchFamily="34" charset="0"/>
        </a:defRPr>
      </a:lvl5pPr>
      <a:lvl6pPr marL="441015" algn="l" rtl="0" fontAlgn="base">
        <a:spcBef>
          <a:spcPct val="0"/>
        </a:spcBef>
        <a:spcAft>
          <a:spcPct val="0"/>
        </a:spcAft>
        <a:defRPr sz="2122" b="1">
          <a:solidFill>
            <a:schemeClr val="bg1"/>
          </a:solidFill>
          <a:latin typeface="Verdana" pitchFamily="34" charset="0"/>
        </a:defRPr>
      </a:lvl6pPr>
      <a:lvl7pPr marL="882030" algn="l" rtl="0" fontAlgn="base">
        <a:spcBef>
          <a:spcPct val="0"/>
        </a:spcBef>
        <a:spcAft>
          <a:spcPct val="0"/>
        </a:spcAft>
        <a:defRPr sz="2122" b="1">
          <a:solidFill>
            <a:schemeClr val="bg1"/>
          </a:solidFill>
          <a:latin typeface="Verdana" pitchFamily="34" charset="0"/>
        </a:defRPr>
      </a:lvl7pPr>
      <a:lvl8pPr marL="1323045" algn="l" rtl="0" fontAlgn="base">
        <a:spcBef>
          <a:spcPct val="0"/>
        </a:spcBef>
        <a:spcAft>
          <a:spcPct val="0"/>
        </a:spcAft>
        <a:defRPr sz="2122" b="1">
          <a:solidFill>
            <a:schemeClr val="bg1"/>
          </a:solidFill>
          <a:latin typeface="Verdana" pitchFamily="34" charset="0"/>
        </a:defRPr>
      </a:lvl8pPr>
      <a:lvl9pPr marL="1764060" algn="l" rtl="0" fontAlgn="base">
        <a:spcBef>
          <a:spcPct val="0"/>
        </a:spcBef>
        <a:spcAft>
          <a:spcPct val="0"/>
        </a:spcAft>
        <a:defRPr sz="2122" b="1">
          <a:solidFill>
            <a:schemeClr val="bg1"/>
          </a:solidFill>
          <a:latin typeface="Verdana" pitchFamily="34" charset="0"/>
        </a:defRPr>
      </a:lvl9pPr>
    </p:titleStyle>
    <p:bodyStyle>
      <a:lvl1pPr marL="0" indent="0" algn="l" rtl="0" eaLnBrk="0" fontAlgn="base" hangingPunct="0">
        <a:lnSpc>
          <a:spcPct val="119000"/>
        </a:lnSpc>
        <a:spcBef>
          <a:spcPct val="20000"/>
        </a:spcBef>
        <a:spcAft>
          <a:spcPct val="0"/>
        </a:spcAft>
        <a:buClr>
          <a:srgbClr val="8197A6"/>
        </a:buClr>
        <a:buFont typeface="Arial" panose="020B0604020202020204" pitchFamily="34" charset="0"/>
        <a:buNone/>
        <a:defRPr lang="en-US" altLang="en-US" sz="1800" dirty="0">
          <a:solidFill>
            <a:srgbClr val="8197A6"/>
          </a:solidFill>
          <a:latin typeface="Arial" panose="020B0604020202020204" pitchFamily="34" charset="0"/>
          <a:ea typeface="MS PGothic" pitchFamily="34" charset="-128"/>
          <a:cs typeface="Arial" panose="020B0604020202020204" pitchFamily="34" charset="0"/>
        </a:defRPr>
      </a:lvl1pPr>
      <a:lvl2pPr marL="781326" indent="0" algn="l" rtl="0" eaLnBrk="0" fontAlgn="base" hangingPunct="0">
        <a:lnSpc>
          <a:spcPct val="119000"/>
        </a:lnSpc>
        <a:spcBef>
          <a:spcPct val="20000"/>
        </a:spcBef>
        <a:spcAft>
          <a:spcPct val="0"/>
        </a:spcAft>
        <a:buClr>
          <a:schemeClr val="accent1"/>
        </a:buClr>
        <a:buFont typeface="Verdana" pitchFamily="34" charset="0"/>
        <a:buNone/>
        <a:defRPr lang="en-US" altLang="en-US" sz="1800" dirty="0">
          <a:solidFill>
            <a:srgbClr val="8197A6"/>
          </a:solidFill>
          <a:latin typeface="Arial" panose="020B0604020202020204" pitchFamily="34" charset="0"/>
          <a:ea typeface="MS PGothic" pitchFamily="34" charset="-128"/>
          <a:cs typeface="Arial" panose="020B0604020202020204" pitchFamily="34" charset="0"/>
        </a:defRPr>
      </a:lvl2pPr>
      <a:lvl3pPr marL="1357771" indent="0" algn="l" rtl="0" eaLnBrk="0" fontAlgn="base" hangingPunct="0">
        <a:lnSpc>
          <a:spcPct val="119000"/>
        </a:lnSpc>
        <a:spcBef>
          <a:spcPct val="20000"/>
        </a:spcBef>
        <a:spcAft>
          <a:spcPct val="0"/>
        </a:spcAft>
        <a:buClr>
          <a:schemeClr val="accent1"/>
        </a:buClr>
        <a:buFont typeface="Verdana" pitchFamily="34" charset="0"/>
        <a:buNone/>
        <a:defRPr lang="en-US" altLang="en-US" sz="1800" dirty="0">
          <a:solidFill>
            <a:srgbClr val="8197A6"/>
          </a:solidFill>
          <a:latin typeface="Arial" panose="020B0604020202020204" pitchFamily="34" charset="0"/>
          <a:ea typeface="MS PGothic" pitchFamily="34" charset="-128"/>
          <a:cs typeface="Arial" panose="020B0604020202020204" pitchFamily="34" charset="0"/>
        </a:defRPr>
      </a:lvl3pPr>
      <a:lvl4pPr marL="1934216" indent="0" algn="l" rtl="0" eaLnBrk="0" fontAlgn="base" hangingPunct="0">
        <a:lnSpc>
          <a:spcPct val="119000"/>
        </a:lnSpc>
        <a:spcBef>
          <a:spcPct val="20000"/>
        </a:spcBef>
        <a:spcAft>
          <a:spcPct val="0"/>
        </a:spcAft>
        <a:buClr>
          <a:schemeClr val="accent1"/>
        </a:buClr>
        <a:buFont typeface="Verdana" pitchFamily="34" charset="0"/>
        <a:buNone/>
        <a:defRPr lang="en-US" altLang="en-US" sz="1800" dirty="0">
          <a:solidFill>
            <a:srgbClr val="8197A6"/>
          </a:solidFill>
          <a:latin typeface="Arial" charset="0"/>
          <a:ea typeface="MS PGothic" pitchFamily="34" charset="-128"/>
          <a:cs typeface="Arial" charset="0"/>
        </a:defRPr>
      </a:lvl4pPr>
      <a:lvl5pPr marL="2510661" indent="0" algn="l" rtl="0" eaLnBrk="0" fontAlgn="base" hangingPunct="0">
        <a:lnSpc>
          <a:spcPct val="119000"/>
        </a:lnSpc>
        <a:spcBef>
          <a:spcPct val="20000"/>
        </a:spcBef>
        <a:spcAft>
          <a:spcPct val="0"/>
        </a:spcAft>
        <a:buClr>
          <a:schemeClr val="accent1"/>
        </a:buClr>
        <a:buFont typeface="Verdana" pitchFamily="34" charset="0"/>
        <a:buNone/>
        <a:defRPr lang="en-GB" altLang="en-US" sz="1800" dirty="0">
          <a:solidFill>
            <a:srgbClr val="8197A6"/>
          </a:solidFill>
          <a:latin typeface="Arial" charset="0"/>
          <a:ea typeface="MS PGothic" pitchFamily="34" charset="-128"/>
          <a:cs typeface="Arial" charset="0"/>
        </a:defRPr>
      </a:lvl5pPr>
      <a:lvl6pPr marL="3356615" indent="-404264" algn="l" rtl="0" fontAlgn="base">
        <a:lnSpc>
          <a:spcPct val="119000"/>
        </a:lnSpc>
        <a:spcBef>
          <a:spcPct val="20000"/>
        </a:spcBef>
        <a:spcAft>
          <a:spcPct val="0"/>
        </a:spcAft>
        <a:buClr>
          <a:schemeClr val="accent1"/>
        </a:buClr>
        <a:buFont typeface="Verdana" pitchFamily="34" charset="0"/>
        <a:buChar char="–"/>
        <a:defRPr sz="1543">
          <a:solidFill>
            <a:schemeClr val="bg2"/>
          </a:solidFill>
          <a:latin typeface="+mn-lt"/>
        </a:defRPr>
      </a:lvl6pPr>
      <a:lvl7pPr marL="3797630" indent="-404264" algn="l" rtl="0" fontAlgn="base">
        <a:lnSpc>
          <a:spcPct val="119000"/>
        </a:lnSpc>
        <a:spcBef>
          <a:spcPct val="20000"/>
        </a:spcBef>
        <a:spcAft>
          <a:spcPct val="0"/>
        </a:spcAft>
        <a:buClr>
          <a:schemeClr val="accent1"/>
        </a:buClr>
        <a:buFont typeface="Verdana" pitchFamily="34" charset="0"/>
        <a:buChar char="–"/>
        <a:defRPr sz="1543">
          <a:solidFill>
            <a:schemeClr val="bg2"/>
          </a:solidFill>
          <a:latin typeface="+mn-lt"/>
        </a:defRPr>
      </a:lvl7pPr>
      <a:lvl8pPr marL="4238645" indent="-404264" algn="l" rtl="0" fontAlgn="base">
        <a:lnSpc>
          <a:spcPct val="119000"/>
        </a:lnSpc>
        <a:spcBef>
          <a:spcPct val="20000"/>
        </a:spcBef>
        <a:spcAft>
          <a:spcPct val="0"/>
        </a:spcAft>
        <a:buClr>
          <a:schemeClr val="accent1"/>
        </a:buClr>
        <a:buFont typeface="Verdana" pitchFamily="34" charset="0"/>
        <a:buChar char="–"/>
        <a:defRPr sz="1543">
          <a:solidFill>
            <a:schemeClr val="bg2"/>
          </a:solidFill>
          <a:latin typeface="+mn-lt"/>
        </a:defRPr>
      </a:lvl8pPr>
      <a:lvl9pPr marL="4679660" indent="-404264" algn="l" rtl="0" fontAlgn="base">
        <a:lnSpc>
          <a:spcPct val="119000"/>
        </a:lnSpc>
        <a:spcBef>
          <a:spcPct val="20000"/>
        </a:spcBef>
        <a:spcAft>
          <a:spcPct val="0"/>
        </a:spcAft>
        <a:buClr>
          <a:schemeClr val="accent1"/>
        </a:buClr>
        <a:buFont typeface="Verdana" pitchFamily="34" charset="0"/>
        <a:buChar char="–"/>
        <a:defRPr sz="1543">
          <a:solidFill>
            <a:schemeClr val="bg2"/>
          </a:solidFill>
          <a:latin typeface="+mn-lt"/>
        </a:defRPr>
      </a:lvl9pPr>
    </p:bodyStyle>
    <p:otherStyle>
      <a:defPPr>
        <a:defRPr lang="en-US"/>
      </a:defPPr>
      <a:lvl1pPr marL="0" algn="l" defTabSz="882030" rtl="0" eaLnBrk="1" latinLnBrk="0" hangingPunct="1">
        <a:defRPr sz="1736" kern="1200">
          <a:solidFill>
            <a:schemeClr val="tx1"/>
          </a:solidFill>
          <a:latin typeface="+mn-lt"/>
          <a:ea typeface="+mn-ea"/>
          <a:cs typeface="+mn-cs"/>
        </a:defRPr>
      </a:lvl1pPr>
      <a:lvl2pPr marL="441015" algn="l" defTabSz="882030" rtl="0" eaLnBrk="1" latinLnBrk="0" hangingPunct="1">
        <a:defRPr sz="1736" kern="1200">
          <a:solidFill>
            <a:schemeClr val="tx1"/>
          </a:solidFill>
          <a:latin typeface="+mn-lt"/>
          <a:ea typeface="+mn-ea"/>
          <a:cs typeface="+mn-cs"/>
        </a:defRPr>
      </a:lvl2pPr>
      <a:lvl3pPr marL="882030" algn="l" defTabSz="882030" rtl="0" eaLnBrk="1" latinLnBrk="0" hangingPunct="1">
        <a:defRPr sz="1736" kern="1200">
          <a:solidFill>
            <a:schemeClr val="tx1"/>
          </a:solidFill>
          <a:latin typeface="+mn-lt"/>
          <a:ea typeface="+mn-ea"/>
          <a:cs typeface="+mn-cs"/>
        </a:defRPr>
      </a:lvl3pPr>
      <a:lvl4pPr marL="1323045" algn="l" defTabSz="882030" rtl="0" eaLnBrk="1" latinLnBrk="0" hangingPunct="1">
        <a:defRPr sz="1736" kern="1200">
          <a:solidFill>
            <a:schemeClr val="tx1"/>
          </a:solidFill>
          <a:latin typeface="+mn-lt"/>
          <a:ea typeface="+mn-ea"/>
          <a:cs typeface="+mn-cs"/>
        </a:defRPr>
      </a:lvl4pPr>
      <a:lvl5pPr marL="1764060" algn="l" defTabSz="882030" rtl="0" eaLnBrk="1" latinLnBrk="0" hangingPunct="1">
        <a:defRPr sz="1736" kern="1200">
          <a:solidFill>
            <a:schemeClr val="tx1"/>
          </a:solidFill>
          <a:latin typeface="+mn-lt"/>
          <a:ea typeface="+mn-ea"/>
          <a:cs typeface="+mn-cs"/>
        </a:defRPr>
      </a:lvl5pPr>
      <a:lvl6pPr marL="2205076" algn="l" defTabSz="882030" rtl="0" eaLnBrk="1" latinLnBrk="0" hangingPunct="1">
        <a:defRPr sz="1736" kern="1200">
          <a:solidFill>
            <a:schemeClr val="tx1"/>
          </a:solidFill>
          <a:latin typeface="+mn-lt"/>
          <a:ea typeface="+mn-ea"/>
          <a:cs typeface="+mn-cs"/>
        </a:defRPr>
      </a:lvl6pPr>
      <a:lvl7pPr marL="2646091" algn="l" defTabSz="882030" rtl="0" eaLnBrk="1" latinLnBrk="0" hangingPunct="1">
        <a:defRPr sz="1736" kern="1200">
          <a:solidFill>
            <a:schemeClr val="tx1"/>
          </a:solidFill>
          <a:latin typeface="+mn-lt"/>
          <a:ea typeface="+mn-ea"/>
          <a:cs typeface="+mn-cs"/>
        </a:defRPr>
      </a:lvl7pPr>
      <a:lvl8pPr marL="3087106" algn="l" defTabSz="882030" rtl="0" eaLnBrk="1" latinLnBrk="0" hangingPunct="1">
        <a:defRPr sz="1736" kern="1200">
          <a:solidFill>
            <a:schemeClr val="tx1"/>
          </a:solidFill>
          <a:latin typeface="+mn-lt"/>
          <a:ea typeface="+mn-ea"/>
          <a:cs typeface="+mn-cs"/>
        </a:defRPr>
      </a:lvl8pPr>
      <a:lvl9pPr marL="3528121" algn="l" defTabSz="882030" rtl="0" eaLnBrk="1" latinLnBrk="0" hangingPunct="1">
        <a:defRPr sz="1736"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5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Layout" Target="../slideLayouts/slideLayout22.xml"/></Relationships>
</file>

<file path=ppt/slides/_rels/slide11.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Layout" Target="../slideLayouts/slideLayout2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3.xml.rels><?xml version="1.0" encoding="UTF-8" standalone="yes"?>
<Relationships xmlns="http://schemas.openxmlformats.org/package/2006/relationships"><Relationship Id="rId3" Type="http://schemas.openxmlformats.org/officeDocument/2006/relationships/image" Target="../media/image28.svg"/><Relationship Id="rId2" Type="http://schemas.openxmlformats.org/officeDocument/2006/relationships/image" Target="../media/image27.png"/><Relationship Id="rId1" Type="http://schemas.openxmlformats.org/officeDocument/2006/relationships/slideLayout" Target="../slideLayouts/slideLayout22.xml"/></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xml"/><Relationship Id="rId1" Type="http://schemas.openxmlformats.org/officeDocument/2006/relationships/slideLayout" Target="../slideLayouts/slideLayout22.xml"/><Relationship Id="rId4" Type="http://schemas.openxmlformats.org/officeDocument/2006/relationships/image" Target="../media/image28.svg"/></Relationships>
</file>

<file path=ppt/slides/_rels/slide15.xml.rels><?xml version="1.0" encoding="UTF-8" standalone="yes"?>
<Relationships xmlns="http://schemas.openxmlformats.org/package/2006/relationships"><Relationship Id="rId3" Type="http://schemas.openxmlformats.org/officeDocument/2006/relationships/image" Target="../media/image28.svg"/><Relationship Id="rId2" Type="http://schemas.openxmlformats.org/officeDocument/2006/relationships/image" Target="../media/image27.png"/><Relationship Id="rId1" Type="http://schemas.openxmlformats.org/officeDocument/2006/relationships/slideLayout" Target="../slideLayouts/slideLayout22.xml"/></Relationships>
</file>

<file path=ppt/slides/_rels/slide16.xml.rels><?xml version="1.0" encoding="UTF-8" standalone="yes"?>
<Relationships xmlns="http://schemas.openxmlformats.org/package/2006/relationships"><Relationship Id="rId3" Type="http://schemas.openxmlformats.org/officeDocument/2006/relationships/image" Target="../media/image28.svg"/><Relationship Id="rId2" Type="http://schemas.openxmlformats.org/officeDocument/2006/relationships/image" Target="../media/image27.png"/><Relationship Id="rId1" Type="http://schemas.openxmlformats.org/officeDocument/2006/relationships/slideLayout" Target="../slideLayouts/slideLayout22.xml"/></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xml"/><Relationship Id="rId1" Type="http://schemas.openxmlformats.org/officeDocument/2006/relationships/slideLayout" Target="../slideLayouts/slideLayout22.xml"/><Relationship Id="rId4" Type="http://schemas.openxmlformats.org/officeDocument/2006/relationships/image" Target="../media/image28.svg"/></Relationships>
</file>

<file path=ppt/slides/_rels/slide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23.xml"/><Relationship Id="rId6" Type="http://schemas.openxmlformats.org/officeDocument/2006/relationships/image" Target="../media/image31.svg"/><Relationship Id="rId5" Type="http://schemas.openxmlformats.org/officeDocument/2006/relationships/image" Target="../media/image30.png"/><Relationship Id="rId4" Type="http://schemas.openxmlformats.org/officeDocument/2006/relationships/image" Target="../media/image29.emf"/></Relationships>
</file>

<file path=ppt/slides/_rels/slide1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6.xml"/><Relationship Id="rId1" Type="http://schemas.openxmlformats.org/officeDocument/2006/relationships/slideLayout" Target="../slideLayouts/slideLayout23.xml"/><Relationship Id="rId6" Type="http://schemas.openxmlformats.org/officeDocument/2006/relationships/image" Target="../media/image29.emf"/><Relationship Id="rId5" Type="http://schemas.openxmlformats.org/officeDocument/2006/relationships/image" Target="../media/image31.svg"/><Relationship Id="rId4" Type="http://schemas.openxmlformats.org/officeDocument/2006/relationships/image" Target="../media/image30.png"/></Relationships>
</file>

<file path=ppt/slides/_rels/slide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2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2.xml.rels><?xml version="1.0" encoding="UTF-8" standalone="yes"?>
<Relationships xmlns="http://schemas.openxmlformats.org/package/2006/relationships"><Relationship Id="rId3" Type="http://schemas.openxmlformats.org/officeDocument/2006/relationships/image" Target="../media/image28.svg"/><Relationship Id="rId2" Type="http://schemas.openxmlformats.org/officeDocument/2006/relationships/image" Target="../media/image27.png"/><Relationship Id="rId1" Type="http://schemas.openxmlformats.org/officeDocument/2006/relationships/slideLayout" Target="../slideLayouts/slideLayout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4.xml.rels><?xml version="1.0" encoding="UTF-8" standalone="yes"?>
<Relationships xmlns="http://schemas.openxmlformats.org/package/2006/relationships"><Relationship Id="rId3" Type="http://schemas.openxmlformats.org/officeDocument/2006/relationships/image" Target="../media/image28.svg"/><Relationship Id="rId2" Type="http://schemas.openxmlformats.org/officeDocument/2006/relationships/image" Target="../media/image27.png"/><Relationship Id="rId1" Type="http://schemas.openxmlformats.org/officeDocument/2006/relationships/slideLayout" Target="../slideLayouts/slideLayout22.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4.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7.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4.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8.xml.rels><?xml version="1.0" encoding="UTF-8" standalone="yes"?>
<Relationships xmlns="http://schemas.openxmlformats.org/package/2006/relationships"><Relationship Id="rId3" Type="http://schemas.openxmlformats.org/officeDocument/2006/relationships/image" Target="../media/image28.svg"/><Relationship Id="rId2" Type="http://schemas.openxmlformats.org/officeDocument/2006/relationships/image" Target="../media/image27.png"/><Relationship Id="rId1" Type="http://schemas.openxmlformats.org/officeDocument/2006/relationships/slideLayout" Target="../slideLayouts/slideLayout22.xml"/></Relationships>
</file>

<file path=ppt/slides/_rels/slide29.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4.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3.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Layout" Target="../slideLayouts/slideLayout30.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32.xml.rels><?xml version="1.0" encoding="UTF-8" standalone="yes"?>
<Relationships xmlns="http://schemas.openxmlformats.org/package/2006/relationships"><Relationship Id="rId3" Type="http://schemas.openxmlformats.org/officeDocument/2006/relationships/image" Target="../media/image34.svg"/><Relationship Id="rId2" Type="http://schemas.openxmlformats.org/officeDocument/2006/relationships/image" Target="../media/image33.png"/><Relationship Id="rId1" Type="http://schemas.openxmlformats.org/officeDocument/2006/relationships/slideLayout" Target="../slideLayouts/slideLayout30.xml"/></Relationships>
</file>

<file path=ppt/slides/_rels/slide33.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7.xml"/><Relationship Id="rId1" Type="http://schemas.openxmlformats.org/officeDocument/2006/relationships/slideLayout" Target="../slideLayouts/slideLayout33.xml"/><Relationship Id="rId5" Type="http://schemas.openxmlformats.org/officeDocument/2006/relationships/image" Target="../media/image37.png"/><Relationship Id="rId4" Type="http://schemas.openxmlformats.org/officeDocument/2006/relationships/image" Target="../media/image36.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38.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8.xml"/><Relationship Id="rId1" Type="http://schemas.openxmlformats.org/officeDocument/2006/relationships/slideLayout" Target="../slideLayouts/slideLayout33.xml"/><Relationship Id="rId5" Type="http://schemas.openxmlformats.org/officeDocument/2006/relationships/image" Target="../media/image37.png"/><Relationship Id="rId4" Type="http://schemas.openxmlformats.org/officeDocument/2006/relationships/image" Target="../media/image36.png"/></Relationships>
</file>

<file path=ppt/slides/_rels/slide39.xml.rels><?xml version="1.0" encoding="UTF-8" standalone="yes"?>
<Relationships xmlns="http://schemas.openxmlformats.org/package/2006/relationships"><Relationship Id="rId3" Type="http://schemas.openxmlformats.org/officeDocument/2006/relationships/image" Target="../media/image39.svg"/><Relationship Id="rId2" Type="http://schemas.openxmlformats.org/officeDocument/2006/relationships/image" Target="../media/image38.png"/><Relationship Id="rId1" Type="http://schemas.openxmlformats.org/officeDocument/2006/relationships/slideLayout" Target="../slideLayouts/slideLayout30.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0.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9.xml"/><Relationship Id="rId1" Type="http://schemas.openxmlformats.org/officeDocument/2006/relationships/slideLayout" Target="../slideLayouts/slideLayout33.xml"/><Relationship Id="rId5" Type="http://schemas.openxmlformats.org/officeDocument/2006/relationships/image" Target="../media/image37.png"/><Relationship Id="rId4" Type="http://schemas.openxmlformats.org/officeDocument/2006/relationships/image" Target="../media/image40.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42.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10.xml"/><Relationship Id="rId1" Type="http://schemas.openxmlformats.org/officeDocument/2006/relationships/slideLayout" Target="../slideLayouts/slideLayout33.xml"/><Relationship Id="rId5" Type="http://schemas.openxmlformats.org/officeDocument/2006/relationships/image" Target="../media/image37.png"/><Relationship Id="rId4" Type="http://schemas.openxmlformats.org/officeDocument/2006/relationships/image" Target="../media/image41.png"/></Relationships>
</file>

<file path=ppt/slides/_rels/slide43.xml.rels><?xml version="1.0" encoding="UTF-8" standalone="yes"?>
<Relationships xmlns="http://schemas.openxmlformats.org/package/2006/relationships"><Relationship Id="rId3" Type="http://schemas.openxmlformats.org/officeDocument/2006/relationships/image" Target="../media/image43.svg"/><Relationship Id="rId2" Type="http://schemas.openxmlformats.org/officeDocument/2006/relationships/image" Target="../media/image42.png"/><Relationship Id="rId1" Type="http://schemas.openxmlformats.org/officeDocument/2006/relationships/slideLayout" Target="../slideLayouts/slideLayout30.xml"/></Relationships>
</file>

<file path=ppt/slides/_rels/slide44.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22.xml"/><Relationship Id="rId5" Type="http://schemas.openxmlformats.org/officeDocument/2006/relationships/image" Target="../media/image47.svg"/><Relationship Id="rId4" Type="http://schemas.openxmlformats.org/officeDocument/2006/relationships/image" Target="../media/image46.png"/></Relationships>
</file>

<file path=ppt/slides/_rels/slide45.xml.rels><?xml version="1.0" encoding="UTF-8" standalone="yes"?>
<Relationships xmlns="http://schemas.openxmlformats.org/package/2006/relationships"><Relationship Id="rId3" Type="http://schemas.openxmlformats.org/officeDocument/2006/relationships/image" Target="../media/image49.svg"/><Relationship Id="rId2" Type="http://schemas.openxmlformats.org/officeDocument/2006/relationships/image" Target="../media/image48.png"/><Relationship Id="rId1" Type="http://schemas.openxmlformats.org/officeDocument/2006/relationships/slideLayout" Target="../slideLayouts/slideLayout30.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47.xml.rels><?xml version="1.0" encoding="UTF-8" standalone="yes"?>
<Relationships xmlns="http://schemas.openxmlformats.org/package/2006/relationships"><Relationship Id="rId3" Type="http://schemas.openxmlformats.org/officeDocument/2006/relationships/image" Target="../media/image51.svg"/><Relationship Id="rId2" Type="http://schemas.openxmlformats.org/officeDocument/2006/relationships/image" Target="../media/image50.png"/><Relationship Id="rId1" Type="http://schemas.openxmlformats.org/officeDocument/2006/relationships/slideLayout" Target="../slideLayouts/slideLayout30.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4.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2" Type="http://schemas.openxmlformats.org/officeDocument/2006/relationships/hyperlink" Target="https://esastar.sso.esa.int/" TargetMode="External"/><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9.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9"/>
          <p:cNvSpPr txBox="1">
            <a:spLocks noChangeArrowheads="1"/>
          </p:cNvSpPr>
          <p:nvPr/>
        </p:nvSpPr>
        <p:spPr bwMode="auto">
          <a:xfrm>
            <a:off x="217440" y="2743792"/>
            <a:ext cx="11567210" cy="1320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8202" tIns="44101" rIns="88202" bIns="44101" numCol="1" anchor="b" anchorCtr="0" compatLnSpc="1">
            <a:prstTxWarp prst="textNoShape">
              <a:avLst/>
            </a:prstTxWarp>
            <a:spAutoFit/>
          </a:bodyPr>
          <a:lstStyle/>
          <a:p>
            <a:pPr defTabSz="882030">
              <a:defRPr/>
            </a:pPr>
            <a:r>
              <a:rPr lang="en-GB" sz="4000" b="1" dirty="0">
                <a:solidFill>
                  <a:schemeClr val="bg1"/>
                </a:solidFill>
                <a:latin typeface="Arial" panose="020B0604020202020204" pitchFamily="34" charset="0"/>
                <a:cs typeface="Arial" panose="020B0604020202020204" pitchFamily="34" charset="0"/>
              </a:rPr>
              <a:t>3</a:t>
            </a:r>
            <a:r>
              <a:rPr lang="en-GB" sz="4000" b="1" baseline="30000" dirty="0">
                <a:solidFill>
                  <a:schemeClr val="bg1"/>
                </a:solidFill>
                <a:latin typeface="Arial" panose="020B0604020202020204" pitchFamily="34" charset="0"/>
                <a:cs typeface="Arial" panose="020B0604020202020204" pitchFamily="34" charset="0"/>
              </a:rPr>
              <a:t>rd</a:t>
            </a:r>
            <a:r>
              <a:rPr lang="en-GB" sz="4000" b="1" dirty="0">
                <a:solidFill>
                  <a:schemeClr val="bg1"/>
                </a:solidFill>
                <a:latin typeface="Arial" panose="020B0604020202020204" pitchFamily="34" charset="0"/>
                <a:cs typeface="Arial" panose="020B0604020202020204" pitchFamily="34" charset="0"/>
              </a:rPr>
              <a:t> Fixed Call for Proposals under the Plan for European Cooperating States (PECS) in Malta</a:t>
            </a:r>
          </a:p>
        </p:txBody>
      </p:sp>
      <p:sp>
        <p:nvSpPr>
          <p:cNvPr id="2" name="Text Box 99">
            <a:extLst>
              <a:ext uri="{FF2B5EF4-FFF2-40B4-BE49-F238E27FC236}">
                <a16:creationId xmlns:a16="http://schemas.microsoft.com/office/drawing/2014/main" id="{B06A49EE-0921-4A0E-99D9-29F5A2AC6E1F}"/>
              </a:ext>
            </a:extLst>
          </p:cNvPr>
          <p:cNvSpPr/>
          <p:nvPr/>
        </p:nvSpPr>
        <p:spPr>
          <a:xfrm>
            <a:off x="7288567" y="5590659"/>
            <a:ext cx="4750834" cy="2170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GB" sz="1200" dirty="0">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8503E990-670A-D8E2-8C7C-A836F4497DCD}"/>
              </a:ext>
            </a:extLst>
          </p:cNvPr>
          <p:cNvSpPr txBox="1"/>
          <p:nvPr/>
        </p:nvSpPr>
        <p:spPr>
          <a:xfrm>
            <a:off x="217440" y="4141730"/>
            <a:ext cx="6261234" cy="553998"/>
          </a:xfrm>
          <a:prstGeom prst="rect">
            <a:avLst/>
          </a:prstGeom>
          <a:noFill/>
        </p:spPr>
        <p:txBody>
          <a:bodyPr wrap="square">
            <a:spAutoFit/>
          </a:bodyPr>
          <a:lstStyle/>
          <a:p>
            <a:pPr defTabSz="882030">
              <a:defRPr/>
            </a:pPr>
            <a:r>
              <a:rPr lang="pt-BR" sz="3000" b="1" dirty="0" err="1">
                <a:solidFill>
                  <a:schemeClr val="bg1"/>
                </a:solidFill>
                <a:latin typeface="Arial" panose="020B0604020202020204" pitchFamily="34" charset="0"/>
                <a:ea typeface="+mj-ea"/>
                <a:cs typeface="Arial" panose="020B0604020202020204" pitchFamily="34" charset="0"/>
              </a:rPr>
              <a:t>CfP</a:t>
            </a:r>
            <a:r>
              <a:rPr lang="pt-BR" sz="3000" b="1" dirty="0">
                <a:solidFill>
                  <a:schemeClr val="bg1"/>
                </a:solidFill>
                <a:latin typeface="Arial" panose="020B0604020202020204" pitchFamily="34" charset="0"/>
                <a:ea typeface="+mj-ea"/>
                <a:cs typeface="Arial" panose="020B0604020202020204" pitchFamily="34" charset="0"/>
              </a:rPr>
              <a:t>/5-50157/25/NL/MH/yd </a:t>
            </a:r>
            <a:endParaRPr lang="en-GB" sz="3000" b="1" dirty="0">
              <a:solidFill>
                <a:schemeClr val="bg1"/>
              </a:solidFill>
              <a:latin typeface="Arial" panose="020B0604020202020204" pitchFamily="34" charset="0"/>
              <a:ea typeface="+mj-ea"/>
              <a:cs typeface="Arial" panose="020B060402020202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1D24C9-3931-81D5-E436-599585105ADA}"/>
              </a:ext>
            </a:extLst>
          </p:cNvPr>
          <p:cNvSpPr>
            <a:spLocks noGrp="1"/>
          </p:cNvSpPr>
          <p:nvPr>
            <p:ph type="title"/>
          </p:nvPr>
        </p:nvSpPr>
        <p:spPr>
          <a:xfrm>
            <a:off x="216000" y="175790"/>
            <a:ext cx="10108800" cy="523220"/>
          </a:xfrm>
        </p:spPr>
        <p:txBody>
          <a:bodyPr/>
          <a:lstStyle/>
          <a:p>
            <a:r>
              <a:rPr lang="en-GB" sz="2800"/>
              <a:t>1a. Tender Package – </a:t>
            </a:r>
            <a:r>
              <a:rPr lang="en-GB" sz="2800">
                <a:solidFill>
                  <a:schemeClr val="accent5"/>
                </a:solidFill>
              </a:rPr>
              <a:t>Cover Letter</a:t>
            </a:r>
            <a:endParaRPr lang="en-GB" sz="2800"/>
          </a:p>
        </p:txBody>
      </p:sp>
      <p:sp>
        <p:nvSpPr>
          <p:cNvPr id="3" name="Content Placeholder 2">
            <a:extLst>
              <a:ext uri="{FF2B5EF4-FFF2-40B4-BE49-F238E27FC236}">
                <a16:creationId xmlns:a16="http://schemas.microsoft.com/office/drawing/2014/main" id="{36CAF855-B62D-7EC3-C3F1-B5ADC942ADDA}"/>
              </a:ext>
            </a:extLst>
          </p:cNvPr>
          <p:cNvSpPr>
            <a:spLocks noGrp="1"/>
          </p:cNvSpPr>
          <p:nvPr>
            <p:ph idx="1"/>
          </p:nvPr>
        </p:nvSpPr>
        <p:spPr/>
        <p:txBody>
          <a:bodyPr/>
          <a:lstStyle/>
          <a:p>
            <a:endParaRPr lang="en-GB">
              <a:latin typeface="+mn-lt"/>
            </a:endParaRPr>
          </a:p>
          <a:p>
            <a:pPr algn="ctr"/>
            <a:endParaRPr lang="en-GB" b="1">
              <a:solidFill>
                <a:schemeClr val="tx1"/>
              </a:solidFill>
              <a:highlight>
                <a:srgbClr val="D9D9D9"/>
              </a:highlight>
              <a:latin typeface="+mn-lt"/>
              <a:ea typeface="MS PGothic"/>
              <a:cs typeface="Arial"/>
            </a:endParaRPr>
          </a:p>
          <a:p>
            <a:endParaRPr lang="en-GB">
              <a:latin typeface="+mn-lt"/>
            </a:endParaRPr>
          </a:p>
          <a:p>
            <a:endParaRPr lang="en-GB">
              <a:latin typeface="+mn-lt"/>
            </a:endParaRPr>
          </a:p>
          <a:p>
            <a:endParaRPr lang="en-GB">
              <a:latin typeface="+mn-lt"/>
            </a:endParaRPr>
          </a:p>
          <a:p>
            <a:pPr algn="just"/>
            <a:r>
              <a:rPr lang="en-GB" b="1" i="0">
                <a:solidFill>
                  <a:schemeClr val="tx1"/>
                </a:solidFill>
                <a:effectLst/>
                <a:latin typeface="+mn-lt"/>
                <a:ea typeface="MS PGothic"/>
                <a:cs typeface="Arial"/>
              </a:rPr>
              <a:t>External services </a:t>
            </a:r>
            <a:r>
              <a:rPr lang="en-GB" b="0" i="0">
                <a:solidFill>
                  <a:schemeClr val="tx1"/>
                </a:solidFill>
                <a:effectLst/>
                <a:latin typeface="+mn-lt"/>
                <a:ea typeface="MS PGothic"/>
                <a:cs typeface="Arial"/>
              </a:rPr>
              <a:t>cover</a:t>
            </a:r>
            <a:r>
              <a:rPr lang="en-GB">
                <a:solidFill>
                  <a:schemeClr val="tx1"/>
                </a:solidFill>
                <a:latin typeface="+mn-lt"/>
                <a:ea typeface="MS PGothic"/>
                <a:cs typeface="Arial"/>
              </a:rPr>
              <a:t> recurring</a:t>
            </a:r>
            <a:r>
              <a:rPr lang="en-GB" b="0" i="0">
                <a:solidFill>
                  <a:schemeClr val="tx1"/>
                </a:solidFill>
                <a:effectLst/>
                <a:latin typeface="+mn-lt"/>
                <a:ea typeface="MS PGothic"/>
                <a:cs typeface="Arial"/>
              </a:rPr>
              <a:t> services </a:t>
            </a:r>
            <a:r>
              <a:rPr lang="en-GB">
                <a:solidFill>
                  <a:schemeClr val="tx1"/>
                </a:solidFill>
                <a:latin typeface="+mn-lt"/>
                <a:ea typeface="MS PGothic"/>
                <a:cs typeface="Arial"/>
              </a:rPr>
              <a:t>that need no development effort: e.g. </a:t>
            </a:r>
            <a:r>
              <a:rPr lang="en-GB" b="0" i="0">
                <a:solidFill>
                  <a:schemeClr val="tx1"/>
                </a:solidFill>
                <a:effectLst/>
                <a:latin typeface="+mn-lt"/>
                <a:ea typeface="MS PGothic"/>
                <a:cs typeface="Arial"/>
              </a:rPr>
              <a:t>hire of facilities, standard tests, computer services, manpower services </a:t>
            </a:r>
            <a:r>
              <a:rPr lang="en-GB" b="0" i="1">
                <a:solidFill>
                  <a:schemeClr val="tx2"/>
                </a:solidFill>
                <a:effectLst/>
                <a:latin typeface="+mn-lt"/>
                <a:ea typeface="MS PGothic"/>
                <a:cs typeface="Arial"/>
              </a:rPr>
              <a:t>(e.g. consultancy)</a:t>
            </a:r>
            <a:r>
              <a:rPr lang="en-GB" b="0" i="0">
                <a:solidFill>
                  <a:schemeClr val="tx1"/>
                </a:solidFill>
                <a:effectLst/>
                <a:latin typeface="+mn-lt"/>
                <a:ea typeface="MS PGothic"/>
                <a:cs typeface="Arial"/>
              </a:rPr>
              <a:t>, plating of parts, services for procurement of HIREL parts, etc. The costs for these should be shown on the </a:t>
            </a:r>
            <a:r>
              <a:rPr lang="en-GB" b="1" i="0">
                <a:solidFill>
                  <a:schemeClr val="tx1"/>
                </a:solidFill>
                <a:effectLst/>
                <a:latin typeface="+mn-lt"/>
                <a:ea typeface="MS PGothic"/>
                <a:cs typeface="Arial"/>
              </a:rPr>
              <a:t>PSS A2 form of the Prime Contractor</a:t>
            </a:r>
            <a:r>
              <a:rPr lang="en-GB" b="0" i="0">
                <a:solidFill>
                  <a:schemeClr val="tx1"/>
                </a:solidFill>
                <a:effectLst/>
                <a:latin typeface="+mn-lt"/>
                <a:ea typeface="MS PGothic"/>
                <a:cs typeface="Arial"/>
              </a:rPr>
              <a:t> under Other Cost Elements Point 3.7 and further detailed on Exhibit A.</a:t>
            </a:r>
          </a:p>
          <a:p>
            <a:pPr algn="l"/>
            <a:endParaRPr lang="en-GB" b="0" i="0">
              <a:solidFill>
                <a:srgbClr val="000000"/>
              </a:solidFill>
              <a:effectLst/>
              <a:latin typeface="+mn-lt"/>
            </a:endParaRPr>
          </a:p>
          <a:p>
            <a:pPr algn="just"/>
            <a:r>
              <a:rPr lang="en-GB" b="0" i="0">
                <a:solidFill>
                  <a:schemeClr val="tx1"/>
                </a:solidFill>
                <a:effectLst/>
                <a:latin typeface="+mn-lt"/>
                <a:ea typeface="MS PGothic"/>
                <a:cs typeface="Arial"/>
              </a:rPr>
              <a:t>A Third Party should be involved as </a:t>
            </a:r>
            <a:r>
              <a:rPr lang="en-GB" b="1" i="0">
                <a:solidFill>
                  <a:schemeClr val="tx1"/>
                </a:solidFill>
                <a:effectLst/>
                <a:latin typeface="+mn-lt"/>
                <a:ea typeface="MS PGothic"/>
                <a:cs typeface="Arial"/>
              </a:rPr>
              <a:t>subcontractor</a:t>
            </a:r>
            <a:r>
              <a:rPr lang="en-GB" b="0" i="0">
                <a:solidFill>
                  <a:schemeClr val="tx1"/>
                </a:solidFill>
                <a:effectLst/>
                <a:latin typeface="+mn-lt"/>
                <a:ea typeface="MS PGothic"/>
                <a:cs typeface="Arial"/>
              </a:rPr>
              <a:t> </a:t>
            </a:r>
            <a:r>
              <a:rPr lang="en-GB" b="0" i="1">
                <a:solidFill>
                  <a:schemeClr val="tx2"/>
                </a:solidFill>
                <a:effectLst/>
                <a:latin typeface="+mn-lt"/>
                <a:ea typeface="MS PGothic"/>
                <a:cs typeface="Arial"/>
              </a:rPr>
              <a:t>(not as external services)</a:t>
            </a:r>
            <a:r>
              <a:rPr lang="en-GB" b="0" i="0">
                <a:solidFill>
                  <a:schemeClr val="tx2"/>
                </a:solidFill>
                <a:effectLst/>
                <a:latin typeface="+mn-lt"/>
                <a:ea typeface="MS PGothic"/>
                <a:cs typeface="Arial"/>
              </a:rPr>
              <a:t> </a:t>
            </a:r>
            <a:r>
              <a:rPr lang="en-GB" b="0" i="0">
                <a:solidFill>
                  <a:schemeClr val="tx1"/>
                </a:solidFill>
                <a:effectLst/>
                <a:latin typeface="+mn-lt"/>
                <a:ea typeface="MS PGothic"/>
                <a:cs typeface="Arial"/>
              </a:rPr>
              <a:t>when they are contributing to the development work of the project, when they are </a:t>
            </a:r>
            <a:r>
              <a:rPr lang="en-GB" altLang="en-US">
                <a:solidFill>
                  <a:schemeClr val="accent2"/>
                </a:solidFill>
              </a:rPr>
              <a:t>responsible for the realisation of </a:t>
            </a:r>
            <a:r>
              <a:rPr lang="en-GB" altLang="en-US" b="1">
                <a:solidFill>
                  <a:schemeClr val="accent2"/>
                </a:solidFill>
              </a:rPr>
              <a:t>specific work packages</a:t>
            </a:r>
            <a:r>
              <a:rPr lang="en-GB" b="0" i="0">
                <a:solidFill>
                  <a:schemeClr val="tx2"/>
                </a:solidFill>
                <a:effectLst/>
                <a:latin typeface="+mn-lt"/>
                <a:ea typeface="MS PGothic"/>
                <a:cs typeface="Arial"/>
              </a:rPr>
              <a:t>. </a:t>
            </a:r>
            <a:r>
              <a:rPr lang="en-GB" b="0" i="0">
                <a:solidFill>
                  <a:schemeClr val="tx1"/>
                </a:solidFill>
                <a:effectLst/>
                <a:latin typeface="+mn-lt"/>
                <a:ea typeface="MS PGothic"/>
                <a:cs typeface="Arial"/>
              </a:rPr>
              <a:t>To include a Third Party as Subcontractor also involves a </a:t>
            </a:r>
            <a:r>
              <a:rPr lang="en-GB" altLang="en-US">
                <a:solidFill>
                  <a:schemeClr val="accent2"/>
                </a:solidFill>
              </a:rPr>
              <a:t>firm commitment</a:t>
            </a:r>
            <a:r>
              <a:rPr lang="en-GB" altLang="en-US">
                <a:solidFill>
                  <a:schemeClr val="tx2"/>
                </a:solidFill>
              </a:rPr>
              <a:t> </a:t>
            </a:r>
            <a:r>
              <a:rPr lang="en-GB" b="0" i="0">
                <a:solidFill>
                  <a:schemeClr val="tx1"/>
                </a:solidFill>
                <a:effectLst/>
                <a:latin typeface="+mn-lt"/>
                <a:ea typeface="MS PGothic"/>
                <a:cs typeface="Arial"/>
              </a:rPr>
              <a:t>by the Third Party </a:t>
            </a:r>
            <a:r>
              <a:rPr lang="en-GB" b="0" i="1">
                <a:solidFill>
                  <a:schemeClr val="tx2"/>
                </a:solidFill>
                <a:effectLst/>
                <a:latin typeface="+mn-lt"/>
                <a:ea typeface="MS PGothic"/>
                <a:cs typeface="Arial"/>
              </a:rPr>
              <a:t>(contract between Prime contractor and Subcontractor)</a:t>
            </a:r>
            <a:r>
              <a:rPr lang="en-GB" b="0" i="0">
                <a:solidFill>
                  <a:schemeClr val="tx2"/>
                </a:solidFill>
                <a:effectLst/>
                <a:latin typeface="+mn-lt"/>
                <a:ea typeface="MS PGothic"/>
                <a:cs typeface="Arial"/>
              </a:rPr>
              <a:t> </a:t>
            </a:r>
            <a:r>
              <a:rPr lang="en-GB" b="0" i="0">
                <a:solidFill>
                  <a:schemeClr val="tx1"/>
                </a:solidFill>
                <a:effectLst/>
                <a:latin typeface="+mn-lt"/>
                <a:ea typeface="MS PGothic"/>
                <a:cs typeface="Arial"/>
              </a:rPr>
              <a:t>and is especially recommended when this Third Party is essential to carry out the activity and there are not multiple alternatives.</a:t>
            </a:r>
          </a:p>
          <a:p>
            <a:endParaRPr lang="en-GB">
              <a:latin typeface="+mn-lt"/>
            </a:endParaRPr>
          </a:p>
        </p:txBody>
      </p:sp>
      <p:pic>
        <p:nvPicPr>
          <p:cNvPr id="5" name="Graphic 4" descr="Man in business attire">
            <a:extLst>
              <a:ext uri="{FF2B5EF4-FFF2-40B4-BE49-F238E27FC236}">
                <a16:creationId xmlns:a16="http://schemas.microsoft.com/office/drawing/2014/main" id="{7DFD6508-4C56-5AA5-0B2E-A89F9FDE007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82655" y="1040455"/>
            <a:ext cx="1136491" cy="1534678"/>
          </a:xfrm>
          <a:prstGeom prst="rect">
            <a:avLst/>
          </a:prstGeom>
        </p:spPr>
      </p:pic>
      <p:sp>
        <p:nvSpPr>
          <p:cNvPr id="4" name="Rectangle 3">
            <a:extLst>
              <a:ext uri="{FF2B5EF4-FFF2-40B4-BE49-F238E27FC236}">
                <a16:creationId xmlns:a16="http://schemas.microsoft.com/office/drawing/2014/main" id="{349337FE-FF3A-8356-01CC-AD94D4C8E7D7}"/>
              </a:ext>
            </a:extLst>
          </p:cNvPr>
          <p:cNvSpPr/>
          <p:nvPr/>
        </p:nvSpPr>
        <p:spPr>
          <a:xfrm>
            <a:off x="3065296" y="1128477"/>
            <a:ext cx="6094746" cy="924912"/>
          </a:xfrm>
          <a:prstGeom prst="rect">
            <a:avLst/>
          </a:prstGeom>
          <a:solidFill>
            <a:srgbClr val="D9D9D9"/>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b"/>
          <a:lstStyle/>
          <a:p>
            <a:pPr algn="ctr">
              <a:lnSpc>
                <a:spcPct val="150000"/>
              </a:lnSpc>
            </a:pPr>
            <a:r>
              <a:rPr lang="en-GB" altLang="en-US" sz="2000" b="1">
                <a:solidFill>
                  <a:schemeClr val="tx1"/>
                </a:solidFill>
                <a:latin typeface="+mn-lt"/>
              </a:rPr>
              <a:t>What is the difference between a Subcontractor and External Services?</a:t>
            </a:r>
          </a:p>
        </p:txBody>
      </p:sp>
    </p:spTree>
    <p:extLst>
      <p:ext uri="{BB962C8B-B14F-4D97-AF65-F5344CB8AC3E}">
        <p14:creationId xmlns:p14="http://schemas.microsoft.com/office/powerpoint/2010/main" val="16010344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97FDB9-D07C-4D09-9577-9CECAA441731}"/>
              </a:ext>
            </a:extLst>
          </p:cNvPr>
          <p:cNvSpPr>
            <a:spLocks noGrp="1"/>
          </p:cNvSpPr>
          <p:nvPr>
            <p:ph type="title"/>
          </p:nvPr>
        </p:nvSpPr>
        <p:spPr>
          <a:xfrm>
            <a:off x="216000" y="175790"/>
            <a:ext cx="10108800" cy="523220"/>
          </a:xfrm>
        </p:spPr>
        <p:txBody>
          <a:bodyPr/>
          <a:lstStyle/>
          <a:p>
            <a:r>
              <a:rPr lang="en-GB" sz="2800"/>
              <a:t>1a. Tender Package – </a:t>
            </a:r>
            <a:r>
              <a:rPr lang="en-GB" sz="2800">
                <a:solidFill>
                  <a:schemeClr val="accent5"/>
                </a:solidFill>
              </a:rPr>
              <a:t>Cover Letter</a:t>
            </a:r>
            <a:endParaRPr lang="en-GB" sz="2800"/>
          </a:p>
        </p:txBody>
      </p:sp>
      <p:sp>
        <p:nvSpPr>
          <p:cNvPr id="3" name="Content Placeholder 2">
            <a:extLst>
              <a:ext uri="{FF2B5EF4-FFF2-40B4-BE49-F238E27FC236}">
                <a16:creationId xmlns:a16="http://schemas.microsoft.com/office/drawing/2014/main" id="{1D41072F-8EB6-4F0E-B579-D502466B8545}"/>
              </a:ext>
            </a:extLst>
          </p:cNvPr>
          <p:cNvSpPr>
            <a:spLocks noGrp="1"/>
          </p:cNvSpPr>
          <p:nvPr>
            <p:ph idx="1"/>
          </p:nvPr>
        </p:nvSpPr>
        <p:spPr/>
        <p:txBody>
          <a:bodyPr/>
          <a:lstStyle/>
          <a:p>
            <a:endParaRPr lang="en-GB"/>
          </a:p>
          <a:p>
            <a:endParaRPr lang="en-GB"/>
          </a:p>
          <a:p>
            <a:endParaRPr lang="en-GB"/>
          </a:p>
          <a:p>
            <a:endParaRPr lang="en-GB"/>
          </a:p>
        </p:txBody>
      </p:sp>
      <p:sp>
        <p:nvSpPr>
          <p:cNvPr id="7" name="Rectangle 6">
            <a:extLst>
              <a:ext uri="{FF2B5EF4-FFF2-40B4-BE49-F238E27FC236}">
                <a16:creationId xmlns:a16="http://schemas.microsoft.com/office/drawing/2014/main" id="{26176D49-3B2E-4202-B13F-6787A9A3B930}"/>
              </a:ext>
            </a:extLst>
          </p:cNvPr>
          <p:cNvSpPr/>
          <p:nvPr/>
        </p:nvSpPr>
        <p:spPr>
          <a:xfrm>
            <a:off x="2159118" y="2729391"/>
            <a:ext cx="8165682" cy="2159131"/>
          </a:xfrm>
          <a:prstGeom prst="rect">
            <a:avLst/>
          </a:prstGeom>
          <a:solidFill>
            <a:schemeClr val="tx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GB" sz="2000" b="1" dirty="0">
                <a:solidFill>
                  <a:schemeClr val="bg1"/>
                </a:solidFill>
              </a:rPr>
              <a:t>The total maximum budget for this Call is:</a:t>
            </a:r>
            <a:endParaRPr lang="en-GB" sz="2000" b="1" dirty="0">
              <a:solidFill>
                <a:schemeClr val="accent2"/>
              </a:solidFill>
            </a:endParaRPr>
          </a:p>
          <a:p>
            <a:pPr algn="ctr">
              <a:spcBef>
                <a:spcPts val="1200"/>
              </a:spcBef>
            </a:pPr>
            <a:r>
              <a:rPr lang="en-GB" sz="2400" b="1" dirty="0">
                <a:solidFill>
                  <a:schemeClr val="accent2"/>
                </a:solidFill>
              </a:rPr>
              <a:t>1,575,000 EUR</a:t>
            </a:r>
            <a:endParaRPr lang="en-GB" sz="2400" dirty="0">
              <a:solidFill>
                <a:schemeClr val="accent6"/>
              </a:solidFill>
            </a:endParaRPr>
          </a:p>
          <a:p>
            <a:pPr algn="ctr">
              <a:spcBef>
                <a:spcPts val="600"/>
              </a:spcBef>
            </a:pPr>
            <a:r>
              <a:rPr lang="en-GB" dirty="0">
                <a:solidFill>
                  <a:schemeClr val="bg1"/>
                </a:solidFill>
              </a:rPr>
              <a:t>(One Million, five hundred and seventy-five Thousand Euro)</a:t>
            </a:r>
          </a:p>
          <a:p>
            <a:pPr algn="ctr">
              <a:spcBef>
                <a:spcPts val="600"/>
              </a:spcBef>
            </a:pPr>
            <a:endParaRPr lang="en-GB" dirty="0">
              <a:solidFill>
                <a:schemeClr val="bg1"/>
              </a:solidFill>
            </a:endParaRPr>
          </a:p>
          <a:p>
            <a:pPr algn="ctr">
              <a:spcBef>
                <a:spcPts val="600"/>
              </a:spcBef>
            </a:pPr>
            <a:r>
              <a:rPr lang="en-GB" sz="1600" i="1" dirty="0">
                <a:solidFill>
                  <a:schemeClr val="bg1"/>
                </a:solidFill>
              </a:rPr>
              <a:t>(maximum sum total of all contracts awarded)</a:t>
            </a:r>
          </a:p>
        </p:txBody>
      </p:sp>
      <p:pic>
        <p:nvPicPr>
          <p:cNvPr id="5" name="Graphic 4" descr="Coins outline">
            <a:extLst>
              <a:ext uri="{FF2B5EF4-FFF2-40B4-BE49-F238E27FC236}">
                <a16:creationId xmlns:a16="http://schemas.microsoft.com/office/drawing/2014/main" id="{9EB7E92F-A522-5C9A-D50E-D20B33B82A2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443600" y="2863016"/>
            <a:ext cx="822053" cy="884895"/>
          </a:xfrm>
          <a:prstGeom prst="rect">
            <a:avLst/>
          </a:prstGeom>
        </p:spPr>
      </p:pic>
      <p:sp>
        <p:nvSpPr>
          <p:cNvPr id="8" name="Rectangle 7">
            <a:extLst>
              <a:ext uri="{FF2B5EF4-FFF2-40B4-BE49-F238E27FC236}">
                <a16:creationId xmlns:a16="http://schemas.microsoft.com/office/drawing/2014/main" id="{CAFA7796-74CB-58E6-B150-F81409BC6B85}"/>
              </a:ext>
            </a:extLst>
          </p:cNvPr>
          <p:cNvSpPr/>
          <p:nvPr/>
        </p:nvSpPr>
        <p:spPr>
          <a:xfrm>
            <a:off x="3889057" y="1131059"/>
            <a:ext cx="4447224" cy="400110"/>
          </a:xfrm>
          <a:prstGeom prst="rect">
            <a:avLst/>
          </a:prstGeom>
          <a:solidFill>
            <a:srgbClr val="D9D9D9"/>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b"/>
          <a:lstStyle/>
          <a:p>
            <a:pPr algn="ctr">
              <a:lnSpc>
                <a:spcPct val="150000"/>
              </a:lnSpc>
            </a:pPr>
            <a:r>
              <a:rPr lang="en-GB" altLang="en-US" sz="2000" b="1">
                <a:solidFill>
                  <a:schemeClr val="tx1"/>
                </a:solidFill>
                <a:highlight>
                  <a:srgbClr val="D9D9D9"/>
                </a:highlight>
                <a:latin typeface="+mn-lt"/>
              </a:rPr>
              <a:t>See Section </a:t>
            </a:r>
            <a:r>
              <a:rPr lang="en-GB" altLang="en-US" sz="2000" b="1">
                <a:solidFill>
                  <a:schemeClr val="tx1"/>
                </a:solidFill>
                <a:highlight>
                  <a:srgbClr val="D9D9D9"/>
                </a:highlight>
              </a:rPr>
              <a:t>2</a:t>
            </a:r>
            <a:r>
              <a:rPr lang="en-GB" altLang="en-US" sz="2000" b="1">
                <a:solidFill>
                  <a:schemeClr val="tx1"/>
                </a:solidFill>
                <a:highlight>
                  <a:srgbClr val="D9D9D9"/>
                </a:highlight>
                <a:latin typeface="+mn-lt"/>
              </a:rPr>
              <a:t> of the Cover Letter</a:t>
            </a:r>
          </a:p>
        </p:txBody>
      </p:sp>
    </p:spTree>
    <p:extLst>
      <p:ext uri="{BB962C8B-B14F-4D97-AF65-F5344CB8AC3E}">
        <p14:creationId xmlns:p14="http://schemas.microsoft.com/office/powerpoint/2010/main" val="23686803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70918C4-9413-4FA6-A118-587E311BD1AE}"/>
              </a:ext>
            </a:extLst>
          </p:cNvPr>
          <p:cNvSpPr>
            <a:spLocks noGrp="1"/>
          </p:cNvSpPr>
          <p:nvPr>
            <p:ph type="title"/>
          </p:nvPr>
        </p:nvSpPr>
        <p:spPr/>
        <p:txBody>
          <a:bodyPr/>
          <a:lstStyle/>
          <a:p>
            <a:r>
              <a:rPr lang="en-GB" sz="2800"/>
              <a:t>1a. Tender Package – </a:t>
            </a:r>
            <a:r>
              <a:rPr lang="en-GB" sz="2800">
                <a:solidFill>
                  <a:schemeClr val="accent5"/>
                </a:solidFill>
              </a:rPr>
              <a:t>Cover Letter</a:t>
            </a:r>
            <a:endParaRPr lang="en-GB" sz="2800"/>
          </a:p>
        </p:txBody>
      </p:sp>
      <p:sp>
        <p:nvSpPr>
          <p:cNvPr id="3" name="Content Placeholder 2">
            <a:extLst>
              <a:ext uri="{FF2B5EF4-FFF2-40B4-BE49-F238E27FC236}">
                <a16:creationId xmlns:a16="http://schemas.microsoft.com/office/drawing/2014/main" id="{0CDFCA80-23C7-4282-AEED-A459EF251492}"/>
              </a:ext>
            </a:extLst>
          </p:cNvPr>
          <p:cNvSpPr>
            <a:spLocks noGrp="1"/>
          </p:cNvSpPr>
          <p:nvPr>
            <p:ph idx="1"/>
          </p:nvPr>
        </p:nvSpPr>
        <p:spPr>
          <a:xfrm>
            <a:off x="230269" y="1072693"/>
            <a:ext cx="11764800" cy="5328000"/>
          </a:xfrm>
        </p:spPr>
        <p:txBody>
          <a:bodyPr/>
          <a:lstStyle/>
          <a:p>
            <a:endParaRPr lang="en-GB" dirty="0"/>
          </a:p>
          <a:p>
            <a:r>
              <a:rPr lang="en-GB" dirty="0">
                <a:solidFill>
                  <a:srgbClr val="003249"/>
                </a:solidFill>
              </a:rPr>
              <a:t>The subject of this Call is exclusively for the following activity types:</a:t>
            </a:r>
          </a:p>
          <a:p>
            <a:pPr marL="285750" indent="-285750">
              <a:buClr>
                <a:schemeClr val="tx1"/>
              </a:buClr>
              <a:buFont typeface="Arial" panose="020B0604020202020204" pitchFamily="34" charset="0"/>
              <a:buChar char="•"/>
            </a:pPr>
            <a:r>
              <a:rPr lang="en-GB" b="1" dirty="0">
                <a:solidFill>
                  <a:srgbClr val="003249"/>
                </a:solidFill>
                <a:latin typeface="Arial"/>
                <a:ea typeface="MS PGothic"/>
                <a:cs typeface="Arial"/>
              </a:rPr>
              <a:t>Type A </a:t>
            </a:r>
            <a:r>
              <a:rPr lang="en-GB" dirty="0">
                <a:solidFill>
                  <a:srgbClr val="003249"/>
                </a:solidFill>
                <a:latin typeface="Arial"/>
                <a:ea typeface="MS PGothic"/>
                <a:cs typeface="Arial"/>
              </a:rPr>
              <a:t>– Research and Preparatory Activities</a:t>
            </a:r>
            <a:endParaRPr lang="en-GB" b="1" dirty="0">
              <a:solidFill>
                <a:srgbClr val="003249"/>
              </a:solidFill>
              <a:latin typeface="Arial"/>
              <a:ea typeface="MS PGothic"/>
              <a:cs typeface="Arial"/>
            </a:endParaRPr>
          </a:p>
          <a:p>
            <a:pPr marL="285750" indent="-285750">
              <a:buClr>
                <a:schemeClr val="tx1"/>
              </a:buClr>
              <a:buFont typeface="Arial" panose="020B0604020202020204" pitchFamily="34" charset="0"/>
              <a:buChar char="•"/>
            </a:pPr>
            <a:r>
              <a:rPr lang="en-GB" b="1" dirty="0">
                <a:solidFill>
                  <a:srgbClr val="003249"/>
                </a:solidFill>
              </a:rPr>
              <a:t>Type B </a:t>
            </a:r>
            <a:r>
              <a:rPr lang="en-GB" dirty="0">
                <a:solidFill>
                  <a:srgbClr val="003249"/>
                </a:solidFill>
              </a:rPr>
              <a:t>– Product or Service Development (for Flight, Ground Segment or Downstream Applications)</a:t>
            </a:r>
          </a:p>
          <a:p>
            <a:pPr marL="285750" indent="-285750">
              <a:buClr>
                <a:schemeClr val="tx1"/>
              </a:buClr>
              <a:buFont typeface="Arial" panose="020B0604020202020204" pitchFamily="34" charset="0"/>
              <a:buChar char="•"/>
            </a:pPr>
            <a:r>
              <a:rPr lang="en-GB" b="1" strike="sngStrike" dirty="0">
                <a:solidFill>
                  <a:schemeClr val="tx1"/>
                </a:solidFill>
              </a:rPr>
              <a:t>Type C – </a:t>
            </a:r>
            <a:r>
              <a:rPr lang="en-GB" strike="sngStrike" dirty="0">
                <a:solidFill>
                  <a:schemeClr val="tx1"/>
                </a:solidFill>
              </a:rPr>
              <a:t>Flight Opportunities </a:t>
            </a:r>
            <a:r>
              <a:rPr lang="en-GB" dirty="0">
                <a:solidFill>
                  <a:schemeClr val="tx1"/>
                </a:solidFill>
              </a:rPr>
              <a:t>	</a:t>
            </a:r>
            <a:r>
              <a:rPr lang="en-GB" b="1" dirty="0">
                <a:solidFill>
                  <a:schemeClr val="tx1"/>
                </a:solidFill>
              </a:rPr>
              <a:t>		</a:t>
            </a:r>
          </a:p>
          <a:p>
            <a:pPr marL="285750" indent="-285750">
              <a:buClr>
                <a:schemeClr val="tx1"/>
              </a:buClr>
              <a:buFont typeface="Arial" panose="020B0604020202020204" pitchFamily="34" charset="0"/>
              <a:buChar char="•"/>
            </a:pPr>
            <a:r>
              <a:rPr lang="en-GB" b="1" dirty="0">
                <a:solidFill>
                  <a:schemeClr val="tx1"/>
                </a:solidFill>
                <a:latin typeface="Arial"/>
                <a:ea typeface="MS PGothic"/>
                <a:cs typeface="Arial"/>
              </a:rPr>
              <a:t>Type D – </a:t>
            </a:r>
            <a:r>
              <a:rPr lang="en-GB" dirty="0">
                <a:solidFill>
                  <a:schemeClr val="tx1"/>
                </a:solidFill>
                <a:latin typeface="Arial"/>
                <a:ea typeface="MS PGothic"/>
                <a:cs typeface="Arial"/>
              </a:rPr>
              <a:t>Space Science Activities </a:t>
            </a:r>
            <a:r>
              <a:rPr lang="en-GB" dirty="0">
                <a:solidFill>
                  <a:schemeClr val="accent5"/>
                </a:solidFill>
                <a:latin typeface="Arial"/>
                <a:ea typeface="MS PGothic"/>
                <a:cs typeface="Arial"/>
              </a:rPr>
              <a:t>		</a:t>
            </a:r>
          </a:p>
          <a:p>
            <a:pPr marL="285750" indent="-285750">
              <a:buClr>
                <a:schemeClr val="tx1"/>
              </a:buClr>
              <a:buFont typeface="Arial" panose="020B0604020202020204" pitchFamily="34" charset="0"/>
              <a:buChar char="•"/>
            </a:pPr>
            <a:r>
              <a:rPr lang="en-GB" altLang="en-US" b="1" strike="sngStrike" dirty="0">
                <a:solidFill>
                  <a:schemeClr val="tx1"/>
                </a:solidFill>
                <a:latin typeface="Arial"/>
                <a:ea typeface="MS PGothic"/>
                <a:cs typeface="Arial"/>
              </a:rPr>
              <a:t>Type E</a:t>
            </a:r>
            <a:r>
              <a:rPr lang="en-GB" altLang="en-US" strike="sngStrike" dirty="0">
                <a:solidFill>
                  <a:schemeClr val="tx1"/>
                </a:solidFill>
                <a:latin typeface="Arial"/>
                <a:ea typeface="MS PGothic"/>
                <a:cs typeface="Arial"/>
              </a:rPr>
              <a:t> – Satellite Development </a:t>
            </a:r>
            <a:r>
              <a:rPr lang="en-GB" altLang="en-US" strike="sngStrike" dirty="0">
                <a:solidFill>
                  <a:schemeClr val="accent5"/>
                </a:solidFill>
                <a:latin typeface="Arial"/>
                <a:ea typeface="MS PGothic"/>
                <a:cs typeface="Arial"/>
              </a:rPr>
              <a:t>	</a:t>
            </a:r>
            <a:r>
              <a:rPr lang="en-GB" altLang="en-US" dirty="0">
                <a:solidFill>
                  <a:schemeClr val="accent5"/>
                </a:solidFill>
                <a:latin typeface="Arial"/>
                <a:ea typeface="MS PGothic"/>
                <a:cs typeface="Arial"/>
              </a:rPr>
              <a:t>		</a:t>
            </a:r>
            <a:endParaRPr lang="en-GB" b="1" strike="sngStrike" dirty="0">
              <a:solidFill>
                <a:schemeClr val="accent5"/>
              </a:solidFill>
              <a:latin typeface="Arial"/>
              <a:ea typeface="MS PGothic"/>
              <a:cs typeface="Arial"/>
            </a:endParaRPr>
          </a:p>
          <a:p>
            <a:pPr marL="285750" indent="-285750">
              <a:buClr>
                <a:schemeClr val="tx1"/>
              </a:buClr>
              <a:buFont typeface="Arial" panose="020B0604020202020204" pitchFamily="34" charset="0"/>
              <a:buChar char="•"/>
            </a:pPr>
            <a:r>
              <a:rPr lang="en-GB" b="1" dirty="0">
                <a:solidFill>
                  <a:schemeClr val="tx1"/>
                </a:solidFill>
              </a:rPr>
              <a:t>Type F </a:t>
            </a:r>
            <a:r>
              <a:rPr lang="en-GB" dirty="0">
                <a:solidFill>
                  <a:schemeClr val="tx1"/>
                </a:solidFill>
              </a:rPr>
              <a:t>– Space (downstream) Applications	</a:t>
            </a:r>
          </a:p>
          <a:p>
            <a:pPr marL="285750" indent="-285750">
              <a:buClr>
                <a:schemeClr val="tx1"/>
              </a:buClr>
              <a:buFont typeface="Arial" panose="020B0604020202020204" pitchFamily="34" charset="0"/>
              <a:buChar char="•"/>
            </a:pPr>
            <a:r>
              <a:rPr lang="en-GB" b="1" dirty="0">
                <a:solidFill>
                  <a:schemeClr val="tx1"/>
                </a:solidFill>
                <a:latin typeface="Arial"/>
                <a:ea typeface="MS PGothic"/>
                <a:cs typeface="Arial"/>
              </a:rPr>
              <a:t>Type G</a:t>
            </a:r>
            <a:r>
              <a:rPr lang="en-GB" dirty="0">
                <a:solidFill>
                  <a:schemeClr val="tx1"/>
                </a:solidFill>
                <a:latin typeface="Arial"/>
                <a:ea typeface="MS PGothic"/>
                <a:cs typeface="Arial"/>
              </a:rPr>
              <a:t> – Education Activities			</a:t>
            </a:r>
          </a:p>
          <a:p>
            <a:pPr marL="1066800" lvl="1" indent="-285750">
              <a:buClr>
                <a:schemeClr val="tx1"/>
              </a:buClr>
              <a:buFont typeface="Arial" panose="020B0604020202020204" pitchFamily="34" charset="0"/>
              <a:buChar char="•"/>
            </a:pPr>
            <a:r>
              <a:rPr lang="en-GB" b="1" dirty="0">
                <a:solidFill>
                  <a:schemeClr val="tx1"/>
                </a:solidFill>
                <a:latin typeface="Arial"/>
                <a:ea typeface="MS PGothic"/>
                <a:cs typeface="Arial"/>
              </a:rPr>
              <a:t>G1</a:t>
            </a:r>
            <a:r>
              <a:rPr lang="en-GB" dirty="0">
                <a:solidFill>
                  <a:schemeClr val="tx1"/>
                </a:solidFill>
                <a:latin typeface="Arial"/>
                <a:ea typeface="MS PGothic"/>
                <a:cs typeface="Arial"/>
              </a:rPr>
              <a:t> – University Courses			</a:t>
            </a:r>
          </a:p>
          <a:p>
            <a:pPr marL="1066800" lvl="1" indent="-285750">
              <a:buClr>
                <a:schemeClr val="accent3">
                  <a:lumMod val="75000"/>
                </a:schemeClr>
              </a:buClr>
              <a:buFont typeface="Arial" panose="020B0604020202020204" pitchFamily="34" charset="0"/>
              <a:buChar char="•"/>
            </a:pPr>
            <a:r>
              <a:rPr lang="en-GB" altLang="en-US" b="1" dirty="0">
                <a:solidFill>
                  <a:schemeClr val="accent3">
                    <a:lumMod val="75000"/>
                  </a:schemeClr>
                </a:solidFill>
              </a:rPr>
              <a:t>G2</a:t>
            </a:r>
            <a:r>
              <a:rPr lang="en-GB" altLang="en-US" dirty="0">
                <a:solidFill>
                  <a:schemeClr val="accent3">
                    <a:lumMod val="75000"/>
                  </a:schemeClr>
                </a:solidFill>
              </a:rPr>
              <a:t> – PhD Theses</a:t>
            </a:r>
            <a:r>
              <a:rPr lang="en-GB" altLang="en-US" dirty="0">
                <a:solidFill>
                  <a:schemeClr val="accent5">
                    <a:lumMod val="60000"/>
                    <a:lumOff val="40000"/>
                  </a:schemeClr>
                </a:solidFill>
              </a:rPr>
              <a:t>			</a:t>
            </a:r>
            <a:r>
              <a:rPr lang="en-GB" b="1" dirty="0">
                <a:solidFill>
                  <a:schemeClr val="accent2"/>
                </a:solidFill>
              </a:rPr>
              <a:t>HANDLED VIA SEPARATE CALL </a:t>
            </a:r>
          </a:p>
          <a:p>
            <a:pPr marL="5467350" lvl="1">
              <a:lnSpc>
                <a:spcPct val="100000"/>
              </a:lnSpc>
              <a:spcBef>
                <a:spcPts val="0"/>
              </a:spcBef>
              <a:spcAft>
                <a:spcPts val="1200"/>
              </a:spcAft>
              <a:buClr>
                <a:schemeClr val="accent3">
                  <a:lumMod val="75000"/>
                </a:schemeClr>
              </a:buClr>
            </a:pPr>
            <a:r>
              <a:rPr lang="en-GB" altLang="en-US" sz="1600" dirty="0">
                <a:solidFill>
                  <a:schemeClr val="accent3">
                    <a:lumMod val="75000"/>
                  </a:schemeClr>
                </a:solidFill>
              </a:rPr>
              <a:t>(*See s</a:t>
            </a:r>
            <a:r>
              <a:rPr lang="en-GB" sz="1600" dirty="0">
                <a:solidFill>
                  <a:schemeClr val="accent3">
                    <a:lumMod val="75000"/>
                  </a:schemeClr>
                </a:solidFill>
              </a:rPr>
              <a:t>eparate presentation)</a:t>
            </a:r>
            <a:endParaRPr lang="en-GB" altLang="en-US" sz="1600" b="1" strike="sngStrike" dirty="0">
              <a:solidFill>
                <a:schemeClr val="accent3">
                  <a:lumMod val="75000"/>
                </a:schemeClr>
              </a:solidFill>
            </a:endParaRPr>
          </a:p>
          <a:p>
            <a:pPr marL="285750" indent="-285750">
              <a:lnSpc>
                <a:spcPct val="100000"/>
              </a:lnSpc>
              <a:spcAft>
                <a:spcPts val="0"/>
              </a:spcAft>
              <a:buClr>
                <a:schemeClr val="accent1">
                  <a:lumMod val="75000"/>
                </a:schemeClr>
              </a:buClr>
              <a:buFont typeface="Arial" panose="020B0604020202020204" pitchFamily="34" charset="0"/>
              <a:buChar char="•"/>
            </a:pPr>
            <a:r>
              <a:rPr lang="en-GB" altLang="en-US" b="1" strike="sngStrike" dirty="0">
                <a:solidFill>
                  <a:schemeClr val="accent1">
                    <a:lumMod val="75000"/>
                  </a:schemeClr>
                </a:solidFill>
                <a:latin typeface="Arial"/>
                <a:ea typeface="MS PGothic"/>
                <a:cs typeface="Arial"/>
              </a:rPr>
              <a:t>Type H</a:t>
            </a:r>
            <a:r>
              <a:rPr lang="en-GB" altLang="en-US" strike="sngStrike" dirty="0">
                <a:solidFill>
                  <a:schemeClr val="accent1">
                    <a:lumMod val="75000"/>
                  </a:schemeClr>
                </a:solidFill>
                <a:latin typeface="Arial"/>
                <a:ea typeface="MS PGothic"/>
                <a:cs typeface="Arial"/>
              </a:rPr>
              <a:t> – Space-related Courses*</a:t>
            </a:r>
            <a:r>
              <a:rPr lang="en-GB" altLang="en-US" dirty="0">
                <a:solidFill>
                  <a:schemeClr val="accent1">
                    <a:lumMod val="75000"/>
                  </a:schemeClr>
                </a:solidFill>
                <a:latin typeface="Arial"/>
                <a:ea typeface="MS PGothic"/>
                <a:cs typeface="Arial"/>
              </a:rPr>
              <a:t>		</a:t>
            </a:r>
            <a:endParaRPr lang="en-GB" sz="1600" dirty="0">
              <a:solidFill>
                <a:schemeClr val="accent1">
                  <a:lumMod val="75000"/>
                </a:schemeClr>
              </a:solidFill>
            </a:endParaRPr>
          </a:p>
        </p:txBody>
      </p:sp>
      <p:sp>
        <p:nvSpPr>
          <p:cNvPr id="2" name="Rectangle 1">
            <a:extLst>
              <a:ext uri="{FF2B5EF4-FFF2-40B4-BE49-F238E27FC236}">
                <a16:creationId xmlns:a16="http://schemas.microsoft.com/office/drawing/2014/main" id="{A71DFF5C-B80E-A144-EE1E-1D3035FE5DD8}"/>
              </a:ext>
            </a:extLst>
          </p:cNvPr>
          <p:cNvSpPr/>
          <p:nvPr/>
        </p:nvSpPr>
        <p:spPr>
          <a:xfrm>
            <a:off x="3889057" y="969575"/>
            <a:ext cx="4447224" cy="400110"/>
          </a:xfrm>
          <a:prstGeom prst="rect">
            <a:avLst/>
          </a:prstGeom>
          <a:solidFill>
            <a:srgbClr val="D9D9D9"/>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b"/>
          <a:lstStyle/>
          <a:p>
            <a:pPr algn="ctr">
              <a:lnSpc>
                <a:spcPct val="150000"/>
              </a:lnSpc>
            </a:pPr>
            <a:r>
              <a:rPr lang="en-GB" altLang="en-US" sz="2000" b="1">
                <a:solidFill>
                  <a:schemeClr val="tx1"/>
                </a:solidFill>
                <a:highlight>
                  <a:srgbClr val="D9D9D9"/>
                </a:highlight>
                <a:latin typeface="+mn-lt"/>
              </a:rPr>
              <a:t>See Section 3 of the Cover Letter</a:t>
            </a:r>
          </a:p>
        </p:txBody>
      </p:sp>
    </p:spTree>
    <p:extLst>
      <p:ext uri="{BB962C8B-B14F-4D97-AF65-F5344CB8AC3E}">
        <p14:creationId xmlns:p14="http://schemas.microsoft.com/office/powerpoint/2010/main" val="39131767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85E6388-794B-4221-BF5F-CF0F20DC59EB}"/>
              </a:ext>
            </a:extLst>
          </p:cNvPr>
          <p:cNvSpPr>
            <a:spLocks noGrp="1"/>
          </p:cNvSpPr>
          <p:nvPr>
            <p:ph type="title"/>
          </p:nvPr>
        </p:nvSpPr>
        <p:spPr/>
        <p:txBody>
          <a:bodyPr/>
          <a:lstStyle/>
          <a:p>
            <a:r>
              <a:rPr lang="en-GB" sz="2800"/>
              <a:t>1a. Tender Package – </a:t>
            </a:r>
            <a:r>
              <a:rPr lang="en-GB" sz="2800">
                <a:solidFill>
                  <a:schemeClr val="accent5"/>
                </a:solidFill>
              </a:rPr>
              <a:t>Cover Letter</a:t>
            </a:r>
            <a:endParaRPr lang="en-GB" sz="2800"/>
          </a:p>
        </p:txBody>
      </p:sp>
      <p:sp>
        <p:nvSpPr>
          <p:cNvPr id="3" name="Content Placeholder 2">
            <a:extLst>
              <a:ext uri="{FF2B5EF4-FFF2-40B4-BE49-F238E27FC236}">
                <a16:creationId xmlns:a16="http://schemas.microsoft.com/office/drawing/2014/main" id="{0AF6129A-5BAF-4DE7-8CE7-BFA70D354B0B}"/>
              </a:ext>
            </a:extLst>
          </p:cNvPr>
          <p:cNvSpPr>
            <a:spLocks noGrp="1"/>
          </p:cNvSpPr>
          <p:nvPr>
            <p:ph idx="1"/>
          </p:nvPr>
        </p:nvSpPr>
        <p:spPr/>
        <p:txBody>
          <a:bodyPr/>
          <a:lstStyle/>
          <a:p>
            <a:r>
              <a:rPr lang="en-GB" sz="2000" dirty="0">
                <a:solidFill>
                  <a:schemeClr val="bg1"/>
                </a:solidFill>
                <a:highlight>
                  <a:srgbClr val="003249"/>
                </a:highlight>
                <a:latin typeface="Arial"/>
                <a:ea typeface="MS PGothic"/>
                <a:cs typeface="Arial"/>
              </a:rPr>
              <a:t>Type A – Research and Preparatory Activities </a:t>
            </a:r>
          </a:p>
          <a:p>
            <a:pPr marL="285750" indent="-285750" algn="just">
              <a:spcAft>
                <a:spcPts val="600"/>
              </a:spcAft>
              <a:buClr>
                <a:schemeClr val="tx1"/>
              </a:buClr>
              <a:buFont typeface="Arial" panose="020B0604020202020204" pitchFamily="34" charset="0"/>
              <a:buChar char="•"/>
            </a:pPr>
            <a:r>
              <a:rPr lang="en-GB" sz="1600" dirty="0">
                <a:solidFill>
                  <a:schemeClr val="tx1"/>
                </a:solidFill>
              </a:rPr>
              <a:t>Aimed at </a:t>
            </a:r>
            <a:r>
              <a:rPr lang="en-GB" sz="1600" b="1" dirty="0">
                <a:solidFill>
                  <a:schemeClr val="tx1"/>
                </a:solidFill>
              </a:rPr>
              <a:t>preparing the participation in ESA optional programmes </a:t>
            </a:r>
            <a:r>
              <a:rPr lang="en-GB" sz="1600" dirty="0">
                <a:solidFill>
                  <a:schemeClr val="tx1"/>
                </a:solidFill>
              </a:rPr>
              <a:t>or the initial steps of a </a:t>
            </a:r>
            <a:r>
              <a:rPr lang="en-GB" sz="1600" b="1" dirty="0">
                <a:solidFill>
                  <a:schemeClr val="tx1"/>
                </a:solidFill>
              </a:rPr>
              <a:t>product or services development</a:t>
            </a:r>
            <a:r>
              <a:rPr lang="en-GB" sz="1600" dirty="0">
                <a:solidFill>
                  <a:schemeClr val="tx1"/>
                </a:solidFill>
              </a:rPr>
              <a:t> for Space, with potential for use in future ESA missions or commercial missions.</a:t>
            </a:r>
          </a:p>
          <a:p>
            <a:pPr marL="285750" indent="-285750" algn="just">
              <a:spcBef>
                <a:spcPts val="0"/>
              </a:spcBef>
              <a:spcAft>
                <a:spcPts val="600"/>
              </a:spcAft>
              <a:buClr>
                <a:schemeClr val="tx1"/>
              </a:buClr>
              <a:buFont typeface="Arial" panose="020B0604020202020204" pitchFamily="34" charset="0"/>
              <a:buChar char="•"/>
            </a:pPr>
            <a:r>
              <a:rPr lang="en-GB" sz="1600" dirty="0">
                <a:solidFill>
                  <a:schemeClr val="tx1"/>
                </a:solidFill>
                <a:latin typeface="Arial"/>
                <a:ea typeface="MS PGothic"/>
                <a:cs typeface="Arial"/>
              </a:rPr>
              <a:t>E.g., feasibility studies/demonstrators, conceptual design work, competitive landscape survey, user requirements and breadboard-based demonstrators.</a:t>
            </a:r>
          </a:p>
          <a:p>
            <a:pPr>
              <a:spcBef>
                <a:spcPts val="1200"/>
              </a:spcBef>
            </a:pPr>
            <a:r>
              <a:rPr lang="en-GB" b="1" dirty="0">
                <a:solidFill>
                  <a:schemeClr val="tx1"/>
                </a:solidFill>
              </a:rPr>
              <a:t>Constraints:</a:t>
            </a:r>
          </a:p>
          <a:p>
            <a:pPr marL="285750" indent="-285750">
              <a:buClr>
                <a:schemeClr val="tx2"/>
              </a:buClr>
              <a:buFont typeface="Arial" panose="020B0604020202020204" pitchFamily="34" charset="0"/>
              <a:buChar char="•"/>
            </a:pPr>
            <a:r>
              <a:rPr lang="en-GB" sz="1600" dirty="0">
                <a:solidFill>
                  <a:schemeClr val="tx2"/>
                </a:solidFill>
              </a:rPr>
              <a:t>All general constraints apply</a:t>
            </a:r>
          </a:p>
          <a:p>
            <a:pPr marL="285750" indent="-285750">
              <a:buClr>
                <a:schemeClr val="tx2"/>
              </a:buClr>
              <a:buFont typeface="Arial" panose="020B0604020202020204" pitchFamily="34" charset="0"/>
              <a:buChar char="•"/>
            </a:pPr>
            <a:r>
              <a:rPr lang="en-GB" sz="1600" dirty="0">
                <a:solidFill>
                  <a:schemeClr val="tx2"/>
                </a:solidFill>
              </a:rPr>
              <a:t>Minimum start TRL: </a:t>
            </a:r>
            <a:r>
              <a:rPr lang="en-GB" sz="1600" dirty="0">
                <a:solidFill>
                  <a:schemeClr val="accent2"/>
                </a:solidFill>
              </a:rPr>
              <a:t>TRL 1</a:t>
            </a:r>
          </a:p>
          <a:p>
            <a:pPr marL="285750" indent="-285750">
              <a:buClr>
                <a:schemeClr val="tx2"/>
              </a:buClr>
              <a:buFont typeface="Arial" panose="020B0604020202020204" pitchFamily="34" charset="0"/>
              <a:buChar char="•"/>
            </a:pPr>
            <a:r>
              <a:rPr lang="en-GB" sz="1600" dirty="0">
                <a:solidFill>
                  <a:schemeClr val="tx2"/>
                </a:solidFill>
              </a:rPr>
              <a:t>Maximum end TRL: </a:t>
            </a:r>
            <a:r>
              <a:rPr lang="en-GB" sz="1600" dirty="0">
                <a:solidFill>
                  <a:schemeClr val="accent2"/>
                </a:solidFill>
              </a:rPr>
              <a:t>TRL 3</a:t>
            </a:r>
          </a:p>
          <a:p>
            <a:pPr marL="285750" indent="-285750">
              <a:buClr>
                <a:schemeClr val="tx2"/>
              </a:buClr>
              <a:buFont typeface="Arial" panose="020B0604020202020204" pitchFamily="34" charset="0"/>
              <a:buChar char="•"/>
            </a:pPr>
            <a:r>
              <a:rPr lang="en-GB" sz="1600" dirty="0">
                <a:solidFill>
                  <a:schemeClr val="tx2"/>
                </a:solidFill>
              </a:rPr>
              <a:t>Expected duration: </a:t>
            </a:r>
            <a:r>
              <a:rPr lang="en-GB" sz="1600" dirty="0">
                <a:solidFill>
                  <a:schemeClr val="accent2"/>
                </a:solidFill>
              </a:rPr>
              <a:t>9-15 months</a:t>
            </a:r>
          </a:p>
          <a:p>
            <a:pPr marL="285750" indent="-285750">
              <a:buClr>
                <a:schemeClr val="tx2"/>
              </a:buClr>
              <a:buFont typeface="Arial" panose="020B0604020202020204" pitchFamily="34" charset="0"/>
              <a:buChar char="•"/>
            </a:pPr>
            <a:r>
              <a:rPr lang="en-GB" sz="1600" dirty="0">
                <a:solidFill>
                  <a:schemeClr val="tx2"/>
                </a:solidFill>
              </a:rPr>
              <a:t>Minimum mark for recommendation: </a:t>
            </a:r>
            <a:r>
              <a:rPr lang="en-GB" sz="1600" dirty="0">
                <a:solidFill>
                  <a:schemeClr val="accent2"/>
                </a:solidFill>
              </a:rPr>
              <a:t>50</a:t>
            </a:r>
          </a:p>
          <a:p>
            <a:pPr marL="285750" indent="-285750">
              <a:buClr>
                <a:schemeClr val="tx2"/>
              </a:buClr>
              <a:buFont typeface="Arial" panose="020B0604020202020204" pitchFamily="34" charset="0"/>
              <a:buChar char="•"/>
            </a:pPr>
            <a:r>
              <a:rPr lang="en-GB" sz="1600" dirty="0">
                <a:solidFill>
                  <a:schemeClr val="tx2"/>
                </a:solidFill>
              </a:rPr>
              <a:t>Price not higher than </a:t>
            </a:r>
            <a:r>
              <a:rPr lang="en-GB" sz="1600" dirty="0">
                <a:solidFill>
                  <a:schemeClr val="accent2"/>
                </a:solidFill>
              </a:rPr>
              <a:t>175,000 EUR</a:t>
            </a:r>
          </a:p>
          <a:p>
            <a:pPr marL="285750" indent="-285750">
              <a:buClr>
                <a:schemeClr val="tx2"/>
              </a:buClr>
              <a:buFont typeface="Arial" panose="020B0604020202020204" pitchFamily="34" charset="0"/>
              <a:buChar char="•"/>
            </a:pPr>
            <a:r>
              <a:rPr lang="en-GB" sz="1600" dirty="0">
                <a:solidFill>
                  <a:schemeClr val="tx2"/>
                </a:solidFill>
              </a:rPr>
              <a:t>Prime </a:t>
            </a:r>
            <a:r>
              <a:rPr lang="en-GB" sz="1600" dirty="0" err="1">
                <a:solidFill>
                  <a:schemeClr val="tx2"/>
                </a:solidFill>
              </a:rPr>
              <a:t>contractorship</a:t>
            </a:r>
            <a:r>
              <a:rPr lang="en-GB" sz="1600" dirty="0">
                <a:solidFill>
                  <a:schemeClr val="tx2"/>
                </a:solidFill>
              </a:rPr>
              <a:t> may be led by either industry, universities/research organisations or other national entities depending on the context</a:t>
            </a:r>
          </a:p>
          <a:p>
            <a:pPr marL="285750" indent="-285750">
              <a:buClr>
                <a:schemeClr val="tx2"/>
              </a:buClr>
              <a:buFont typeface="Arial" panose="020B0604020202020204" pitchFamily="34" charset="0"/>
              <a:buChar char="•"/>
            </a:pPr>
            <a:r>
              <a:rPr lang="en-GB" sz="1600" dirty="0">
                <a:solidFill>
                  <a:schemeClr val="tx2"/>
                </a:solidFill>
              </a:rPr>
              <a:t>Inclusion of an end-customer is strongly encouraged</a:t>
            </a:r>
          </a:p>
          <a:p>
            <a:endParaRPr lang="en-GB" dirty="0"/>
          </a:p>
        </p:txBody>
      </p:sp>
      <p:grpSp>
        <p:nvGrpSpPr>
          <p:cNvPr id="2" name="Group 1">
            <a:extLst>
              <a:ext uri="{FF2B5EF4-FFF2-40B4-BE49-F238E27FC236}">
                <a16:creationId xmlns:a16="http://schemas.microsoft.com/office/drawing/2014/main" id="{604F1043-C9B4-41AB-B2A2-BF58A8DC0310}"/>
              </a:ext>
            </a:extLst>
          </p:cNvPr>
          <p:cNvGrpSpPr/>
          <p:nvPr/>
        </p:nvGrpSpPr>
        <p:grpSpPr>
          <a:xfrm>
            <a:off x="5590902" y="2961074"/>
            <a:ext cx="6393498" cy="1515292"/>
            <a:chOff x="5828615" y="3541816"/>
            <a:chExt cx="6155783" cy="688770"/>
          </a:xfrm>
        </p:grpSpPr>
        <p:grpSp>
          <p:nvGrpSpPr>
            <p:cNvPr id="7" name="Group 6">
              <a:extLst>
                <a:ext uri="{FF2B5EF4-FFF2-40B4-BE49-F238E27FC236}">
                  <a16:creationId xmlns:a16="http://schemas.microsoft.com/office/drawing/2014/main" id="{F5AEAA96-593C-428A-9E9E-EEAFBC85AC70}"/>
                </a:ext>
              </a:extLst>
            </p:cNvPr>
            <p:cNvGrpSpPr/>
            <p:nvPr/>
          </p:nvGrpSpPr>
          <p:grpSpPr>
            <a:xfrm>
              <a:off x="5885220" y="3541816"/>
              <a:ext cx="6099178" cy="688770"/>
              <a:chOff x="774294" y="4209640"/>
              <a:chExt cx="2783729" cy="604416"/>
            </a:xfrm>
          </p:grpSpPr>
          <p:sp>
            <p:nvSpPr>
              <p:cNvPr id="9" name="Rectangle 8">
                <a:extLst>
                  <a:ext uri="{FF2B5EF4-FFF2-40B4-BE49-F238E27FC236}">
                    <a16:creationId xmlns:a16="http://schemas.microsoft.com/office/drawing/2014/main" id="{DE17665F-F20C-445A-A15E-764DF23EDAA7}"/>
                  </a:ext>
                </a:extLst>
              </p:cNvPr>
              <p:cNvSpPr/>
              <p:nvPr/>
            </p:nvSpPr>
            <p:spPr>
              <a:xfrm>
                <a:off x="774294" y="4209640"/>
                <a:ext cx="476447" cy="604416"/>
              </a:xfrm>
              <a:prstGeom prst="rect">
                <a:avLst/>
              </a:prstGeom>
              <a:solidFill>
                <a:schemeClr val="tx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1400" b="1" i="0" u="none" strike="noStrike" kern="1200" cap="none" spc="0" normalizeH="0" baseline="0" noProof="0">
                  <a:ln>
                    <a:noFill/>
                  </a:ln>
                  <a:solidFill>
                    <a:srgbClr val="FFCC4D"/>
                  </a:solidFill>
                  <a:effectLst/>
                  <a:uLnTx/>
                  <a:uFillTx/>
                  <a:latin typeface="Arial" panose="020B0604020202020204"/>
                  <a:ea typeface="+mn-ea"/>
                  <a:cs typeface="+mn-cs"/>
                </a:endParaRPr>
              </a:p>
            </p:txBody>
          </p:sp>
          <p:sp>
            <p:nvSpPr>
              <p:cNvPr id="10" name="Rectangle 9">
                <a:extLst>
                  <a:ext uri="{FF2B5EF4-FFF2-40B4-BE49-F238E27FC236}">
                    <a16:creationId xmlns:a16="http://schemas.microsoft.com/office/drawing/2014/main" id="{4B82666B-9120-4151-80E2-31DDDD5EBF56}"/>
                  </a:ext>
                </a:extLst>
              </p:cNvPr>
              <p:cNvSpPr/>
              <p:nvPr/>
            </p:nvSpPr>
            <p:spPr>
              <a:xfrm>
                <a:off x="1250741" y="4209640"/>
                <a:ext cx="2307282" cy="604416"/>
              </a:xfrm>
              <a:prstGeom prst="rect">
                <a:avLst/>
              </a:prstGeom>
              <a:solidFill>
                <a:schemeClr val="tx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285750" marR="0" lvl="0" indent="-285750" algn="l" defTabSz="914400" rtl="0" eaLnBrk="1" fontAlgn="base" latinLnBrk="0" hangingPunct="1">
                  <a:lnSpc>
                    <a:spcPct val="100000"/>
                  </a:lnSpc>
                  <a:spcBef>
                    <a:spcPct val="0"/>
                  </a:spcBef>
                  <a:spcAft>
                    <a:spcPct val="0"/>
                  </a:spcAft>
                  <a:buClrTx/>
                  <a:buSzTx/>
                  <a:buFont typeface="Wingdings" panose="05000000000000000000" pitchFamily="2" charset="2"/>
                  <a:buChar char="ü"/>
                  <a:tabLst/>
                  <a:defRPr/>
                </a:pPr>
                <a:r>
                  <a:rPr kumimoji="0" lang="en-GB" sz="1400" b="0" i="0" u="none" strike="noStrike" kern="1200" cap="none" spc="0" normalizeH="0" baseline="0" noProof="0">
                    <a:ln>
                      <a:noFill/>
                    </a:ln>
                    <a:solidFill>
                      <a:srgbClr val="FEFFFF"/>
                    </a:solidFill>
                    <a:effectLst/>
                    <a:uLnTx/>
                    <a:uFillTx/>
                    <a:latin typeface="Arial" panose="020B0604020202020204"/>
                    <a:ea typeface="+mn-ea"/>
                    <a:cs typeface="+mn-cs"/>
                  </a:rPr>
                  <a:t>This is essentially a ‘National TDE’ with open call.​</a:t>
                </a:r>
              </a:p>
              <a:p>
                <a:pPr marL="285750" marR="0" lvl="0" indent="-285750" algn="l" defTabSz="914400" rtl="0" eaLnBrk="1" fontAlgn="base" latinLnBrk="0" hangingPunct="1">
                  <a:lnSpc>
                    <a:spcPct val="100000"/>
                  </a:lnSpc>
                  <a:spcBef>
                    <a:spcPts val="600"/>
                  </a:spcBef>
                  <a:spcAft>
                    <a:spcPct val="0"/>
                  </a:spcAft>
                  <a:buClrTx/>
                  <a:buSzTx/>
                  <a:buFont typeface="Wingdings" panose="05000000000000000000" pitchFamily="2" charset="2"/>
                  <a:buChar char="ü"/>
                  <a:tabLst/>
                  <a:defRPr/>
                </a:pPr>
                <a:r>
                  <a:rPr kumimoji="0" lang="en-GB" sz="1400" b="0" i="0" u="none" strike="noStrike" kern="1200" cap="none" spc="0" normalizeH="0" baseline="0" noProof="0">
                    <a:ln>
                      <a:noFill/>
                    </a:ln>
                    <a:solidFill>
                      <a:srgbClr val="FEFFFF"/>
                    </a:solidFill>
                    <a:effectLst/>
                    <a:uLnTx/>
                    <a:uFillTx/>
                    <a:latin typeface="Arial" panose="020B0604020202020204"/>
                    <a:ea typeface="+mn-ea"/>
                    <a:cs typeface="+mn-cs"/>
                  </a:rPr>
                  <a:t>​Very good for start-ups and companies new to space.​</a:t>
                </a:r>
              </a:p>
              <a:p>
                <a:pPr marL="285750" marR="0" lvl="0" indent="-285750" algn="l" defTabSz="914400" rtl="0" eaLnBrk="1" fontAlgn="base" latinLnBrk="0" hangingPunct="1">
                  <a:lnSpc>
                    <a:spcPct val="100000"/>
                  </a:lnSpc>
                  <a:spcBef>
                    <a:spcPts val="600"/>
                  </a:spcBef>
                  <a:spcAft>
                    <a:spcPct val="0"/>
                  </a:spcAft>
                  <a:buClrTx/>
                  <a:buSzTx/>
                  <a:buFont typeface="Wingdings" panose="05000000000000000000" pitchFamily="2" charset="2"/>
                  <a:buChar char="ü"/>
                  <a:tabLst/>
                  <a:defRPr/>
                </a:pPr>
                <a:r>
                  <a:rPr kumimoji="0" lang="en-GB" sz="1400" b="0" i="0" u="none" strike="noStrike" kern="1200" cap="none" spc="0" normalizeH="0" baseline="0" noProof="0">
                    <a:ln>
                      <a:noFill/>
                    </a:ln>
                    <a:solidFill>
                      <a:srgbClr val="FEFFFF"/>
                    </a:solidFill>
                    <a:effectLst/>
                    <a:uLnTx/>
                    <a:uFillTx/>
                    <a:latin typeface="Arial" panose="020B0604020202020204"/>
                    <a:ea typeface="+mn-ea"/>
                    <a:cs typeface="+mn-cs"/>
                  </a:rPr>
                  <a:t>​Can support both subscribed programmes and those to be subscribed to in the future.​</a:t>
                </a:r>
              </a:p>
            </p:txBody>
          </p:sp>
        </p:grpSp>
        <p:pic>
          <p:nvPicPr>
            <p:cNvPr id="11" name="Graphic 10" descr="Comment Important outline">
              <a:extLst>
                <a:ext uri="{FF2B5EF4-FFF2-40B4-BE49-F238E27FC236}">
                  <a16:creationId xmlns:a16="http://schemas.microsoft.com/office/drawing/2014/main" id="{DE8DBB4B-A1B5-46FA-8998-F242B8E9F5F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828615" y="3622647"/>
              <a:ext cx="1194832" cy="527108"/>
            </a:xfrm>
            <a:prstGeom prst="rect">
              <a:avLst/>
            </a:prstGeom>
          </p:spPr>
        </p:pic>
      </p:grpSp>
    </p:spTree>
    <p:extLst>
      <p:ext uri="{BB962C8B-B14F-4D97-AF65-F5344CB8AC3E}">
        <p14:creationId xmlns:p14="http://schemas.microsoft.com/office/powerpoint/2010/main" val="24131384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85E6388-794B-4221-BF5F-CF0F20DC59EB}"/>
              </a:ext>
            </a:extLst>
          </p:cNvPr>
          <p:cNvSpPr>
            <a:spLocks noGrp="1"/>
          </p:cNvSpPr>
          <p:nvPr>
            <p:ph type="title"/>
          </p:nvPr>
        </p:nvSpPr>
        <p:spPr/>
        <p:txBody>
          <a:bodyPr/>
          <a:lstStyle/>
          <a:p>
            <a:r>
              <a:rPr lang="en-GB" sz="2800"/>
              <a:t>1a. Tender Package – </a:t>
            </a:r>
            <a:r>
              <a:rPr lang="en-GB" sz="2800">
                <a:solidFill>
                  <a:schemeClr val="accent5"/>
                </a:solidFill>
              </a:rPr>
              <a:t>Cover Letter</a:t>
            </a:r>
            <a:endParaRPr lang="en-GB" sz="2800"/>
          </a:p>
        </p:txBody>
      </p:sp>
      <p:sp>
        <p:nvSpPr>
          <p:cNvPr id="3" name="Content Placeholder 2">
            <a:extLst>
              <a:ext uri="{FF2B5EF4-FFF2-40B4-BE49-F238E27FC236}">
                <a16:creationId xmlns:a16="http://schemas.microsoft.com/office/drawing/2014/main" id="{0AF6129A-5BAF-4DE7-8CE7-BFA70D354B0B}"/>
              </a:ext>
            </a:extLst>
          </p:cNvPr>
          <p:cNvSpPr>
            <a:spLocks noGrp="1"/>
          </p:cNvSpPr>
          <p:nvPr>
            <p:ph idx="1"/>
          </p:nvPr>
        </p:nvSpPr>
        <p:spPr/>
        <p:txBody>
          <a:bodyPr/>
          <a:lstStyle/>
          <a:p>
            <a:r>
              <a:rPr lang="en-GB" sz="2000" dirty="0">
                <a:solidFill>
                  <a:schemeClr val="bg1"/>
                </a:solidFill>
                <a:highlight>
                  <a:srgbClr val="003249"/>
                </a:highlight>
              </a:rPr>
              <a:t>Type B – Product or Service Development (for Flight, Ground Segment or Downstream Applications)</a:t>
            </a:r>
          </a:p>
          <a:p>
            <a:pPr marL="285750" indent="-285750">
              <a:buClr>
                <a:schemeClr val="tx1"/>
              </a:buClr>
              <a:buFont typeface="Arial" panose="020B0604020202020204" pitchFamily="34" charset="0"/>
              <a:buChar char="•"/>
            </a:pPr>
            <a:r>
              <a:rPr lang="en-GB" sz="1400" dirty="0">
                <a:solidFill>
                  <a:schemeClr val="tx1"/>
                </a:solidFill>
              </a:rPr>
              <a:t>To build competences and capabilities centred on products or generic technology development with potential for re-use on ESA or commercial missions. This includes:</a:t>
            </a:r>
          </a:p>
          <a:p>
            <a:pPr marL="1067076" lvl="1" indent="-285750">
              <a:spcBef>
                <a:spcPts val="0"/>
              </a:spcBef>
              <a:buClr>
                <a:schemeClr val="tx1"/>
              </a:buClr>
              <a:buFont typeface="Wingdings" panose="05000000000000000000" pitchFamily="2" charset="2"/>
              <a:buChar char="Ø"/>
            </a:pPr>
            <a:r>
              <a:rPr lang="en-GB" sz="1400" dirty="0">
                <a:solidFill>
                  <a:schemeClr val="tx1"/>
                </a:solidFill>
              </a:rPr>
              <a:t>Equipment (ground communication or space science payload) and optimisation of manufacturing processes (increase of Manufacturing Readiness Level). </a:t>
            </a:r>
          </a:p>
          <a:p>
            <a:pPr marL="1067076" lvl="1" indent="-285750">
              <a:spcBef>
                <a:spcPts val="0"/>
              </a:spcBef>
              <a:buClr>
                <a:schemeClr val="tx1"/>
              </a:buClr>
              <a:buFont typeface="Wingdings" panose="05000000000000000000" pitchFamily="2" charset="2"/>
              <a:buChar char="Ø"/>
            </a:pPr>
            <a:r>
              <a:rPr lang="en-GB" sz="1400" dirty="0">
                <a:solidFill>
                  <a:schemeClr val="tx1"/>
                </a:solidFill>
              </a:rPr>
              <a:t>Ground equipment and mission operation systems (EGSE, MSC, OGSE, ground stations or test equipment related) if it is clearly demonstrated that it would lead to a recurring product/service. </a:t>
            </a:r>
          </a:p>
          <a:p>
            <a:pPr marL="1067076" lvl="1" indent="-285750">
              <a:spcBef>
                <a:spcPts val="0"/>
              </a:spcBef>
              <a:buClr>
                <a:schemeClr val="tx1"/>
              </a:buClr>
              <a:buFont typeface="Wingdings" panose="05000000000000000000" pitchFamily="2" charset="2"/>
              <a:buChar char="Ø"/>
            </a:pPr>
            <a:r>
              <a:rPr lang="en-GB" sz="1400" dirty="0">
                <a:solidFill>
                  <a:schemeClr val="tx1"/>
                </a:solidFill>
              </a:rPr>
              <a:t>Mid-TRL downstream application developments as ‘non-hardware’ developments.</a:t>
            </a:r>
          </a:p>
          <a:p>
            <a:pPr lvl="1">
              <a:spcBef>
                <a:spcPts val="0"/>
              </a:spcBef>
              <a:buClr>
                <a:schemeClr val="tx1"/>
              </a:buClr>
            </a:pPr>
            <a:endParaRPr lang="en-GB" sz="1400" dirty="0">
              <a:solidFill>
                <a:schemeClr val="tx1"/>
              </a:solidFill>
            </a:endParaRPr>
          </a:p>
          <a:p>
            <a:r>
              <a:rPr lang="en-GB" sz="1600" b="1" dirty="0">
                <a:solidFill>
                  <a:schemeClr val="tx1"/>
                </a:solidFill>
              </a:rPr>
              <a:t>Constraints:</a:t>
            </a:r>
          </a:p>
          <a:p>
            <a:pPr marL="285750" indent="-285750">
              <a:buClr>
                <a:schemeClr val="tx2"/>
              </a:buClr>
              <a:buFont typeface="Arial" panose="020B0604020202020204" pitchFamily="34" charset="0"/>
              <a:buChar char="•"/>
            </a:pPr>
            <a:r>
              <a:rPr lang="en-GB" sz="1400" dirty="0">
                <a:solidFill>
                  <a:schemeClr val="tx2"/>
                </a:solidFill>
                <a:latin typeface="Arial"/>
                <a:ea typeface="MS PGothic"/>
                <a:cs typeface="Arial"/>
              </a:rPr>
              <a:t>All general constraints apply</a:t>
            </a:r>
          </a:p>
          <a:p>
            <a:pPr marL="285750" indent="-285750">
              <a:buClr>
                <a:schemeClr val="tx2"/>
              </a:buClr>
              <a:buFont typeface="Arial" panose="020B0604020202020204" pitchFamily="34" charset="0"/>
              <a:buChar char="•"/>
            </a:pPr>
            <a:r>
              <a:rPr lang="en-GB" sz="1400" dirty="0">
                <a:solidFill>
                  <a:schemeClr val="tx2"/>
                </a:solidFill>
                <a:latin typeface="Arial"/>
                <a:ea typeface="MS PGothic"/>
                <a:cs typeface="Arial"/>
              </a:rPr>
              <a:t>Minimum start TRL: </a:t>
            </a:r>
            <a:r>
              <a:rPr lang="en-GB" sz="1400" dirty="0">
                <a:solidFill>
                  <a:schemeClr val="accent2"/>
                </a:solidFill>
                <a:latin typeface="Arial"/>
                <a:ea typeface="MS PGothic"/>
                <a:cs typeface="Arial"/>
              </a:rPr>
              <a:t>TRL 3</a:t>
            </a:r>
          </a:p>
          <a:p>
            <a:pPr marL="285750" indent="-285750">
              <a:buClr>
                <a:schemeClr val="tx2"/>
              </a:buClr>
              <a:buFont typeface="Arial" panose="020B0604020202020204" pitchFamily="34" charset="0"/>
              <a:buChar char="•"/>
            </a:pPr>
            <a:r>
              <a:rPr lang="en-GB" sz="1400" dirty="0">
                <a:solidFill>
                  <a:schemeClr val="tx2"/>
                </a:solidFill>
                <a:latin typeface="Arial"/>
                <a:ea typeface="MS PGothic"/>
                <a:cs typeface="Arial"/>
              </a:rPr>
              <a:t>Maximum end TRL: </a:t>
            </a:r>
            <a:r>
              <a:rPr lang="en-GB" sz="1400" dirty="0">
                <a:solidFill>
                  <a:schemeClr val="accent2"/>
                </a:solidFill>
                <a:latin typeface="Arial"/>
                <a:ea typeface="MS PGothic"/>
                <a:cs typeface="Arial"/>
              </a:rPr>
              <a:t>TRL 6</a:t>
            </a:r>
          </a:p>
          <a:p>
            <a:pPr marL="285750" indent="-285750">
              <a:buClr>
                <a:schemeClr val="tx2"/>
              </a:buClr>
              <a:buFont typeface="Arial" panose="020B0604020202020204" pitchFamily="34" charset="0"/>
              <a:buChar char="•"/>
            </a:pPr>
            <a:r>
              <a:rPr lang="en-GB" sz="1400" dirty="0">
                <a:solidFill>
                  <a:schemeClr val="tx2"/>
                </a:solidFill>
                <a:latin typeface="Arial"/>
                <a:ea typeface="MS PGothic"/>
                <a:cs typeface="Arial"/>
              </a:rPr>
              <a:t>Expected duration: </a:t>
            </a:r>
            <a:r>
              <a:rPr lang="en-GB" sz="1400" dirty="0">
                <a:solidFill>
                  <a:schemeClr val="accent2"/>
                </a:solidFill>
                <a:latin typeface="Arial"/>
                <a:ea typeface="MS PGothic"/>
                <a:cs typeface="Arial"/>
              </a:rPr>
              <a:t>15-24 months</a:t>
            </a:r>
          </a:p>
          <a:p>
            <a:pPr marL="285750" indent="-285750">
              <a:buClr>
                <a:schemeClr val="tx2"/>
              </a:buClr>
              <a:buFont typeface="Arial" panose="020B0604020202020204" pitchFamily="34" charset="0"/>
              <a:buChar char="•"/>
            </a:pPr>
            <a:r>
              <a:rPr lang="en-GB" sz="1400" dirty="0">
                <a:solidFill>
                  <a:schemeClr val="tx2"/>
                </a:solidFill>
              </a:rPr>
              <a:t>Minimum mark for recommendation: </a:t>
            </a:r>
            <a:r>
              <a:rPr lang="en-GB" sz="1400" dirty="0">
                <a:solidFill>
                  <a:schemeClr val="accent2"/>
                </a:solidFill>
              </a:rPr>
              <a:t>55</a:t>
            </a:r>
          </a:p>
          <a:p>
            <a:pPr marL="285750" indent="-285750">
              <a:buClr>
                <a:schemeClr val="tx2"/>
              </a:buClr>
              <a:buFont typeface="Arial" panose="020B0604020202020204" pitchFamily="34" charset="0"/>
              <a:buChar char="•"/>
            </a:pPr>
            <a:r>
              <a:rPr lang="en-GB" sz="1400" dirty="0">
                <a:solidFill>
                  <a:schemeClr val="tx2"/>
                </a:solidFill>
                <a:latin typeface="Arial"/>
                <a:ea typeface="MS PGothic"/>
                <a:cs typeface="Arial"/>
              </a:rPr>
              <a:t>Price not higher than </a:t>
            </a:r>
            <a:r>
              <a:rPr lang="en-GB" sz="1400" dirty="0">
                <a:solidFill>
                  <a:schemeClr val="accent2"/>
                </a:solidFill>
                <a:latin typeface="Arial"/>
                <a:ea typeface="MS PGothic"/>
                <a:cs typeface="Arial"/>
              </a:rPr>
              <a:t>400,000 EUR for hardware development activities, 250,000 EUR for all other activities </a:t>
            </a:r>
            <a:endParaRPr lang="en-GB" sz="1400" b="1" i="1" dirty="0">
              <a:solidFill>
                <a:schemeClr val="tx2"/>
              </a:solidFill>
              <a:latin typeface="Arial"/>
              <a:ea typeface="MS PGothic"/>
              <a:cs typeface="Arial"/>
            </a:endParaRPr>
          </a:p>
          <a:p>
            <a:pPr marL="285750" indent="-285750">
              <a:buClr>
                <a:schemeClr val="tx2"/>
              </a:buClr>
              <a:buFont typeface="Arial" panose="020B0604020202020204" pitchFamily="34" charset="0"/>
              <a:buChar char="•"/>
            </a:pPr>
            <a:r>
              <a:rPr lang="en-GB" sz="1400" dirty="0">
                <a:solidFill>
                  <a:schemeClr val="tx2"/>
                </a:solidFill>
              </a:rPr>
              <a:t>Prime </a:t>
            </a:r>
            <a:r>
              <a:rPr lang="en-GB" sz="1400" dirty="0" err="1">
                <a:solidFill>
                  <a:schemeClr val="tx2"/>
                </a:solidFill>
              </a:rPr>
              <a:t>contractorship</a:t>
            </a:r>
            <a:r>
              <a:rPr lang="en-GB" sz="1400" dirty="0">
                <a:solidFill>
                  <a:schemeClr val="tx2"/>
                </a:solidFill>
              </a:rPr>
              <a:t> </a:t>
            </a:r>
            <a:r>
              <a:rPr lang="en-GB" sz="1400" b="1" dirty="0">
                <a:solidFill>
                  <a:schemeClr val="accent2"/>
                </a:solidFill>
              </a:rPr>
              <a:t>MUST</a:t>
            </a:r>
            <a:r>
              <a:rPr lang="en-GB" sz="1400" dirty="0">
                <a:solidFill>
                  <a:schemeClr val="tx2"/>
                </a:solidFill>
              </a:rPr>
              <a:t> be </a:t>
            </a:r>
            <a:r>
              <a:rPr lang="en-GB" sz="1400" dirty="0">
                <a:solidFill>
                  <a:schemeClr val="accent2"/>
                </a:solidFill>
              </a:rPr>
              <a:t>led by industry </a:t>
            </a:r>
            <a:r>
              <a:rPr lang="en-GB" sz="1400" dirty="0">
                <a:solidFill>
                  <a:schemeClr val="tx2"/>
                </a:solidFill>
              </a:rPr>
              <a:t>and</a:t>
            </a:r>
            <a:r>
              <a:rPr lang="en-GB" sz="1400" dirty="0">
                <a:solidFill>
                  <a:schemeClr val="accent2"/>
                </a:solidFill>
              </a:rPr>
              <a:t> </a:t>
            </a:r>
            <a:r>
              <a:rPr lang="en-GB" sz="1400" b="1" dirty="0">
                <a:solidFill>
                  <a:schemeClr val="accent2"/>
                </a:solidFill>
              </a:rPr>
              <a:t>MUST</a:t>
            </a:r>
            <a:r>
              <a:rPr lang="en-GB" sz="1400" dirty="0">
                <a:solidFill>
                  <a:schemeClr val="tx2"/>
                </a:solidFill>
              </a:rPr>
              <a:t> include a </a:t>
            </a:r>
            <a:r>
              <a:rPr lang="en-GB" sz="1400" dirty="0">
                <a:solidFill>
                  <a:schemeClr val="accent2"/>
                </a:solidFill>
              </a:rPr>
              <a:t>potential end customer as a subcontractor</a:t>
            </a:r>
            <a:r>
              <a:rPr lang="en-GB" sz="1400" dirty="0">
                <a:solidFill>
                  <a:schemeClr val="tx2"/>
                </a:solidFill>
              </a:rPr>
              <a:t>. </a:t>
            </a:r>
          </a:p>
          <a:p>
            <a:pPr marL="285750" indent="-285750">
              <a:buClr>
                <a:schemeClr val="tx2"/>
              </a:buClr>
              <a:buFont typeface="Arial" panose="020B0604020202020204" pitchFamily="34" charset="0"/>
              <a:buChar char="•"/>
            </a:pPr>
            <a:r>
              <a:rPr lang="en-GB" sz="1400" dirty="0">
                <a:solidFill>
                  <a:schemeClr val="tx2"/>
                </a:solidFill>
              </a:rPr>
              <a:t>Cooperation with Academia is encouraged.</a:t>
            </a:r>
            <a:r>
              <a:rPr lang="pl-PL" altLang="en-US" sz="1400" dirty="0">
                <a:solidFill>
                  <a:schemeClr val="tx2"/>
                </a:solidFill>
                <a:latin typeface="Arial"/>
                <a:ea typeface="MS PGothic"/>
                <a:cs typeface="Arial"/>
              </a:rPr>
              <a:t> </a:t>
            </a:r>
            <a:endParaRPr lang="en-GB" altLang="en-US" sz="1400" dirty="0">
              <a:solidFill>
                <a:schemeClr val="tx2"/>
              </a:solidFill>
              <a:latin typeface="Arial"/>
              <a:ea typeface="MS PGothic"/>
              <a:cs typeface="Arial"/>
            </a:endParaRPr>
          </a:p>
        </p:txBody>
      </p:sp>
      <p:grpSp>
        <p:nvGrpSpPr>
          <p:cNvPr id="2" name="Group 1">
            <a:extLst>
              <a:ext uri="{FF2B5EF4-FFF2-40B4-BE49-F238E27FC236}">
                <a16:creationId xmlns:a16="http://schemas.microsoft.com/office/drawing/2014/main" id="{D3EA3EFA-31A9-CA2B-A703-0A7538094D10}"/>
              </a:ext>
            </a:extLst>
          </p:cNvPr>
          <p:cNvGrpSpPr/>
          <p:nvPr/>
        </p:nvGrpSpPr>
        <p:grpSpPr>
          <a:xfrm>
            <a:off x="5590902" y="3617882"/>
            <a:ext cx="6393498" cy="1515292"/>
            <a:chOff x="5828615" y="3541816"/>
            <a:chExt cx="6155783" cy="688770"/>
          </a:xfrm>
        </p:grpSpPr>
        <p:grpSp>
          <p:nvGrpSpPr>
            <p:cNvPr id="4" name="Group 3">
              <a:extLst>
                <a:ext uri="{FF2B5EF4-FFF2-40B4-BE49-F238E27FC236}">
                  <a16:creationId xmlns:a16="http://schemas.microsoft.com/office/drawing/2014/main" id="{B23C43D0-1245-BF31-EFC0-700382017728}"/>
                </a:ext>
              </a:extLst>
            </p:cNvPr>
            <p:cNvGrpSpPr/>
            <p:nvPr/>
          </p:nvGrpSpPr>
          <p:grpSpPr>
            <a:xfrm>
              <a:off x="5885220" y="3541816"/>
              <a:ext cx="6099178" cy="688770"/>
              <a:chOff x="774294" y="4209640"/>
              <a:chExt cx="2783729" cy="604416"/>
            </a:xfrm>
          </p:grpSpPr>
          <p:sp>
            <p:nvSpPr>
              <p:cNvPr id="7" name="Rectangle 6">
                <a:extLst>
                  <a:ext uri="{FF2B5EF4-FFF2-40B4-BE49-F238E27FC236}">
                    <a16:creationId xmlns:a16="http://schemas.microsoft.com/office/drawing/2014/main" id="{D7487247-C146-9157-522E-C8899C21ABFB}"/>
                  </a:ext>
                </a:extLst>
              </p:cNvPr>
              <p:cNvSpPr/>
              <p:nvPr/>
            </p:nvSpPr>
            <p:spPr>
              <a:xfrm>
                <a:off x="774294" y="4209640"/>
                <a:ext cx="476447" cy="604416"/>
              </a:xfrm>
              <a:prstGeom prst="rect">
                <a:avLst/>
              </a:prstGeom>
              <a:solidFill>
                <a:schemeClr val="tx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sz="1400" b="1">
                  <a:solidFill>
                    <a:schemeClr val="accent3"/>
                  </a:solidFill>
                </a:endParaRPr>
              </a:p>
            </p:txBody>
          </p:sp>
          <p:sp>
            <p:nvSpPr>
              <p:cNvPr id="8" name="Rectangle 7">
                <a:extLst>
                  <a:ext uri="{FF2B5EF4-FFF2-40B4-BE49-F238E27FC236}">
                    <a16:creationId xmlns:a16="http://schemas.microsoft.com/office/drawing/2014/main" id="{108B8E22-18FD-5457-42DC-43053D4C02FE}"/>
                  </a:ext>
                </a:extLst>
              </p:cNvPr>
              <p:cNvSpPr/>
              <p:nvPr/>
            </p:nvSpPr>
            <p:spPr>
              <a:xfrm>
                <a:off x="1250741" y="4209640"/>
                <a:ext cx="2307282" cy="604416"/>
              </a:xfrm>
              <a:prstGeom prst="rect">
                <a:avLst/>
              </a:prstGeom>
              <a:solidFill>
                <a:schemeClr val="tx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285750" indent="-285750">
                  <a:spcAft>
                    <a:spcPts val="600"/>
                  </a:spcAft>
                  <a:buFont typeface="Wingdings" panose="05000000000000000000" pitchFamily="2" charset="2"/>
                  <a:buChar char="ü"/>
                </a:pPr>
                <a:r>
                  <a:rPr lang="en-GB" sz="1400">
                    <a:solidFill>
                      <a:schemeClr val="bg1"/>
                    </a:solidFill>
                  </a:rPr>
                  <a:t>Preparation and support for future subscriptions to ESA programmes</a:t>
                </a:r>
              </a:p>
              <a:p>
                <a:pPr marL="285750" indent="-285750">
                  <a:spcAft>
                    <a:spcPts val="600"/>
                  </a:spcAft>
                  <a:buFont typeface="Wingdings" panose="05000000000000000000" pitchFamily="2" charset="2"/>
                  <a:buChar char="ü"/>
                </a:pPr>
                <a:r>
                  <a:rPr lang="en-GB" sz="1400">
                    <a:solidFill>
                      <a:schemeClr val="bg1"/>
                    </a:solidFill>
                  </a:rPr>
                  <a:t>Building a sustainable business based on products</a:t>
                </a:r>
              </a:p>
            </p:txBody>
          </p:sp>
        </p:grpSp>
        <p:pic>
          <p:nvPicPr>
            <p:cNvPr id="5" name="Graphic 4" descr="Comment Important outline">
              <a:extLst>
                <a:ext uri="{FF2B5EF4-FFF2-40B4-BE49-F238E27FC236}">
                  <a16:creationId xmlns:a16="http://schemas.microsoft.com/office/drawing/2014/main" id="{7D4B9C24-80CE-0721-D576-C763BF70B48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828615" y="3622647"/>
              <a:ext cx="1194832" cy="527108"/>
            </a:xfrm>
            <a:prstGeom prst="rect">
              <a:avLst/>
            </a:prstGeom>
          </p:spPr>
        </p:pic>
      </p:grpSp>
    </p:spTree>
    <p:extLst>
      <p:ext uri="{BB962C8B-B14F-4D97-AF65-F5344CB8AC3E}">
        <p14:creationId xmlns:p14="http://schemas.microsoft.com/office/powerpoint/2010/main" val="17610074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667A6443-B453-459A-8899-B309278FF0A5}"/>
              </a:ext>
            </a:extLst>
          </p:cNvPr>
          <p:cNvSpPr>
            <a:spLocks noGrp="1"/>
          </p:cNvSpPr>
          <p:nvPr>
            <p:ph type="title"/>
          </p:nvPr>
        </p:nvSpPr>
        <p:spPr/>
        <p:txBody>
          <a:bodyPr/>
          <a:lstStyle/>
          <a:p>
            <a:r>
              <a:rPr lang="en-GB" sz="2800"/>
              <a:t>1a. Tender Package – </a:t>
            </a:r>
            <a:r>
              <a:rPr lang="en-GB" sz="2800">
                <a:solidFill>
                  <a:schemeClr val="accent5"/>
                </a:solidFill>
              </a:rPr>
              <a:t>Cover Letter</a:t>
            </a:r>
            <a:endParaRPr lang="en-GB" sz="2800"/>
          </a:p>
        </p:txBody>
      </p:sp>
      <p:sp>
        <p:nvSpPr>
          <p:cNvPr id="3" name="Content Placeholder 2">
            <a:extLst>
              <a:ext uri="{FF2B5EF4-FFF2-40B4-BE49-F238E27FC236}">
                <a16:creationId xmlns:a16="http://schemas.microsoft.com/office/drawing/2014/main" id="{C2A54A6D-3302-47A3-92D2-6BB20BBECCD2}"/>
              </a:ext>
            </a:extLst>
          </p:cNvPr>
          <p:cNvSpPr>
            <a:spLocks noGrp="1"/>
          </p:cNvSpPr>
          <p:nvPr>
            <p:ph idx="1"/>
          </p:nvPr>
        </p:nvSpPr>
        <p:spPr/>
        <p:txBody>
          <a:bodyPr/>
          <a:lstStyle/>
          <a:p>
            <a:r>
              <a:rPr lang="en-GB" altLang="en-US" sz="2000" dirty="0">
                <a:solidFill>
                  <a:schemeClr val="bg1"/>
                </a:solidFill>
                <a:highlight>
                  <a:srgbClr val="003249"/>
                </a:highlight>
                <a:latin typeface="Arial"/>
                <a:ea typeface="MS PGothic"/>
                <a:cs typeface="Arial"/>
              </a:rPr>
              <a:t>Type D – Space Science Activities</a:t>
            </a:r>
            <a:endParaRPr lang="en-GB" sz="2000" dirty="0">
              <a:solidFill>
                <a:schemeClr val="bg1"/>
              </a:solidFill>
              <a:latin typeface="Arial"/>
              <a:ea typeface="MS PGothic"/>
              <a:cs typeface="Arial"/>
            </a:endParaRPr>
          </a:p>
          <a:p>
            <a:pPr marL="285750" indent="-285750" algn="just">
              <a:buClr>
                <a:schemeClr val="tx1"/>
              </a:buClr>
              <a:buFont typeface="Arial" panose="020B0604020202020204" pitchFamily="34" charset="0"/>
              <a:buChar char="•"/>
            </a:pPr>
            <a:r>
              <a:rPr lang="en-GB" b="1" dirty="0">
                <a:solidFill>
                  <a:schemeClr val="tx1"/>
                </a:solidFill>
              </a:rPr>
              <a:t>Supporting the involvement of national researchers </a:t>
            </a:r>
            <a:r>
              <a:rPr lang="en-GB" dirty="0">
                <a:solidFill>
                  <a:schemeClr val="tx1"/>
                </a:solidFill>
              </a:rPr>
              <a:t>leading to potential future involvement in ESA science mission core team and publication of peer reviewed scientific papers.</a:t>
            </a:r>
          </a:p>
          <a:p>
            <a:pPr marL="285750" indent="-285750" algn="just">
              <a:buClr>
                <a:schemeClr val="tx1"/>
              </a:buClr>
              <a:buFont typeface="Arial" panose="020B0604020202020204" pitchFamily="34" charset="0"/>
              <a:buChar char="•"/>
            </a:pPr>
            <a:endParaRPr lang="en-GB" dirty="0"/>
          </a:p>
          <a:p>
            <a:pPr>
              <a:spcBef>
                <a:spcPts val="2400"/>
              </a:spcBef>
            </a:pPr>
            <a:r>
              <a:rPr lang="en-GB" b="1" dirty="0">
                <a:solidFill>
                  <a:schemeClr val="tx1"/>
                </a:solidFill>
              </a:rPr>
              <a:t>Constraints:</a:t>
            </a:r>
          </a:p>
          <a:p>
            <a:pPr marL="285750" indent="-285750">
              <a:buClr>
                <a:schemeClr val="tx2"/>
              </a:buClr>
              <a:buFont typeface="Arial" panose="020B0604020202020204" pitchFamily="34" charset="0"/>
              <a:buChar char="•"/>
            </a:pPr>
            <a:r>
              <a:rPr lang="en-GB" sz="1600" dirty="0">
                <a:solidFill>
                  <a:schemeClr val="tx2"/>
                </a:solidFill>
              </a:rPr>
              <a:t>TRL requirements: </a:t>
            </a:r>
            <a:r>
              <a:rPr lang="en-GB" sz="1600" dirty="0">
                <a:solidFill>
                  <a:schemeClr val="accent2"/>
                </a:solidFill>
              </a:rPr>
              <a:t>not applicable</a:t>
            </a:r>
            <a:endParaRPr lang="en-GB" sz="1600" dirty="0">
              <a:solidFill>
                <a:schemeClr val="tx2"/>
              </a:solidFill>
            </a:endParaRPr>
          </a:p>
          <a:p>
            <a:pPr marL="285750" indent="-285750">
              <a:buClr>
                <a:schemeClr val="tx2"/>
              </a:buClr>
              <a:buFont typeface="Arial" panose="020B0604020202020204" pitchFamily="34" charset="0"/>
              <a:buChar char="•"/>
            </a:pPr>
            <a:r>
              <a:rPr lang="en-GB" sz="1600" dirty="0">
                <a:solidFill>
                  <a:schemeClr val="tx2"/>
                </a:solidFill>
              </a:rPr>
              <a:t>Expected duration: </a:t>
            </a:r>
            <a:r>
              <a:rPr lang="en-GB" sz="1600" dirty="0">
                <a:solidFill>
                  <a:schemeClr val="accent2"/>
                </a:solidFill>
              </a:rPr>
              <a:t>36 months</a:t>
            </a:r>
          </a:p>
          <a:p>
            <a:pPr marL="285750" indent="-285750">
              <a:buClr>
                <a:schemeClr val="tx2"/>
              </a:buClr>
              <a:buFont typeface="Arial" panose="020B0604020202020204" pitchFamily="34" charset="0"/>
              <a:buChar char="•"/>
            </a:pPr>
            <a:r>
              <a:rPr lang="en-GB" sz="1600" dirty="0">
                <a:solidFill>
                  <a:schemeClr val="tx2"/>
                </a:solidFill>
                <a:latin typeface="Arial"/>
                <a:ea typeface="MS PGothic"/>
                <a:cs typeface="Arial"/>
              </a:rPr>
              <a:t>Minimum mark for recommendation: </a:t>
            </a:r>
            <a:r>
              <a:rPr lang="en-GB" sz="1600" dirty="0">
                <a:solidFill>
                  <a:schemeClr val="accent2"/>
                </a:solidFill>
                <a:latin typeface="Arial"/>
                <a:ea typeface="MS PGothic"/>
                <a:cs typeface="Arial"/>
              </a:rPr>
              <a:t>60</a:t>
            </a:r>
            <a:endParaRPr lang="en-GB" sz="1600" dirty="0">
              <a:solidFill>
                <a:schemeClr val="accent2"/>
              </a:solidFill>
            </a:endParaRPr>
          </a:p>
          <a:p>
            <a:pPr marL="285750" indent="-285750">
              <a:buClr>
                <a:schemeClr val="tx2"/>
              </a:buClr>
              <a:buFont typeface="Arial" panose="020B0604020202020204" pitchFamily="34" charset="0"/>
              <a:buChar char="•"/>
            </a:pPr>
            <a:r>
              <a:rPr lang="en-GB" sz="1600" dirty="0">
                <a:solidFill>
                  <a:schemeClr val="tx2"/>
                </a:solidFill>
              </a:rPr>
              <a:t>Price not higher than </a:t>
            </a:r>
            <a:r>
              <a:rPr lang="en-GB" sz="1600" dirty="0">
                <a:solidFill>
                  <a:schemeClr val="accent2"/>
                </a:solidFill>
              </a:rPr>
              <a:t>80,000 EUR</a:t>
            </a:r>
            <a:endParaRPr lang="en-GB" sz="1600" dirty="0"/>
          </a:p>
          <a:p>
            <a:pPr marL="285750" indent="-285750">
              <a:buClr>
                <a:schemeClr val="tx2"/>
              </a:buClr>
              <a:buFont typeface="Arial" panose="020B0604020202020204" pitchFamily="34" charset="0"/>
              <a:buChar char="•"/>
            </a:pPr>
            <a:r>
              <a:rPr lang="en-GB" sz="1600" dirty="0">
                <a:solidFill>
                  <a:schemeClr val="tx2"/>
                </a:solidFill>
              </a:rPr>
              <a:t>Prime </a:t>
            </a:r>
            <a:r>
              <a:rPr lang="en-GB" sz="1600" dirty="0" err="1">
                <a:solidFill>
                  <a:schemeClr val="tx2"/>
                </a:solidFill>
              </a:rPr>
              <a:t>contractorship</a:t>
            </a:r>
            <a:r>
              <a:rPr lang="en-GB" sz="1600" dirty="0">
                <a:solidFill>
                  <a:schemeClr val="tx2"/>
                </a:solidFill>
              </a:rPr>
              <a:t> </a:t>
            </a:r>
            <a:r>
              <a:rPr lang="en-GB" sz="1600" b="1" dirty="0">
                <a:solidFill>
                  <a:schemeClr val="accent2"/>
                </a:solidFill>
              </a:rPr>
              <a:t>MUST</a:t>
            </a:r>
            <a:r>
              <a:rPr lang="en-GB" sz="1600" dirty="0">
                <a:solidFill>
                  <a:schemeClr val="tx2"/>
                </a:solidFill>
              </a:rPr>
              <a:t> be </a:t>
            </a:r>
            <a:r>
              <a:rPr lang="en-GB" sz="1600" dirty="0">
                <a:solidFill>
                  <a:schemeClr val="accent2"/>
                </a:solidFill>
              </a:rPr>
              <a:t>led by Academia</a:t>
            </a:r>
          </a:p>
          <a:p>
            <a:pPr marL="285750" indent="-285750">
              <a:buClr>
                <a:schemeClr val="tx2"/>
              </a:buClr>
              <a:buFont typeface="Arial" panose="020B0604020202020204" pitchFamily="34" charset="0"/>
              <a:buChar char="•"/>
            </a:pPr>
            <a:r>
              <a:rPr lang="en-GB" sz="1600" b="1" dirty="0">
                <a:solidFill>
                  <a:schemeClr val="accent2"/>
                </a:solidFill>
              </a:rPr>
              <a:t>MUST</a:t>
            </a:r>
            <a:r>
              <a:rPr lang="en-GB" sz="1600" dirty="0">
                <a:solidFill>
                  <a:schemeClr val="accent2"/>
                </a:solidFill>
              </a:rPr>
              <a:t> </a:t>
            </a:r>
            <a:r>
              <a:rPr lang="en-GB" sz="1600" dirty="0">
                <a:solidFill>
                  <a:schemeClr val="tx2"/>
                </a:solidFill>
              </a:rPr>
              <a:t>be in line with national Space strategy</a:t>
            </a:r>
          </a:p>
          <a:p>
            <a:pPr marL="285750" indent="-285750">
              <a:buClr>
                <a:schemeClr val="tx2"/>
              </a:buClr>
              <a:buFont typeface="Arial" panose="020B0604020202020204" pitchFamily="34" charset="0"/>
              <a:buChar char="•"/>
            </a:pPr>
            <a:r>
              <a:rPr lang="en-GB" sz="1600" b="1" dirty="0">
                <a:solidFill>
                  <a:schemeClr val="accent2"/>
                </a:solidFill>
              </a:rPr>
              <a:t>MUST</a:t>
            </a:r>
            <a:r>
              <a:rPr lang="en-GB" sz="1600" dirty="0">
                <a:solidFill>
                  <a:schemeClr val="tx2"/>
                </a:solidFill>
              </a:rPr>
              <a:t> include </a:t>
            </a:r>
            <a:r>
              <a:rPr lang="en-GB" sz="1600" b="1" dirty="0">
                <a:solidFill>
                  <a:schemeClr val="tx2"/>
                </a:solidFill>
              </a:rPr>
              <a:t>non-national entity with ESA core science team experience</a:t>
            </a:r>
          </a:p>
        </p:txBody>
      </p:sp>
      <p:grpSp>
        <p:nvGrpSpPr>
          <p:cNvPr id="4" name="Group 3">
            <a:extLst>
              <a:ext uri="{FF2B5EF4-FFF2-40B4-BE49-F238E27FC236}">
                <a16:creationId xmlns:a16="http://schemas.microsoft.com/office/drawing/2014/main" id="{8E387B44-0E73-281B-BA1D-B6C109C76F4F}"/>
              </a:ext>
            </a:extLst>
          </p:cNvPr>
          <p:cNvGrpSpPr/>
          <p:nvPr/>
        </p:nvGrpSpPr>
        <p:grpSpPr>
          <a:xfrm>
            <a:off x="5590902" y="2966182"/>
            <a:ext cx="6393498" cy="1159636"/>
            <a:chOff x="5828615" y="3622647"/>
            <a:chExt cx="6155783" cy="527108"/>
          </a:xfrm>
        </p:grpSpPr>
        <p:grpSp>
          <p:nvGrpSpPr>
            <p:cNvPr id="5" name="Group 4">
              <a:extLst>
                <a:ext uri="{FF2B5EF4-FFF2-40B4-BE49-F238E27FC236}">
                  <a16:creationId xmlns:a16="http://schemas.microsoft.com/office/drawing/2014/main" id="{E22E0F17-6240-AD92-D447-2BF27EA6AF6B}"/>
                </a:ext>
              </a:extLst>
            </p:cNvPr>
            <p:cNvGrpSpPr/>
            <p:nvPr/>
          </p:nvGrpSpPr>
          <p:grpSpPr>
            <a:xfrm>
              <a:off x="5885220" y="3649226"/>
              <a:ext cx="6099178" cy="473938"/>
              <a:chOff x="774294" y="4303900"/>
              <a:chExt cx="2783729" cy="415895"/>
            </a:xfrm>
          </p:grpSpPr>
          <p:sp>
            <p:nvSpPr>
              <p:cNvPr id="9" name="Rectangle 8">
                <a:extLst>
                  <a:ext uri="{FF2B5EF4-FFF2-40B4-BE49-F238E27FC236}">
                    <a16:creationId xmlns:a16="http://schemas.microsoft.com/office/drawing/2014/main" id="{3B1F6059-8B8B-3477-B1D4-7DBD377EA490}"/>
                  </a:ext>
                </a:extLst>
              </p:cNvPr>
              <p:cNvSpPr/>
              <p:nvPr/>
            </p:nvSpPr>
            <p:spPr>
              <a:xfrm>
                <a:off x="774294" y="4303900"/>
                <a:ext cx="476447" cy="415895"/>
              </a:xfrm>
              <a:prstGeom prst="rect">
                <a:avLst/>
              </a:prstGeom>
              <a:solidFill>
                <a:schemeClr val="tx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1400" b="1" i="0" u="none" strike="noStrike" kern="1200" cap="none" spc="0" normalizeH="0" baseline="0" noProof="0">
                  <a:ln>
                    <a:noFill/>
                  </a:ln>
                  <a:solidFill>
                    <a:srgbClr val="FFCC4D"/>
                  </a:solidFill>
                  <a:effectLst/>
                  <a:uLnTx/>
                  <a:uFillTx/>
                  <a:latin typeface="Arial" panose="020B0604020202020204"/>
                  <a:ea typeface="+mn-ea"/>
                  <a:cs typeface="+mn-cs"/>
                </a:endParaRPr>
              </a:p>
            </p:txBody>
          </p:sp>
          <p:sp>
            <p:nvSpPr>
              <p:cNvPr id="13" name="Rectangle 12">
                <a:extLst>
                  <a:ext uri="{FF2B5EF4-FFF2-40B4-BE49-F238E27FC236}">
                    <a16:creationId xmlns:a16="http://schemas.microsoft.com/office/drawing/2014/main" id="{A29BA6CC-8723-D1F5-3B82-5C6E476AFA83}"/>
                  </a:ext>
                </a:extLst>
              </p:cNvPr>
              <p:cNvSpPr/>
              <p:nvPr/>
            </p:nvSpPr>
            <p:spPr>
              <a:xfrm>
                <a:off x="1250741" y="4303902"/>
                <a:ext cx="2307282" cy="415893"/>
              </a:xfrm>
              <a:prstGeom prst="rect">
                <a:avLst/>
              </a:prstGeom>
              <a:solidFill>
                <a:schemeClr val="tx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285750" marR="0" lvl="0" indent="-285750" algn="l" defTabSz="914400" rtl="0" eaLnBrk="1" fontAlgn="base" latinLnBrk="0" hangingPunct="1">
                  <a:lnSpc>
                    <a:spcPct val="100000"/>
                  </a:lnSpc>
                  <a:spcBef>
                    <a:spcPct val="0"/>
                  </a:spcBef>
                  <a:spcAft>
                    <a:spcPts val="600"/>
                  </a:spcAft>
                  <a:buClrTx/>
                  <a:buSzTx/>
                  <a:buFont typeface="Wingdings" panose="05000000000000000000" pitchFamily="2" charset="2"/>
                  <a:buChar char="ü"/>
                  <a:tabLst/>
                  <a:defRPr/>
                </a:pPr>
                <a:r>
                  <a:rPr kumimoji="0" lang="en-GB" sz="1400" b="0" i="0" u="none" strike="noStrike" kern="1200" cap="none" spc="0" normalizeH="0" baseline="0" noProof="0">
                    <a:ln>
                      <a:noFill/>
                    </a:ln>
                    <a:solidFill>
                      <a:srgbClr val="FEFFFF"/>
                    </a:solidFill>
                    <a:effectLst/>
                    <a:uLnTx/>
                    <a:uFillTx/>
                    <a:latin typeface="Arial" panose="020B0604020202020204"/>
                    <a:ea typeface="+mn-ea"/>
                    <a:cs typeface="+mn-cs"/>
                  </a:rPr>
                  <a:t>To provide a path to inclusion in ESA science core teams</a:t>
                </a:r>
              </a:p>
              <a:p>
                <a:pPr marL="285750" marR="0" lvl="0" indent="-285750" algn="l" defTabSz="914400" rtl="0" eaLnBrk="1" fontAlgn="base" latinLnBrk="0" hangingPunct="1">
                  <a:lnSpc>
                    <a:spcPct val="100000"/>
                  </a:lnSpc>
                  <a:spcBef>
                    <a:spcPct val="0"/>
                  </a:spcBef>
                  <a:spcAft>
                    <a:spcPts val="600"/>
                  </a:spcAft>
                  <a:buClrTx/>
                  <a:buSzTx/>
                  <a:buFont typeface="Wingdings" panose="05000000000000000000" pitchFamily="2" charset="2"/>
                  <a:buChar char="ü"/>
                  <a:tabLst/>
                  <a:defRPr/>
                </a:pPr>
                <a:r>
                  <a:rPr kumimoji="0" lang="en-GB" sz="1400" b="0" i="0" u="none" strike="noStrike" kern="1200" cap="none" spc="0" normalizeH="0" baseline="0" noProof="0">
                    <a:ln>
                      <a:noFill/>
                    </a:ln>
                    <a:solidFill>
                      <a:srgbClr val="FEFFFF"/>
                    </a:solidFill>
                    <a:effectLst/>
                    <a:uLnTx/>
                    <a:uFillTx/>
                    <a:latin typeface="Arial" panose="020B0604020202020204"/>
                    <a:ea typeface="+mn-ea"/>
                    <a:cs typeface="+mn-cs"/>
                  </a:rPr>
                  <a:t>International collaboration is key</a:t>
                </a:r>
              </a:p>
            </p:txBody>
          </p:sp>
        </p:grpSp>
        <p:pic>
          <p:nvPicPr>
            <p:cNvPr id="7" name="Graphic 6" descr="Comment Important outline">
              <a:extLst>
                <a:ext uri="{FF2B5EF4-FFF2-40B4-BE49-F238E27FC236}">
                  <a16:creationId xmlns:a16="http://schemas.microsoft.com/office/drawing/2014/main" id="{C16180F4-D68E-FF23-1F61-181A662308E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828615" y="3622647"/>
              <a:ext cx="1194832" cy="527108"/>
            </a:xfrm>
            <a:prstGeom prst="rect">
              <a:avLst/>
            </a:prstGeom>
          </p:spPr>
        </p:pic>
      </p:grpSp>
    </p:spTree>
    <p:extLst>
      <p:ext uri="{BB962C8B-B14F-4D97-AF65-F5344CB8AC3E}">
        <p14:creationId xmlns:p14="http://schemas.microsoft.com/office/powerpoint/2010/main" val="10178146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667A6443-B453-459A-8899-B309278FF0A5}"/>
              </a:ext>
            </a:extLst>
          </p:cNvPr>
          <p:cNvSpPr>
            <a:spLocks noGrp="1"/>
          </p:cNvSpPr>
          <p:nvPr>
            <p:ph type="title"/>
          </p:nvPr>
        </p:nvSpPr>
        <p:spPr/>
        <p:txBody>
          <a:bodyPr/>
          <a:lstStyle/>
          <a:p>
            <a:r>
              <a:rPr lang="en-GB" sz="2800"/>
              <a:t>1a. Tender Package – </a:t>
            </a:r>
            <a:r>
              <a:rPr lang="en-GB" sz="2800">
                <a:solidFill>
                  <a:schemeClr val="accent5"/>
                </a:solidFill>
              </a:rPr>
              <a:t>Cover Letter</a:t>
            </a:r>
            <a:endParaRPr lang="en-GB" sz="2800"/>
          </a:p>
        </p:txBody>
      </p:sp>
      <p:sp>
        <p:nvSpPr>
          <p:cNvPr id="3" name="Content Placeholder 2">
            <a:extLst>
              <a:ext uri="{FF2B5EF4-FFF2-40B4-BE49-F238E27FC236}">
                <a16:creationId xmlns:a16="http://schemas.microsoft.com/office/drawing/2014/main" id="{C2A54A6D-3302-47A3-92D2-6BB20BBECCD2}"/>
              </a:ext>
            </a:extLst>
          </p:cNvPr>
          <p:cNvSpPr>
            <a:spLocks noGrp="1"/>
          </p:cNvSpPr>
          <p:nvPr>
            <p:ph idx="1"/>
          </p:nvPr>
        </p:nvSpPr>
        <p:spPr/>
        <p:txBody>
          <a:bodyPr/>
          <a:lstStyle/>
          <a:p>
            <a:r>
              <a:rPr lang="en-GB" altLang="en-US" sz="2000" dirty="0">
                <a:solidFill>
                  <a:schemeClr val="bg1"/>
                </a:solidFill>
                <a:highlight>
                  <a:srgbClr val="003249"/>
                </a:highlight>
              </a:rPr>
              <a:t>Type F – Space (downstream) Applications</a:t>
            </a:r>
            <a:endParaRPr lang="en-GB" sz="2000" dirty="0">
              <a:solidFill>
                <a:schemeClr val="bg1"/>
              </a:solidFill>
            </a:endParaRPr>
          </a:p>
          <a:p>
            <a:pPr marL="285750" indent="-285750" algn="just">
              <a:spcAft>
                <a:spcPts val="600"/>
              </a:spcAft>
              <a:buClr>
                <a:schemeClr val="tx1"/>
              </a:buClr>
              <a:buFont typeface="Arial" panose="020B0604020202020204" pitchFamily="34" charset="0"/>
              <a:buChar char="•"/>
            </a:pPr>
            <a:r>
              <a:rPr lang="en-GB" sz="1600" dirty="0">
                <a:solidFill>
                  <a:schemeClr val="tx1"/>
                </a:solidFill>
              </a:rPr>
              <a:t>Products and services making use of ESA/European space infrastructure that is already existing or scheduled for operation in the near term. The goal is to ensure the </a:t>
            </a:r>
            <a:r>
              <a:rPr lang="en-GB" sz="1600" b="1" dirty="0">
                <a:solidFill>
                  <a:schemeClr val="tx1"/>
                </a:solidFill>
              </a:rPr>
              <a:t>introduction of a product to a first customer </a:t>
            </a:r>
            <a:r>
              <a:rPr lang="en-GB" sz="1600" dirty="0">
                <a:solidFill>
                  <a:schemeClr val="tx1"/>
                </a:solidFill>
              </a:rPr>
              <a:t>and to </a:t>
            </a:r>
            <a:r>
              <a:rPr lang="en-GB" sz="1600" b="1" dirty="0">
                <a:solidFill>
                  <a:schemeClr val="tx1"/>
                </a:solidFill>
              </a:rPr>
              <a:t>enter into customers supply chain</a:t>
            </a:r>
            <a:r>
              <a:rPr lang="en-GB" sz="1600" dirty="0">
                <a:solidFill>
                  <a:schemeClr val="tx1"/>
                </a:solidFill>
              </a:rPr>
              <a:t>.</a:t>
            </a:r>
          </a:p>
          <a:p>
            <a:pPr>
              <a:spcBef>
                <a:spcPts val="0"/>
              </a:spcBef>
            </a:pPr>
            <a:r>
              <a:rPr lang="en-GB" sz="1600" b="1" dirty="0">
                <a:solidFill>
                  <a:schemeClr val="tx1"/>
                </a:solidFill>
              </a:rPr>
              <a:t>Constraints:</a:t>
            </a:r>
          </a:p>
          <a:p>
            <a:pPr marL="285750" indent="-285750">
              <a:buClr>
                <a:schemeClr val="tx2"/>
              </a:buClr>
              <a:buFont typeface="Arial" panose="020B0604020202020204" pitchFamily="34" charset="0"/>
              <a:buChar char="•"/>
            </a:pPr>
            <a:r>
              <a:rPr lang="en-GB" sz="1600" dirty="0">
                <a:solidFill>
                  <a:schemeClr val="tx2"/>
                </a:solidFill>
              </a:rPr>
              <a:t>All general constraints apply</a:t>
            </a:r>
          </a:p>
          <a:p>
            <a:pPr marL="285750" indent="-285750">
              <a:buClr>
                <a:schemeClr val="tx2"/>
              </a:buClr>
              <a:buFont typeface="Arial" panose="020B0604020202020204" pitchFamily="34" charset="0"/>
              <a:buChar char="•"/>
            </a:pPr>
            <a:r>
              <a:rPr lang="en-GB" sz="1600" dirty="0">
                <a:solidFill>
                  <a:schemeClr val="tx2"/>
                </a:solidFill>
              </a:rPr>
              <a:t>Minimum start TRL: </a:t>
            </a:r>
            <a:r>
              <a:rPr lang="en-GB" sz="1600" dirty="0">
                <a:solidFill>
                  <a:schemeClr val="accent2"/>
                </a:solidFill>
              </a:rPr>
              <a:t>TRL 5</a:t>
            </a:r>
          </a:p>
          <a:p>
            <a:pPr marL="285750" indent="-285750">
              <a:buClr>
                <a:schemeClr val="tx2"/>
              </a:buClr>
              <a:buFont typeface="Arial" panose="020B0604020202020204" pitchFamily="34" charset="0"/>
              <a:buChar char="•"/>
            </a:pPr>
            <a:r>
              <a:rPr lang="en-GB" sz="1600" dirty="0">
                <a:solidFill>
                  <a:schemeClr val="tx2"/>
                </a:solidFill>
              </a:rPr>
              <a:t>Maximum end TRL: </a:t>
            </a:r>
            <a:r>
              <a:rPr lang="en-GB" sz="1600" b="1" dirty="0">
                <a:solidFill>
                  <a:schemeClr val="accent2"/>
                </a:solidFill>
              </a:rPr>
              <a:t>MUST achieve TRL 8</a:t>
            </a:r>
          </a:p>
          <a:p>
            <a:pPr marL="285750" indent="-285750">
              <a:buClr>
                <a:schemeClr val="tx2"/>
              </a:buClr>
              <a:buFont typeface="Arial" panose="020B0604020202020204" pitchFamily="34" charset="0"/>
              <a:buChar char="•"/>
            </a:pPr>
            <a:r>
              <a:rPr lang="en-GB" sz="1600" dirty="0">
                <a:solidFill>
                  <a:schemeClr val="tx2"/>
                </a:solidFill>
              </a:rPr>
              <a:t>Expected duration: </a:t>
            </a:r>
            <a:r>
              <a:rPr lang="en-GB" sz="1600" dirty="0">
                <a:solidFill>
                  <a:schemeClr val="accent2"/>
                </a:solidFill>
              </a:rPr>
              <a:t>no time indication foreseen</a:t>
            </a:r>
          </a:p>
          <a:p>
            <a:pPr marL="285750" indent="-285750">
              <a:buClr>
                <a:schemeClr val="tx2"/>
              </a:buClr>
              <a:buFont typeface="Arial" panose="020B0604020202020204" pitchFamily="34" charset="0"/>
              <a:buChar char="•"/>
            </a:pPr>
            <a:r>
              <a:rPr lang="en-GB" sz="1600" dirty="0">
                <a:solidFill>
                  <a:schemeClr val="tx2"/>
                </a:solidFill>
              </a:rPr>
              <a:t>Minimum mark for recommendation: </a:t>
            </a:r>
            <a:r>
              <a:rPr lang="en-GB" sz="1600" dirty="0">
                <a:solidFill>
                  <a:schemeClr val="accent2"/>
                </a:solidFill>
              </a:rPr>
              <a:t>60</a:t>
            </a:r>
          </a:p>
          <a:p>
            <a:pPr marL="285750" indent="-285750">
              <a:buClr>
                <a:schemeClr val="tx2"/>
              </a:buClr>
              <a:buFont typeface="Arial" panose="020B0604020202020204" pitchFamily="34" charset="0"/>
              <a:buChar char="•"/>
            </a:pPr>
            <a:r>
              <a:rPr lang="en-GB" sz="1600" dirty="0">
                <a:solidFill>
                  <a:schemeClr val="tx2"/>
                </a:solidFill>
              </a:rPr>
              <a:t>Agency funding not higher than </a:t>
            </a:r>
            <a:r>
              <a:rPr lang="en-GB" sz="1600" dirty="0">
                <a:solidFill>
                  <a:schemeClr val="accent2"/>
                </a:solidFill>
              </a:rPr>
              <a:t>250,000 EUR</a:t>
            </a:r>
            <a:endParaRPr lang="en-GB" sz="1600" dirty="0"/>
          </a:p>
          <a:p>
            <a:pPr marL="285750" indent="-285750">
              <a:buClr>
                <a:schemeClr val="tx2"/>
              </a:buClr>
              <a:buFont typeface="Arial" panose="020B0604020202020204" pitchFamily="34" charset="0"/>
              <a:buChar char="•"/>
            </a:pPr>
            <a:r>
              <a:rPr lang="en-GB" sz="1600" b="1" dirty="0">
                <a:solidFill>
                  <a:schemeClr val="accent2"/>
                </a:solidFill>
              </a:rPr>
              <a:t>MUST</a:t>
            </a:r>
            <a:r>
              <a:rPr lang="en-GB" sz="1600" dirty="0">
                <a:solidFill>
                  <a:schemeClr val="accent2"/>
                </a:solidFill>
              </a:rPr>
              <a:t> be co-funded</a:t>
            </a:r>
            <a:r>
              <a:rPr lang="en-GB" sz="1600" dirty="0"/>
              <a:t> </a:t>
            </a:r>
            <a:r>
              <a:rPr lang="en-GB" sz="1600" dirty="0">
                <a:solidFill>
                  <a:schemeClr val="tx2"/>
                </a:solidFill>
              </a:rPr>
              <a:t>to a </a:t>
            </a:r>
            <a:r>
              <a:rPr lang="en-GB" sz="1600" dirty="0">
                <a:solidFill>
                  <a:schemeClr val="accent2"/>
                </a:solidFill>
              </a:rPr>
              <a:t>minimum level of 25% of the total cost </a:t>
            </a:r>
            <a:r>
              <a:rPr lang="en-GB" sz="1600" dirty="0">
                <a:solidFill>
                  <a:schemeClr val="tx2"/>
                </a:solidFill>
              </a:rPr>
              <a:t>of the activity </a:t>
            </a:r>
            <a:r>
              <a:rPr lang="en-GB" sz="1400" i="1" dirty="0">
                <a:solidFill>
                  <a:schemeClr val="tx2"/>
                </a:solidFill>
              </a:rPr>
              <a:t>(e.g., If ESA pays 150k EUR, the total cost is at least 200k EUR). </a:t>
            </a:r>
            <a:r>
              <a:rPr lang="en-GB" sz="1600" dirty="0">
                <a:solidFill>
                  <a:schemeClr val="tx2"/>
                </a:solidFill>
              </a:rPr>
              <a:t>No profit is allowed.</a:t>
            </a:r>
          </a:p>
          <a:p>
            <a:pPr marL="285750" indent="-285750">
              <a:buClr>
                <a:schemeClr val="tx2"/>
              </a:buClr>
              <a:buFont typeface="Arial" panose="020B0604020202020204" pitchFamily="34" charset="0"/>
              <a:buChar char="•"/>
            </a:pPr>
            <a:r>
              <a:rPr lang="en-GB" sz="1600" dirty="0">
                <a:solidFill>
                  <a:schemeClr val="tx2"/>
                </a:solidFill>
              </a:rPr>
              <a:t>Prime </a:t>
            </a:r>
            <a:r>
              <a:rPr lang="en-GB" sz="1600" dirty="0" err="1">
                <a:solidFill>
                  <a:schemeClr val="tx2"/>
                </a:solidFill>
              </a:rPr>
              <a:t>contractorship</a:t>
            </a:r>
            <a:r>
              <a:rPr lang="en-GB" sz="1600" dirty="0">
                <a:solidFill>
                  <a:schemeClr val="tx2"/>
                </a:solidFill>
              </a:rPr>
              <a:t> </a:t>
            </a:r>
            <a:r>
              <a:rPr lang="en-GB" sz="1600" b="1" dirty="0">
                <a:solidFill>
                  <a:schemeClr val="accent2"/>
                </a:solidFill>
              </a:rPr>
              <a:t>MUST</a:t>
            </a:r>
            <a:r>
              <a:rPr lang="en-GB" sz="1600" dirty="0">
                <a:solidFill>
                  <a:schemeClr val="accent2"/>
                </a:solidFill>
              </a:rPr>
              <a:t> be led by industry </a:t>
            </a:r>
            <a:r>
              <a:rPr lang="en-GB" sz="1600" dirty="0">
                <a:solidFill>
                  <a:schemeClr val="tx2"/>
                </a:solidFill>
              </a:rPr>
              <a:t>with the capability to commercialise the service</a:t>
            </a:r>
          </a:p>
          <a:p>
            <a:pPr marL="285750" indent="-285750">
              <a:buClr>
                <a:schemeClr val="tx2"/>
              </a:buClr>
              <a:buFont typeface="Arial" panose="020B0604020202020204" pitchFamily="34" charset="0"/>
              <a:buChar char="•"/>
            </a:pPr>
            <a:r>
              <a:rPr lang="en-GB" sz="1600" b="1" dirty="0">
                <a:solidFill>
                  <a:schemeClr val="accent2"/>
                </a:solidFill>
              </a:rPr>
              <a:t>MUST</a:t>
            </a:r>
            <a:r>
              <a:rPr lang="en-GB" sz="1600" dirty="0">
                <a:solidFill>
                  <a:schemeClr val="accent2"/>
                </a:solidFill>
              </a:rPr>
              <a:t> include an end-user customer as a subcontractor</a:t>
            </a:r>
            <a:r>
              <a:rPr lang="en-GB" sz="1600" dirty="0">
                <a:solidFill>
                  <a:schemeClr val="tx2"/>
                </a:solidFill>
              </a:rPr>
              <a:t>, may include academia for technical support.</a:t>
            </a:r>
          </a:p>
          <a:p>
            <a:pPr marL="285750" indent="-285750">
              <a:buClr>
                <a:schemeClr val="tx2"/>
              </a:buClr>
              <a:buFont typeface="Arial" panose="020B0604020202020204" pitchFamily="34" charset="0"/>
              <a:buChar char="•"/>
            </a:pPr>
            <a:r>
              <a:rPr lang="en-GB" sz="1600" dirty="0">
                <a:solidFill>
                  <a:schemeClr val="tx2"/>
                </a:solidFill>
              </a:rPr>
              <a:t>Cannot be used for repetitive product uptake scenarios.</a:t>
            </a:r>
          </a:p>
        </p:txBody>
      </p:sp>
      <p:grpSp>
        <p:nvGrpSpPr>
          <p:cNvPr id="4" name="Group 3">
            <a:extLst>
              <a:ext uri="{FF2B5EF4-FFF2-40B4-BE49-F238E27FC236}">
                <a16:creationId xmlns:a16="http://schemas.microsoft.com/office/drawing/2014/main" id="{743EDECF-11C0-5AE4-BF70-CA10E896E4E5}"/>
              </a:ext>
            </a:extLst>
          </p:cNvPr>
          <p:cNvGrpSpPr/>
          <p:nvPr/>
        </p:nvGrpSpPr>
        <p:grpSpPr>
          <a:xfrm>
            <a:off x="5590902" y="2788354"/>
            <a:ext cx="6393498" cy="1515292"/>
            <a:chOff x="5828615" y="3541816"/>
            <a:chExt cx="6155783" cy="688770"/>
          </a:xfrm>
        </p:grpSpPr>
        <p:grpSp>
          <p:nvGrpSpPr>
            <p:cNvPr id="5" name="Group 4">
              <a:extLst>
                <a:ext uri="{FF2B5EF4-FFF2-40B4-BE49-F238E27FC236}">
                  <a16:creationId xmlns:a16="http://schemas.microsoft.com/office/drawing/2014/main" id="{8787FC13-D53D-FF49-8E59-59B537AD3883}"/>
                </a:ext>
              </a:extLst>
            </p:cNvPr>
            <p:cNvGrpSpPr/>
            <p:nvPr/>
          </p:nvGrpSpPr>
          <p:grpSpPr>
            <a:xfrm>
              <a:off x="5885220" y="3541816"/>
              <a:ext cx="6099178" cy="688770"/>
              <a:chOff x="774294" y="4209640"/>
              <a:chExt cx="2783729" cy="604416"/>
            </a:xfrm>
          </p:grpSpPr>
          <p:sp>
            <p:nvSpPr>
              <p:cNvPr id="8" name="Rectangle 7">
                <a:extLst>
                  <a:ext uri="{FF2B5EF4-FFF2-40B4-BE49-F238E27FC236}">
                    <a16:creationId xmlns:a16="http://schemas.microsoft.com/office/drawing/2014/main" id="{280ED385-829B-8026-2843-1DE63C66C8AD}"/>
                  </a:ext>
                </a:extLst>
              </p:cNvPr>
              <p:cNvSpPr/>
              <p:nvPr/>
            </p:nvSpPr>
            <p:spPr>
              <a:xfrm>
                <a:off x="774294" y="4209640"/>
                <a:ext cx="476447" cy="604416"/>
              </a:xfrm>
              <a:prstGeom prst="rect">
                <a:avLst/>
              </a:prstGeom>
              <a:solidFill>
                <a:schemeClr val="tx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1400" b="1" i="0" u="none" strike="noStrike" kern="1200" cap="none" spc="0" normalizeH="0" baseline="0" noProof="0">
                  <a:ln>
                    <a:noFill/>
                  </a:ln>
                  <a:solidFill>
                    <a:srgbClr val="FFCC4D"/>
                  </a:solidFill>
                  <a:effectLst/>
                  <a:uLnTx/>
                  <a:uFillTx/>
                  <a:latin typeface="Arial" panose="020B0604020202020204"/>
                  <a:ea typeface="+mn-ea"/>
                  <a:cs typeface="+mn-cs"/>
                </a:endParaRPr>
              </a:p>
            </p:txBody>
          </p:sp>
          <p:sp>
            <p:nvSpPr>
              <p:cNvPr id="10" name="Rectangle 9">
                <a:extLst>
                  <a:ext uri="{FF2B5EF4-FFF2-40B4-BE49-F238E27FC236}">
                    <a16:creationId xmlns:a16="http://schemas.microsoft.com/office/drawing/2014/main" id="{DEABC0CD-6D79-807E-C629-ADA046877F6E}"/>
                  </a:ext>
                </a:extLst>
              </p:cNvPr>
              <p:cNvSpPr/>
              <p:nvPr/>
            </p:nvSpPr>
            <p:spPr>
              <a:xfrm>
                <a:off x="1250741" y="4209640"/>
                <a:ext cx="2307282" cy="604416"/>
              </a:xfrm>
              <a:prstGeom prst="rect">
                <a:avLst/>
              </a:prstGeom>
              <a:solidFill>
                <a:schemeClr val="tx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285750" marR="0" lvl="0" indent="-285750" algn="l" defTabSz="914400" rtl="0" eaLnBrk="1" fontAlgn="base" latinLnBrk="0" hangingPunct="1">
                  <a:lnSpc>
                    <a:spcPct val="100000"/>
                  </a:lnSpc>
                  <a:spcBef>
                    <a:spcPct val="0"/>
                  </a:spcBef>
                  <a:spcAft>
                    <a:spcPts val="600"/>
                  </a:spcAft>
                  <a:buClrTx/>
                  <a:buSzTx/>
                  <a:buFont typeface="Wingdings" panose="05000000000000000000" pitchFamily="2" charset="2"/>
                  <a:buChar char="ü"/>
                  <a:tabLst/>
                  <a:defRPr/>
                </a:pPr>
                <a:r>
                  <a:rPr kumimoji="0" lang="en-GB" sz="1400" b="0" i="0" u="none" strike="noStrike" kern="1200" cap="none" spc="0" normalizeH="0" baseline="0" noProof="0">
                    <a:ln>
                      <a:noFill/>
                    </a:ln>
                    <a:solidFill>
                      <a:srgbClr val="FEFFFF"/>
                    </a:solidFill>
                    <a:effectLst/>
                    <a:uLnTx/>
                    <a:uFillTx/>
                    <a:latin typeface="Arial" panose="020B0604020202020204"/>
                    <a:ea typeface="+mn-ea"/>
                    <a:cs typeface="+mn-cs"/>
                  </a:rPr>
                  <a:t>To enter the market with space technology-based products and enable sustainable business</a:t>
                </a:r>
              </a:p>
              <a:p>
                <a:pPr marL="285750" marR="0" lvl="0" indent="-285750" algn="l" defTabSz="914400" rtl="0" eaLnBrk="1" fontAlgn="base" latinLnBrk="0" hangingPunct="1">
                  <a:lnSpc>
                    <a:spcPct val="100000"/>
                  </a:lnSpc>
                  <a:spcBef>
                    <a:spcPct val="0"/>
                  </a:spcBef>
                  <a:spcAft>
                    <a:spcPts val="600"/>
                  </a:spcAft>
                  <a:buClrTx/>
                  <a:buSzTx/>
                  <a:buFont typeface="Wingdings" panose="05000000000000000000" pitchFamily="2" charset="2"/>
                  <a:buChar char="ü"/>
                  <a:tabLst/>
                  <a:defRPr/>
                </a:pPr>
                <a:r>
                  <a:rPr kumimoji="0" lang="en-GB" sz="1400" b="0" i="0" u="none" strike="noStrike" kern="1200" cap="none" spc="0" normalizeH="0" baseline="0" noProof="0">
                    <a:ln>
                      <a:noFill/>
                    </a:ln>
                    <a:solidFill>
                      <a:srgbClr val="FEFFFF"/>
                    </a:solidFill>
                    <a:effectLst/>
                    <a:uLnTx/>
                    <a:uFillTx/>
                    <a:latin typeface="Arial" panose="020B0604020202020204"/>
                    <a:ea typeface="+mn-ea"/>
                    <a:cs typeface="+mn-cs"/>
                  </a:rPr>
                  <a:t>To bring Downstream Applications into operational use</a:t>
                </a:r>
              </a:p>
            </p:txBody>
          </p:sp>
        </p:grpSp>
        <p:pic>
          <p:nvPicPr>
            <p:cNvPr id="7" name="Graphic 6" descr="Comment Important outline">
              <a:extLst>
                <a:ext uri="{FF2B5EF4-FFF2-40B4-BE49-F238E27FC236}">
                  <a16:creationId xmlns:a16="http://schemas.microsoft.com/office/drawing/2014/main" id="{5F5503DA-DCBB-E64C-9A59-247235FF5DC3}"/>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828615" y="3622647"/>
              <a:ext cx="1194832" cy="527108"/>
            </a:xfrm>
            <a:prstGeom prst="rect">
              <a:avLst/>
            </a:prstGeom>
          </p:spPr>
        </p:pic>
      </p:grpSp>
    </p:spTree>
    <p:extLst>
      <p:ext uri="{BB962C8B-B14F-4D97-AF65-F5344CB8AC3E}">
        <p14:creationId xmlns:p14="http://schemas.microsoft.com/office/powerpoint/2010/main" val="37055645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6037112-378D-446A-B50A-A049E9384DCA}"/>
              </a:ext>
            </a:extLst>
          </p:cNvPr>
          <p:cNvSpPr>
            <a:spLocks noGrp="1"/>
          </p:cNvSpPr>
          <p:nvPr>
            <p:ph type="title"/>
          </p:nvPr>
        </p:nvSpPr>
        <p:spPr/>
        <p:txBody>
          <a:bodyPr/>
          <a:lstStyle/>
          <a:p>
            <a:r>
              <a:rPr lang="en-GB" sz="2800"/>
              <a:t>1a. Tender Package – </a:t>
            </a:r>
            <a:r>
              <a:rPr lang="en-GB" sz="2800">
                <a:solidFill>
                  <a:schemeClr val="accent5"/>
                </a:solidFill>
              </a:rPr>
              <a:t>Cover Letter</a:t>
            </a:r>
            <a:endParaRPr lang="en-GB" sz="2800"/>
          </a:p>
        </p:txBody>
      </p:sp>
      <p:sp>
        <p:nvSpPr>
          <p:cNvPr id="3" name="Content Placeholder 2">
            <a:extLst>
              <a:ext uri="{FF2B5EF4-FFF2-40B4-BE49-F238E27FC236}">
                <a16:creationId xmlns:a16="http://schemas.microsoft.com/office/drawing/2014/main" id="{EE790F93-F321-443F-B9A2-A88DDC6B39A5}"/>
              </a:ext>
            </a:extLst>
          </p:cNvPr>
          <p:cNvSpPr>
            <a:spLocks noGrp="1"/>
          </p:cNvSpPr>
          <p:nvPr>
            <p:ph idx="1"/>
          </p:nvPr>
        </p:nvSpPr>
        <p:spPr/>
        <p:txBody>
          <a:bodyPr/>
          <a:lstStyle/>
          <a:p>
            <a:r>
              <a:rPr lang="en-GB" altLang="en-US" sz="2000" dirty="0">
                <a:solidFill>
                  <a:schemeClr val="bg1"/>
                </a:solidFill>
                <a:highlight>
                  <a:srgbClr val="003249"/>
                </a:highlight>
                <a:latin typeface="Arial"/>
                <a:ea typeface="MS PGothic"/>
                <a:cs typeface="Arial"/>
              </a:rPr>
              <a:t>Type G - Education Activities</a:t>
            </a:r>
            <a:r>
              <a:rPr lang="en-GB" dirty="0">
                <a:latin typeface="Arial"/>
                <a:ea typeface="MS PGothic"/>
                <a:cs typeface="Arial"/>
              </a:rPr>
              <a:t>		</a:t>
            </a:r>
          </a:p>
          <a:p>
            <a:r>
              <a:rPr lang="en-GB" b="1" dirty="0">
                <a:solidFill>
                  <a:schemeClr val="tx1"/>
                </a:solidFill>
              </a:rPr>
              <a:t>G1 – University courses / modules</a:t>
            </a:r>
          </a:p>
          <a:p>
            <a:pPr marL="285750" indent="-285750">
              <a:buClr>
                <a:schemeClr val="tx1"/>
              </a:buClr>
              <a:buFont typeface="Arial" panose="020B0604020202020204" pitchFamily="34" charset="0"/>
              <a:buChar char="•"/>
            </a:pPr>
            <a:r>
              <a:rPr lang="en-GB" dirty="0">
                <a:solidFill>
                  <a:schemeClr val="tx1"/>
                </a:solidFill>
              </a:rPr>
              <a:t>Leading to credits towards a qualification (BSc or MSc) in space-related topics that </a:t>
            </a:r>
            <a:r>
              <a:rPr lang="en-GB" b="1" dirty="0">
                <a:solidFill>
                  <a:schemeClr val="tx1"/>
                </a:solidFill>
              </a:rPr>
              <a:t>correspond to the needs of the national space industry</a:t>
            </a:r>
            <a:r>
              <a:rPr lang="en-GB" dirty="0">
                <a:solidFill>
                  <a:schemeClr val="tx1"/>
                </a:solidFill>
              </a:rPr>
              <a:t> and to encourage a career in space and answer to national space industry needs.</a:t>
            </a:r>
          </a:p>
          <a:p>
            <a:endParaRPr lang="en-GB" dirty="0"/>
          </a:p>
          <a:p>
            <a:r>
              <a:rPr lang="en-GB" b="1" dirty="0">
                <a:solidFill>
                  <a:schemeClr val="tx1"/>
                </a:solidFill>
              </a:rPr>
              <a:t>Constraints:</a:t>
            </a:r>
          </a:p>
          <a:p>
            <a:pPr marL="285750" indent="-285750">
              <a:buClr>
                <a:schemeClr val="tx2"/>
              </a:buClr>
              <a:buFont typeface="Arial" panose="020B0604020202020204" pitchFamily="34" charset="0"/>
              <a:buChar char="•"/>
            </a:pPr>
            <a:r>
              <a:rPr lang="en-GB" sz="1600" dirty="0">
                <a:solidFill>
                  <a:schemeClr val="tx2"/>
                </a:solidFill>
                <a:latin typeface="Arial"/>
                <a:ea typeface="MS PGothic"/>
                <a:cs typeface="Arial"/>
              </a:rPr>
              <a:t>TRL requirements: </a:t>
            </a:r>
            <a:r>
              <a:rPr lang="en-GB" sz="1600" dirty="0">
                <a:solidFill>
                  <a:schemeClr val="accent2"/>
                </a:solidFill>
                <a:latin typeface="Arial"/>
                <a:ea typeface="MS PGothic"/>
                <a:cs typeface="Arial"/>
              </a:rPr>
              <a:t>not applicable</a:t>
            </a:r>
          </a:p>
          <a:p>
            <a:pPr marL="285750" indent="-285750">
              <a:buClr>
                <a:schemeClr val="tx2"/>
              </a:buClr>
              <a:buFont typeface="Arial" panose="020B0604020202020204" pitchFamily="34" charset="0"/>
              <a:buChar char="•"/>
            </a:pPr>
            <a:r>
              <a:rPr lang="en-GB" sz="1600" dirty="0">
                <a:solidFill>
                  <a:schemeClr val="tx2"/>
                </a:solidFill>
                <a:latin typeface="Arial"/>
                <a:ea typeface="MS PGothic"/>
                <a:cs typeface="Arial"/>
              </a:rPr>
              <a:t>Expected duration: </a:t>
            </a:r>
            <a:r>
              <a:rPr lang="en-GB" sz="1600" dirty="0">
                <a:solidFill>
                  <a:schemeClr val="accent2"/>
                </a:solidFill>
                <a:latin typeface="Arial"/>
                <a:ea typeface="MS PGothic"/>
                <a:cs typeface="Arial"/>
              </a:rPr>
              <a:t>maximum of 36 months</a:t>
            </a:r>
          </a:p>
          <a:p>
            <a:pPr marL="285750" indent="-285750">
              <a:buClr>
                <a:schemeClr val="tx2"/>
              </a:buClr>
              <a:buFont typeface="Arial" panose="020B0604020202020204" pitchFamily="34" charset="0"/>
              <a:buChar char="•"/>
            </a:pPr>
            <a:r>
              <a:rPr lang="en-GB" sz="1600" dirty="0">
                <a:solidFill>
                  <a:schemeClr val="tx2"/>
                </a:solidFill>
              </a:rPr>
              <a:t>Minimum mark for recommendation: </a:t>
            </a:r>
            <a:r>
              <a:rPr lang="en-GB" sz="1600" dirty="0">
                <a:solidFill>
                  <a:schemeClr val="accent2"/>
                </a:solidFill>
              </a:rPr>
              <a:t>60</a:t>
            </a:r>
          </a:p>
          <a:p>
            <a:pPr marL="285750" indent="-285750">
              <a:buClr>
                <a:schemeClr val="tx2"/>
              </a:buClr>
              <a:buFont typeface="Arial" panose="020B0604020202020204" pitchFamily="34" charset="0"/>
              <a:buChar char="•"/>
            </a:pPr>
            <a:r>
              <a:rPr lang="en-GB" sz="1600" dirty="0">
                <a:solidFill>
                  <a:schemeClr val="tx2"/>
                </a:solidFill>
                <a:latin typeface="Arial"/>
                <a:ea typeface="MS PGothic"/>
                <a:cs typeface="Arial"/>
              </a:rPr>
              <a:t>Price not higher than </a:t>
            </a:r>
            <a:r>
              <a:rPr lang="en-GB" sz="1600" dirty="0">
                <a:solidFill>
                  <a:schemeClr val="accent2"/>
                </a:solidFill>
                <a:latin typeface="Arial"/>
                <a:ea typeface="MS PGothic"/>
                <a:cs typeface="Arial"/>
              </a:rPr>
              <a:t>75,000 EUR</a:t>
            </a:r>
          </a:p>
          <a:p>
            <a:pPr marL="285750" indent="-285750">
              <a:buClr>
                <a:schemeClr val="tx2"/>
              </a:buClr>
              <a:buFont typeface="Arial" panose="020B0604020202020204" pitchFamily="34" charset="0"/>
              <a:buChar char="•"/>
            </a:pPr>
            <a:r>
              <a:rPr lang="en-GB" sz="1600" dirty="0">
                <a:solidFill>
                  <a:schemeClr val="tx2"/>
                </a:solidFill>
                <a:latin typeface="Arial"/>
                <a:ea typeface="MS PGothic"/>
                <a:cs typeface="Arial"/>
              </a:rPr>
              <a:t>Prime </a:t>
            </a:r>
            <a:r>
              <a:rPr lang="en-GB" sz="1600" dirty="0" err="1">
                <a:solidFill>
                  <a:schemeClr val="tx2"/>
                </a:solidFill>
                <a:latin typeface="Arial"/>
                <a:ea typeface="MS PGothic"/>
                <a:cs typeface="Arial"/>
              </a:rPr>
              <a:t>contractorship</a:t>
            </a:r>
            <a:r>
              <a:rPr lang="en-GB" sz="1600" dirty="0">
                <a:solidFill>
                  <a:schemeClr val="tx2"/>
                </a:solidFill>
                <a:latin typeface="Arial"/>
                <a:ea typeface="MS PGothic"/>
                <a:cs typeface="Arial"/>
              </a:rPr>
              <a:t> </a:t>
            </a:r>
            <a:r>
              <a:rPr lang="en-GB" sz="1600" b="1" dirty="0">
                <a:solidFill>
                  <a:schemeClr val="accent2"/>
                </a:solidFill>
                <a:latin typeface="Arial"/>
                <a:ea typeface="MS PGothic"/>
                <a:cs typeface="Arial"/>
              </a:rPr>
              <a:t>MUST</a:t>
            </a:r>
            <a:r>
              <a:rPr lang="en-GB" sz="1600" dirty="0">
                <a:solidFill>
                  <a:schemeClr val="accent2"/>
                </a:solidFill>
                <a:latin typeface="Arial"/>
                <a:ea typeface="MS PGothic"/>
                <a:cs typeface="Arial"/>
              </a:rPr>
              <a:t> be led by academia </a:t>
            </a:r>
            <a:r>
              <a:rPr lang="en-GB" sz="1600" dirty="0">
                <a:solidFill>
                  <a:schemeClr val="tx2"/>
                </a:solidFill>
                <a:latin typeface="Arial"/>
                <a:ea typeface="MS PGothic"/>
                <a:cs typeface="Arial"/>
              </a:rPr>
              <a:t>and </a:t>
            </a:r>
            <a:r>
              <a:rPr lang="en-GB" sz="1600" dirty="0">
                <a:solidFill>
                  <a:schemeClr val="accent2"/>
                </a:solidFill>
                <a:latin typeface="Arial"/>
                <a:ea typeface="MS PGothic"/>
                <a:cs typeface="Arial"/>
              </a:rPr>
              <a:t>industry</a:t>
            </a:r>
            <a:r>
              <a:rPr lang="en-GB" sz="1600" b="1" dirty="0">
                <a:solidFill>
                  <a:schemeClr val="accent2"/>
                </a:solidFill>
                <a:latin typeface="Arial"/>
                <a:ea typeface="MS PGothic"/>
                <a:cs typeface="Arial"/>
              </a:rPr>
              <a:t> MUST </a:t>
            </a:r>
            <a:r>
              <a:rPr lang="en-GB" sz="1600" dirty="0">
                <a:solidFill>
                  <a:schemeClr val="accent2"/>
                </a:solidFill>
                <a:latin typeface="Arial"/>
                <a:ea typeface="MS PGothic"/>
                <a:cs typeface="Arial"/>
              </a:rPr>
              <a:t>be involved </a:t>
            </a:r>
            <a:r>
              <a:rPr lang="en-GB" sz="1600" dirty="0">
                <a:solidFill>
                  <a:schemeClr val="tx2"/>
                </a:solidFill>
                <a:latin typeface="Arial"/>
                <a:ea typeface="MS PGothic"/>
                <a:cs typeface="Arial"/>
              </a:rPr>
              <a:t>as a partner in the definition of the courses, practical lessons and/or topics. </a:t>
            </a:r>
          </a:p>
          <a:p>
            <a:pPr marL="285750" indent="-285750">
              <a:buClr>
                <a:schemeClr val="tx2"/>
              </a:buClr>
              <a:buFont typeface="Arial" panose="020B0604020202020204" pitchFamily="34" charset="0"/>
              <a:buChar char="•"/>
            </a:pPr>
            <a:r>
              <a:rPr lang="en-GB" sz="1600" dirty="0">
                <a:solidFill>
                  <a:schemeClr val="tx2"/>
                </a:solidFill>
                <a:latin typeface="Arial"/>
                <a:ea typeface="MS PGothic"/>
                <a:cs typeface="Arial"/>
              </a:rPr>
              <a:t>The provision of industrial internships as part of the course is encouraged as part of course module development.</a:t>
            </a:r>
          </a:p>
          <a:p>
            <a:pPr marL="285750" indent="-285750">
              <a:buClr>
                <a:schemeClr val="tx2"/>
              </a:buClr>
              <a:buFont typeface="Arial" panose="020B0604020202020204" pitchFamily="34" charset="0"/>
              <a:buChar char="•"/>
            </a:pPr>
            <a:endParaRPr lang="en-GB" sz="1600" dirty="0">
              <a:solidFill>
                <a:schemeClr val="tx2"/>
              </a:solidFill>
            </a:endParaRPr>
          </a:p>
        </p:txBody>
      </p:sp>
      <p:grpSp>
        <p:nvGrpSpPr>
          <p:cNvPr id="4" name="Group 3">
            <a:extLst>
              <a:ext uri="{FF2B5EF4-FFF2-40B4-BE49-F238E27FC236}">
                <a16:creationId xmlns:a16="http://schemas.microsoft.com/office/drawing/2014/main" id="{1F980DD1-A79E-3AFB-9FE7-BB3DD5B5393F}"/>
              </a:ext>
            </a:extLst>
          </p:cNvPr>
          <p:cNvGrpSpPr/>
          <p:nvPr/>
        </p:nvGrpSpPr>
        <p:grpSpPr>
          <a:xfrm>
            <a:off x="5590902" y="2788354"/>
            <a:ext cx="6393498" cy="1515292"/>
            <a:chOff x="5828615" y="3541816"/>
            <a:chExt cx="6155783" cy="688770"/>
          </a:xfrm>
        </p:grpSpPr>
        <p:grpSp>
          <p:nvGrpSpPr>
            <p:cNvPr id="5" name="Group 4">
              <a:extLst>
                <a:ext uri="{FF2B5EF4-FFF2-40B4-BE49-F238E27FC236}">
                  <a16:creationId xmlns:a16="http://schemas.microsoft.com/office/drawing/2014/main" id="{86DD5D5B-8D0C-5CFC-74B9-0F3CCC6808E6}"/>
                </a:ext>
              </a:extLst>
            </p:cNvPr>
            <p:cNvGrpSpPr/>
            <p:nvPr/>
          </p:nvGrpSpPr>
          <p:grpSpPr>
            <a:xfrm>
              <a:off x="5885220" y="3541816"/>
              <a:ext cx="6099178" cy="688770"/>
              <a:chOff x="774294" y="4209640"/>
              <a:chExt cx="2783729" cy="604416"/>
            </a:xfrm>
          </p:grpSpPr>
          <p:sp>
            <p:nvSpPr>
              <p:cNvPr id="9" name="Rectangle 8">
                <a:extLst>
                  <a:ext uri="{FF2B5EF4-FFF2-40B4-BE49-F238E27FC236}">
                    <a16:creationId xmlns:a16="http://schemas.microsoft.com/office/drawing/2014/main" id="{05C42640-8BCC-AF4F-40C9-E5ECABD80622}"/>
                  </a:ext>
                </a:extLst>
              </p:cNvPr>
              <p:cNvSpPr/>
              <p:nvPr/>
            </p:nvSpPr>
            <p:spPr>
              <a:xfrm>
                <a:off x="774294" y="4209640"/>
                <a:ext cx="476447" cy="604416"/>
              </a:xfrm>
              <a:prstGeom prst="rect">
                <a:avLst/>
              </a:prstGeom>
              <a:solidFill>
                <a:schemeClr val="tx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1400" b="1" i="0" u="none" strike="noStrike" kern="1200" cap="none" spc="0" normalizeH="0" baseline="0" noProof="0">
                  <a:ln>
                    <a:noFill/>
                  </a:ln>
                  <a:solidFill>
                    <a:srgbClr val="FFCC4D"/>
                  </a:solidFill>
                  <a:effectLst/>
                  <a:uLnTx/>
                  <a:uFillTx/>
                  <a:latin typeface="Arial" panose="020B0604020202020204"/>
                  <a:ea typeface="+mn-ea"/>
                  <a:cs typeface="+mn-cs"/>
                </a:endParaRPr>
              </a:p>
            </p:txBody>
          </p:sp>
          <p:sp>
            <p:nvSpPr>
              <p:cNvPr id="12" name="Rectangle 11">
                <a:extLst>
                  <a:ext uri="{FF2B5EF4-FFF2-40B4-BE49-F238E27FC236}">
                    <a16:creationId xmlns:a16="http://schemas.microsoft.com/office/drawing/2014/main" id="{5F5209F4-0B25-0444-FF8F-23F9C13C3223}"/>
                  </a:ext>
                </a:extLst>
              </p:cNvPr>
              <p:cNvSpPr/>
              <p:nvPr/>
            </p:nvSpPr>
            <p:spPr>
              <a:xfrm>
                <a:off x="1250741" y="4209640"/>
                <a:ext cx="2307282" cy="604416"/>
              </a:xfrm>
              <a:prstGeom prst="rect">
                <a:avLst/>
              </a:prstGeom>
              <a:solidFill>
                <a:schemeClr val="tx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285750" marR="0" lvl="0" indent="-285750" algn="l" defTabSz="914400" rtl="0" eaLnBrk="1" fontAlgn="base" latinLnBrk="0" hangingPunct="1">
                  <a:lnSpc>
                    <a:spcPct val="100000"/>
                  </a:lnSpc>
                  <a:spcBef>
                    <a:spcPct val="0"/>
                  </a:spcBef>
                  <a:spcAft>
                    <a:spcPts val="600"/>
                  </a:spcAft>
                  <a:buClrTx/>
                  <a:buSzTx/>
                  <a:buFont typeface="Wingdings" panose="05000000000000000000" pitchFamily="2" charset="2"/>
                  <a:buChar char="ü"/>
                  <a:tabLst/>
                  <a:defRPr/>
                </a:pPr>
                <a:r>
                  <a:rPr kumimoji="0" lang="en-GB" sz="1400" b="0" i="0" u="none" strike="noStrike" kern="1200" cap="none" spc="0" normalizeH="0" baseline="0" noProof="0">
                    <a:ln>
                      <a:noFill/>
                    </a:ln>
                    <a:solidFill>
                      <a:srgbClr val="FEFFFF"/>
                    </a:solidFill>
                    <a:effectLst/>
                    <a:uLnTx/>
                    <a:uFillTx/>
                    <a:latin typeface="Arial" panose="020B0604020202020204"/>
                    <a:ea typeface="+mn-ea"/>
                    <a:cs typeface="+mn-cs"/>
                  </a:rPr>
                  <a:t>Development of key space competences in the Country</a:t>
                </a:r>
              </a:p>
              <a:p>
                <a:pPr marL="285750" marR="0" lvl="0" indent="-285750" algn="l" defTabSz="914400" rtl="0" eaLnBrk="1" fontAlgn="base" latinLnBrk="0" hangingPunct="1">
                  <a:lnSpc>
                    <a:spcPct val="100000"/>
                  </a:lnSpc>
                  <a:spcBef>
                    <a:spcPct val="0"/>
                  </a:spcBef>
                  <a:spcAft>
                    <a:spcPts val="600"/>
                  </a:spcAft>
                  <a:buClrTx/>
                  <a:buSzTx/>
                  <a:buFont typeface="Wingdings" panose="05000000000000000000" pitchFamily="2" charset="2"/>
                  <a:buChar char="ü"/>
                  <a:tabLst/>
                  <a:defRPr/>
                </a:pPr>
                <a:r>
                  <a:rPr kumimoji="0" lang="en-GB" sz="1400" b="0" i="0" u="none" strike="noStrike" kern="1200" cap="none" spc="0" normalizeH="0" baseline="0" noProof="0">
                    <a:ln>
                      <a:noFill/>
                    </a:ln>
                    <a:solidFill>
                      <a:srgbClr val="FEFFFF"/>
                    </a:solidFill>
                    <a:effectLst/>
                    <a:uLnTx/>
                    <a:uFillTx/>
                    <a:latin typeface="Arial" panose="020B0604020202020204"/>
                    <a:ea typeface="+mn-ea"/>
                    <a:cs typeface="+mn-cs"/>
                  </a:rPr>
                  <a:t>Development of a qualified national workforce</a:t>
                </a:r>
              </a:p>
              <a:p>
                <a:pPr marL="285750" marR="0" lvl="0" indent="-285750" algn="l" defTabSz="914400" rtl="0" eaLnBrk="1" fontAlgn="base" latinLnBrk="0" hangingPunct="1">
                  <a:lnSpc>
                    <a:spcPct val="100000"/>
                  </a:lnSpc>
                  <a:spcBef>
                    <a:spcPct val="0"/>
                  </a:spcBef>
                  <a:spcAft>
                    <a:spcPts val="600"/>
                  </a:spcAft>
                  <a:buClrTx/>
                  <a:buSzTx/>
                  <a:buFont typeface="Wingdings" panose="05000000000000000000" pitchFamily="2" charset="2"/>
                  <a:buChar char="ü"/>
                  <a:tabLst/>
                  <a:defRPr/>
                </a:pPr>
                <a:r>
                  <a:rPr kumimoji="0" lang="en-GB" sz="1400" b="0" i="0" u="none" strike="noStrike" kern="1200" cap="none" spc="0" normalizeH="0" baseline="0" noProof="0">
                    <a:ln>
                      <a:noFill/>
                    </a:ln>
                    <a:solidFill>
                      <a:srgbClr val="FEFFFF"/>
                    </a:solidFill>
                    <a:effectLst/>
                    <a:uLnTx/>
                    <a:uFillTx/>
                    <a:latin typeface="Arial" panose="020B0604020202020204"/>
                    <a:ea typeface="+mn-ea"/>
                    <a:cs typeface="+mn-cs"/>
                  </a:rPr>
                  <a:t>Improving cooperation of academia and industry</a:t>
                </a:r>
              </a:p>
            </p:txBody>
          </p:sp>
        </p:grpSp>
        <p:pic>
          <p:nvPicPr>
            <p:cNvPr id="7" name="Graphic 6" descr="Comment Important outline">
              <a:extLst>
                <a:ext uri="{FF2B5EF4-FFF2-40B4-BE49-F238E27FC236}">
                  <a16:creationId xmlns:a16="http://schemas.microsoft.com/office/drawing/2014/main" id="{E4D82C07-6E13-46FC-47A3-A4DB00582D4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828615" y="3622647"/>
              <a:ext cx="1194832" cy="527108"/>
            </a:xfrm>
            <a:prstGeom prst="rect">
              <a:avLst/>
            </a:prstGeom>
          </p:spPr>
        </p:pic>
      </p:grpSp>
    </p:spTree>
    <p:extLst>
      <p:ext uri="{BB962C8B-B14F-4D97-AF65-F5344CB8AC3E}">
        <p14:creationId xmlns:p14="http://schemas.microsoft.com/office/powerpoint/2010/main" val="23491478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Title 2">
            <a:extLst>
              <a:ext uri="{FF2B5EF4-FFF2-40B4-BE49-F238E27FC236}">
                <a16:creationId xmlns:a16="http://schemas.microsoft.com/office/drawing/2014/main" id="{56479976-C2AE-9656-3488-C208CB2F8BA9}"/>
              </a:ext>
            </a:extLst>
          </p:cNvPr>
          <p:cNvSpPr>
            <a:spLocks noGrp="1"/>
          </p:cNvSpPr>
          <p:nvPr>
            <p:ph type="title"/>
          </p:nvPr>
        </p:nvSpPr>
        <p:spPr>
          <a:xfrm>
            <a:off x="226898" y="185935"/>
            <a:ext cx="10062126" cy="553998"/>
          </a:xfrm>
        </p:spPr>
        <p:txBody>
          <a:bodyPr/>
          <a:lstStyle/>
          <a:p>
            <a:r>
              <a:rPr lang="en-US">
                <a:solidFill>
                  <a:schemeClr val="tx1"/>
                </a:solidFill>
                <a:latin typeface="+mn-lt"/>
              </a:rPr>
              <a:t>PECS for product/service development: Upstream</a:t>
            </a:r>
            <a:endParaRPr lang="en-GB">
              <a:solidFill>
                <a:schemeClr val="tx1"/>
              </a:solidFill>
              <a:latin typeface="+mn-lt"/>
            </a:endParaRPr>
          </a:p>
        </p:txBody>
      </p:sp>
      <p:grpSp>
        <p:nvGrpSpPr>
          <p:cNvPr id="2" name="Agrupar 3"/>
          <p:cNvGrpSpPr/>
          <p:nvPr/>
        </p:nvGrpSpPr>
        <p:grpSpPr>
          <a:xfrm>
            <a:off x="3754564" y="4548572"/>
            <a:ext cx="2611383" cy="725633"/>
            <a:chOff x="2798584" y="3413573"/>
            <a:chExt cx="1963892" cy="545713"/>
          </a:xfrm>
        </p:grpSpPr>
        <p:sp>
          <p:nvSpPr>
            <p:cNvPr id="12" name="TRL 2"/>
            <p:cNvSpPr txBox="1"/>
            <p:nvPr/>
          </p:nvSpPr>
          <p:spPr>
            <a:xfrm>
              <a:off x="2798584" y="3413573"/>
              <a:ext cx="609396" cy="300083"/>
            </a:xfrm>
            <a:prstGeom prst="rect">
              <a:avLst/>
            </a:prstGeom>
            <a:ln w="12700">
              <a:miter lim="400000"/>
            </a:ln>
            <a:extLst>
              <a:ext uri="{C572A759-6A51-4108-AA02-DFA0A04FC94B}">
                <ma14:wrappingTextBoxFlag xmlns:ma14="http://schemas.microsoft.com/office/mac/drawingml/2011/main" xmlns="" val="1"/>
              </a:ext>
            </a:extLst>
          </p:spPr>
          <p:txBody>
            <a:bodyPr wrap="none" lIns="60793" rIns="60793">
              <a:spAutoFit/>
            </a:bodyPr>
            <a:lstStyle>
              <a:lvl1pPr algn="ctr" defTabSz="914400">
                <a:defRPr sz="1500">
                  <a:solidFill>
                    <a:schemeClr val="accent1"/>
                  </a:solidFill>
                  <a:latin typeface="+mn-lt"/>
                  <a:ea typeface="+mn-ea"/>
                  <a:cs typeface="+mn-cs"/>
                  <a:sym typeface="NotesEsa"/>
                </a:defRPr>
              </a:lvl1pPr>
            </a:lstStyle>
            <a:p>
              <a:r>
                <a:rPr sz="1995"/>
                <a:t>TRL 2</a:t>
              </a:r>
            </a:p>
          </p:txBody>
        </p:sp>
        <p:sp>
          <p:nvSpPr>
            <p:cNvPr id="13" name="Application formulated"/>
            <p:cNvSpPr txBox="1"/>
            <p:nvPr/>
          </p:nvSpPr>
          <p:spPr>
            <a:xfrm>
              <a:off x="3401768" y="3736195"/>
              <a:ext cx="1360708" cy="223091"/>
            </a:xfrm>
            <a:prstGeom prst="rect">
              <a:avLst/>
            </a:prstGeom>
            <a:ln w="12700">
              <a:miter lim="400000"/>
            </a:ln>
            <a:extLst>
              <a:ext uri="{C572A759-6A51-4108-AA02-DFA0A04FC94B}">
                <ma14:wrappingTextBoxFlag xmlns:ma14="http://schemas.microsoft.com/office/mac/drawingml/2011/main" xmlns="" val="1"/>
              </a:ext>
            </a:extLst>
          </p:spPr>
          <p:txBody>
            <a:bodyPr wrap="none" lIns="60793" rIns="60793">
              <a:spAutoFit/>
            </a:bodyPr>
            <a:lstStyle>
              <a:lvl1pPr algn="ctr" defTabSz="914400">
                <a:defRPr sz="1000">
                  <a:solidFill>
                    <a:srgbClr val="535353"/>
                  </a:solidFill>
                  <a:latin typeface="TheSansOsF SemiBold"/>
                  <a:ea typeface="TheSansOsF SemiBold"/>
                  <a:cs typeface="TheSansOsF SemiBold"/>
                  <a:sym typeface="TheSansOsF SemiBold"/>
                </a:defRPr>
              </a:lvl1pPr>
            </a:lstStyle>
            <a:p>
              <a:r>
                <a:rPr sz="1329">
                  <a:latin typeface="+mn-lt"/>
                </a:rPr>
                <a:t>Application formulated</a:t>
              </a:r>
            </a:p>
          </p:txBody>
        </p:sp>
      </p:grpSp>
      <p:grpSp>
        <p:nvGrpSpPr>
          <p:cNvPr id="17" name="Agrupar 4"/>
          <p:cNvGrpSpPr/>
          <p:nvPr/>
        </p:nvGrpSpPr>
        <p:grpSpPr>
          <a:xfrm>
            <a:off x="4377640" y="3960815"/>
            <a:ext cx="2156082" cy="723271"/>
            <a:chOff x="3267169" y="2971550"/>
            <a:chExt cx="1621484" cy="543937"/>
          </a:xfrm>
        </p:grpSpPr>
        <p:sp>
          <p:nvSpPr>
            <p:cNvPr id="45" name="TRL 3"/>
            <p:cNvSpPr txBox="1"/>
            <p:nvPr/>
          </p:nvSpPr>
          <p:spPr>
            <a:xfrm>
              <a:off x="3267169" y="2971550"/>
              <a:ext cx="609396" cy="300083"/>
            </a:xfrm>
            <a:prstGeom prst="rect">
              <a:avLst/>
            </a:prstGeom>
            <a:ln w="12700">
              <a:miter lim="400000"/>
            </a:ln>
            <a:extLst>
              <a:ext uri="{C572A759-6A51-4108-AA02-DFA0A04FC94B}">
                <ma14:wrappingTextBoxFlag xmlns:ma14="http://schemas.microsoft.com/office/mac/drawingml/2011/main" xmlns="" val="1"/>
              </a:ext>
            </a:extLst>
          </p:spPr>
          <p:txBody>
            <a:bodyPr wrap="none" lIns="60793" rIns="60793">
              <a:spAutoFit/>
            </a:bodyPr>
            <a:lstStyle>
              <a:lvl1pPr algn="ctr" defTabSz="914400">
                <a:defRPr sz="1500">
                  <a:solidFill>
                    <a:schemeClr val="accent1"/>
                  </a:solidFill>
                  <a:latin typeface="+mn-lt"/>
                  <a:ea typeface="+mn-ea"/>
                  <a:cs typeface="+mn-cs"/>
                  <a:sym typeface="NotesEsa"/>
                </a:defRPr>
              </a:lvl1pPr>
            </a:lstStyle>
            <a:p>
              <a:r>
                <a:rPr sz="1995"/>
                <a:t>TRL 3</a:t>
              </a:r>
            </a:p>
          </p:txBody>
        </p:sp>
        <p:sp>
          <p:nvSpPr>
            <p:cNvPr id="46" name="Proof-of-concept"/>
            <p:cNvSpPr txBox="1"/>
            <p:nvPr/>
          </p:nvSpPr>
          <p:spPr>
            <a:xfrm>
              <a:off x="3848947" y="3292396"/>
              <a:ext cx="1039706" cy="223091"/>
            </a:xfrm>
            <a:prstGeom prst="rect">
              <a:avLst/>
            </a:prstGeom>
            <a:ln w="12700">
              <a:miter lim="400000"/>
            </a:ln>
            <a:extLst>
              <a:ext uri="{C572A759-6A51-4108-AA02-DFA0A04FC94B}">
                <ma14:wrappingTextBoxFlag xmlns:ma14="http://schemas.microsoft.com/office/mac/drawingml/2011/main" xmlns="" val="1"/>
              </a:ext>
            </a:extLst>
          </p:spPr>
          <p:txBody>
            <a:bodyPr wrap="none" lIns="60793" rIns="60793">
              <a:spAutoFit/>
            </a:bodyPr>
            <a:lstStyle>
              <a:lvl1pPr algn="ctr" defTabSz="914400">
                <a:defRPr sz="1000">
                  <a:solidFill>
                    <a:srgbClr val="535353"/>
                  </a:solidFill>
                  <a:latin typeface="TheSansOsF SemiBold"/>
                  <a:ea typeface="TheSansOsF SemiBold"/>
                  <a:cs typeface="TheSansOsF SemiBold"/>
                  <a:sym typeface="TheSansOsF SemiBold"/>
                </a:defRPr>
              </a:lvl1pPr>
            </a:lstStyle>
            <a:p>
              <a:r>
                <a:rPr sz="1329">
                  <a:latin typeface="+mn-lt"/>
                </a:rPr>
                <a:t>Proof-of-concept</a:t>
              </a:r>
            </a:p>
          </p:txBody>
        </p:sp>
      </p:grpSp>
      <p:grpSp>
        <p:nvGrpSpPr>
          <p:cNvPr id="47" name="Agrupar 5"/>
          <p:cNvGrpSpPr/>
          <p:nvPr/>
        </p:nvGrpSpPr>
        <p:grpSpPr>
          <a:xfrm>
            <a:off x="4954802" y="3469967"/>
            <a:ext cx="2641609" cy="659901"/>
            <a:chOff x="3701224" y="2602408"/>
            <a:chExt cx="1986624" cy="496279"/>
          </a:xfrm>
        </p:grpSpPr>
        <p:sp>
          <p:nvSpPr>
            <p:cNvPr id="48" name="TRL 4"/>
            <p:cNvSpPr txBox="1"/>
            <p:nvPr/>
          </p:nvSpPr>
          <p:spPr>
            <a:xfrm>
              <a:off x="3701224" y="2602408"/>
              <a:ext cx="609396" cy="300083"/>
            </a:xfrm>
            <a:prstGeom prst="rect">
              <a:avLst/>
            </a:prstGeom>
            <a:ln w="12700">
              <a:miter lim="400000"/>
            </a:ln>
            <a:extLst>
              <a:ext uri="{C572A759-6A51-4108-AA02-DFA0A04FC94B}">
                <ma14:wrappingTextBoxFlag xmlns:ma14="http://schemas.microsoft.com/office/mac/drawingml/2011/main" xmlns="" val="1"/>
              </a:ext>
            </a:extLst>
          </p:spPr>
          <p:txBody>
            <a:bodyPr wrap="none" lIns="60793" rIns="60793">
              <a:spAutoFit/>
            </a:bodyPr>
            <a:lstStyle>
              <a:lvl1pPr algn="ctr" defTabSz="914400">
                <a:defRPr sz="1500">
                  <a:solidFill>
                    <a:schemeClr val="accent1"/>
                  </a:solidFill>
                  <a:latin typeface="+mn-lt"/>
                  <a:ea typeface="+mn-ea"/>
                  <a:cs typeface="+mn-cs"/>
                  <a:sym typeface="NotesEsa"/>
                </a:defRPr>
              </a:lvl1pPr>
            </a:lstStyle>
            <a:p>
              <a:r>
                <a:rPr sz="1995"/>
                <a:t>TRL 4</a:t>
              </a:r>
            </a:p>
          </p:txBody>
        </p:sp>
        <p:sp>
          <p:nvSpPr>
            <p:cNvPr id="49" name="Functional verification"/>
            <p:cNvSpPr txBox="1"/>
            <p:nvPr/>
          </p:nvSpPr>
          <p:spPr>
            <a:xfrm>
              <a:off x="4355994" y="2875596"/>
              <a:ext cx="1331854" cy="223091"/>
            </a:xfrm>
            <a:prstGeom prst="rect">
              <a:avLst/>
            </a:prstGeom>
            <a:ln w="12700">
              <a:miter lim="400000"/>
            </a:ln>
            <a:extLst>
              <a:ext uri="{C572A759-6A51-4108-AA02-DFA0A04FC94B}">
                <ma14:wrappingTextBoxFlag xmlns:ma14="http://schemas.microsoft.com/office/mac/drawingml/2011/main" xmlns="" val="1"/>
              </a:ext>
            </a:extLst>
          </p:spPr>
          <p:txBody>
            <a:bodyPr wrap="none" lIns="60793" rIns="60793">
              <a:spAutoFit/>
            </a:bodyPr>
            <a:lstStyle>
              <a:lvl1pPr algn="ctr" defTabSz="914400">
                <a:defRPr sz="1000">
                  <a:solidFill>
                    <a:srgbClr val="535353"/>
                  </a:solidFill>
                  <a:latin typeface="TheSansOsF SemiBold"/>
                  <a:ea typeface="TheSansOsF SemiBold"/>
                  <a:cs typeface="TheSansOsF SemiBold"/>
                  <a:sym typeface="TheSansOsF SemiBold"/>
                </a:defRPr>
              </a:lvl1pPr>
            </a:lstStyle>
            <a:p>
              <a:r>
                <a:rPr sz="1329">
                  <a:latin typeface="+mn-lt"/>
                </a:rPr>
                <a:t>Functional verification</a:t>
              </a:r>
            </a:p>
          </p:txBody>
        </p:sp>
      </p:grpSp>
      <p:grpSp>
        <p:nvGrpSpPr>
          <p:cNvPr id="50" name="Agrupar 7"/>
          <p:cNvGrpSpPr/>
          <p:nvPr/>
        </p:nvGrpSpPr>
        <p:grpSpPr>
          <a:xfrm>
            <a:off x="6436433" y="2522711"/>
            <a:ext cx="5462484" cy="720224"/>
            <a:chOff x="4815487" y="1890023"/>
            <a:chExt cx="4108065" cy="541645"/>
          </a:xfrm>
        </p:grpSpPr>
        <p:sp>
          <p:nvSpPr>
            <p:cNvPr id="51" name="TRL 6"/>
            <p:cNvSpPr txBox="1"/>
            <p:nvPr/>
          </p:nvSpPr>
          <p:spPr>
            <a:xfrm>
              <a:off x="4815487" y="1890023"/>
              <a:ext cx="609396" cy="300083"/>
            </a:xfrm>
            <a:prstGeom prst="rect">
              <a:avLst/>
            </a:prstGeom>
            <a:ln w="12700">
              <a:miter lim="400000"/>
            </a:ln>
            <a:extLst>
              <a:ext uri="{C572A759-6A51-4108-AA02-DFA0A04FC94B}">
                <ma14:wrappingTextBoxFlag xmlns:ma14="http://schemas.microsoft.com/office/mac/drawingml/2011/main" xmlns="" val="1"/>
              </a:ext>
            </a:extLst>
          </p:spPr>
          <p:txBody>
            <a:bodyPr wrap="none" lIns="60793" rIns="60793">
              <a:spAutoFit/>
            </a:bodyPr>
            <a:lstStyle>
              <a:lvl1pPr algn="ctr" defTabSz="914400">
                <a:defRPr sz="1500">
                  <a:solidFill>
                    <a:schemeClr val="accent1"/>
                  </a:solidFill>
                  <a:latin typeface="+mn-lt"/>
                  <a:ea typeface="+mn-ea"/>
                  <a:cs typeface="+mn-cs"/>
                  <a:sym typeface="NotesEsa"/>
                </a:defRPr>
              </a:lvl1pPr>
            </a:lstStyle>
            <a:p>
              <a:r>
                <a:rPr sz="1995"/>
                <a:t>TRL 6</a:t>
              </a:r>
            </a:p>
          </p:txBody>
        </p:sp>
        <p:sp>
          <p:nvSpPr>
            <p:cNvPr id="52" name="Models (full scale) demonstration in relevant environment"/>
            <p:cNvSpPr txBox="1"/>
            <p:nvPr/>
          </p:nvSpPr>
          <p:spPr>
            <a:xfrm>
              <a:off x="5474350" y="2208577"/>
              <a:ext cx="3449202" cy="223091"/>
            </a:xfrm>
            <a:prstGeom prst="rect">
              <a:avLst/>
            </a:prstGeom>
            <a:ln w="12700">
              <a:miter lim="400000"/>
            </a:ln>
            <a:extLst>
              <a:ext uri="{C572A759-6A51-4108-AA02-DFA0A04FC94B}">
                <ma14:wrappingTextBoxFlag xmlns:ma14="http://schemas.microsoft.com/office/mac/drawingml/2011/main" xmlns="" val="1"/>
              </a:ext>
            </a:extLst>
          </p:spPr>
          <p:txBody>
            <a:bodyPr lIns="60793" rIns="60793">
              <a:spAutoFit/>
            </a:bodyPr>
            <a:lstStyle>
              <a:lvl1pPr defTabSz="914400">
                <a:defRPr sz="1000">
                  <a:solidFill>
                    <a:srgbClr val="535353"/>
                  </a:solidFill>
                  <a:latin typeface="TheSansOsF SemiBold"/>
                  <a:ea typeface="TheSansOsF SemiBold"/>
                  <a:cs typeface="TheSansOsF SemiBold"/>
                  <a:sym typeface="TheSansOsF SemiBold"/>
                </a:defRPr>
              </a:lvl1pPr>
            </a:lstStyle>
            <a:p>
              <a:r>
                <a:rPr sz="1329">
                  <a:latin typeface="+mn-lt"/>
                </a:rPr>
                <a:t>Models (full scale) demonstration in relevant environment</a:t>
              </a:r>
            </a:p>
          </p:txBody>
        </p:sp>
      </p:grpSp>
      <p:grpSp>
        <p:nvGrpSpPr>
          <p:cNvPr id="53" name="Agrupar 6"/>
          <p:cNvGrpSpPr/>
          <p:nvPr/>
        </p:nvGrpSpPr>
        <p:grpSpPr>
          <a:xfrm>
            <a:off x="5658435" y="2946288"/>
            <a:ext cx="5660343" cy="904954"/>
            <a:chOff x="4230391" y="2208577"/>
            <a:chExt cx="4256866" cy="680572"/>
          </a:xfrm>
        </p:grpSpPr>
        <p:sp>
          <p:nvSpPr>
            <p:cNvPr id="54" name="TRL 5"/>
            <p:cNvSpPr txBox="1"/>
            <p:nvPr/>
          </p:nvSpPr>
          <p:spPr>
            <a:xfrm>
              <a:off x="4230391" y="2208577"/>
              <a:ext cx="609396" cy="300083"/>
            </a:xfrm>
            <a:prstGeom prst="rect">
              <a:avLst/>
            </a:prstGeom>
            <a:ln w="12700">
              <a:miter lim="400000"/>
            </a:ln>
            <a:extLst>
              <a:ext uri="{C572A759-6A51-4108-AA02-DFA0A04FC94B}">
                <ma14:wrappingTextBoxFlag xmlns:ma14="http://schemas.microsoft.com/office/mac/drawingml/2011/main" xmlns="" val="1"/>
              </a:ext>
            </a:extLst>
          </p:spPr>
          <p:txBody>
            <a:bodyPr wrap="none" lIns="60793" rIns="60793">
              <a:spAutoFit/>
            </a:bodyPr>
            <a:lstStyle>
              <a:lvl1pPr algn="ctr" defTabSz="914400">
                <a:defRPr sz="1500">
                  <a:solidFill>
                    <a:schemeClr val="accent1"/>
                  </a:solidFill>
                  <a:latin typeface="+mn-lt"/>
                  <a:ea typeface="+mn-ea"/>
                  <a:cs typeface="+mn-cs"/>
                  <a:sym typeface="NotesEsa"/>
                </a:defRPr>
              </a:lvl1pPr>
            </a:lstStyle>
            <a:p>
              <a:r>
                <a:rPr sz="1995"/>
                <a:t>TRL 5</a:t>
              </a:r>
            </a:p>
          </p:txBody>
        </p:sp>
        <p:sp>
          <p:nvSpPr>
            <p:cNvPr id="56" name="Breadboards (reduced scale) verification in relevant environment"/>
            <p:cNvSpPr txBox="1"/>
            <p:nvPr/>
          </p:nvSpPr>
          <p:spPr>
            <a:xfrm>
              <a:off x="4934463" y="2512219"/>
              <a:ext cx="3552794" cy="376930"/>
            </a:xfrm>
            <a:prstGeom prst="rect">
              <a:avLst/>
            </a:prstGeom>
            <a:ln w="12700">
              <a:miter lim="400000"/>
            </a:ln>
            <a:extLst>
              <a:ext uri="{C572A759-6A51-4108-AA02-DFA0A04FC94B}">
                <ma14:wrappingTextBoxFlag xmlns:ma14="http://schemas.microsoft.com/office/mac/drawingml/2011/main" xmlns="" val="1"/>
              </a:ext>
            </a:extLst>
          </p:spPr>
          <p:txBody>
            <a:bodyPr lIns="60793" rIns="60793">
              <a:spAutoFit/>
            </a:bodyPr>
            <a:lstStyle>
              <a:lvl1pPr defTabSz="914400">
                <a:defRPr sz="1000">
                  <a:solidFill>
                    <a:srgbClr val="535353"/>
                  </a:solidFill>
                  <a:latin typeface="TheSansOsF SemiBold"/>
                  <a:ea typeface="TheSansOsF SemiBold"/>
                  <a:cs typeface="TheSansOsF SemiBold"/>
                  <a:sym typeface="TheSansOsF SemiBold"/>
                </a:defRPr>
              </a:lvl1pPr>
            </a:lstStyle>
            <a:p>
              <a:r>
                <a:rPr sz="1329">
                  <a:latin typeface="+mn-lt"/>
                </a:rPr>
                <a:t>Breadboards (reduced scale) verification in relevant environment</a:t>
              </a:r>
            </a:p>
          </p:txBody>
        </p:sp>
      </p:grpSp>
      <p:grpSp>
        <p:nvGrpSpPr>
          <p:cNvPr id="57" name="Agrupar 2"/>
          <p:cNvGrpSpPr/>
          <p:nvPr/>
        </p:nvGrpSpPr>
        <p:grpSpPr>
          <a:xfrm>
            <a:off x="3143539" y="5142308"/>
            <a:ext cx="2067265" cy="759689"/>
            <a:chOff x="2339061" y="3860094"/>
            <a:chExt cx="1554688" cy="571325"/>
          </a:xfrm>
        </p:grpSpPr>
        <p:sp>
          <p:nvSpPr>
            <p:cNvPr id="60" name="TRL 1"/>
            <p:cNvSpPr txBox="1"/>
            <p:nvPr/>
          </p:nvSpPr>
          <p:spPr>
            <a:xfrm>
              <a:off x="2339061" y="3860094"/>
              <a:ext cx="609396" cy="300083"/>
            </a:xfrm>
            <a:prstGeom prst="rect">
              <a:avLst/>
            </a:prstGeom>
            <a:ln w="12700">
              <a:miter lim="400000"/>
            </a:ln>
            <a:extLst>
              <a:ext uri="{C572A759-6A51-4108-AA02-DFA0A04FC94B}">
                <ma14:wrappingTextBoxFlag xmlns:ma14="http://schemas.microsoft.com/office/mac/drawingml/2011/main" xmlns="" val="1"/>
              </a:ext>
            </a:extLst>
          </p:spPr>
          <p:txBody>
            <a:bodyPr wrap="none" lIns="60793" rIns="60793">
              <a:spAutoFit/>
            </a:bodyPr>
            <a:lstStyle>
              <a:lvl1pPr algn="ctr" defTabSz="914400">
                <a:defRPr sz="1500">
                  <a:solidFill>
                    <a:schemeClr val="accent1"/>
                  </a:solidFill>
                  <a:latin typeface="+mn-lt"/>
                  <a:ea typeface="+mn-ea"/>
                  <a:cs typeface="+mn-cs"/>
                  <a:sym typeface="NotesEsa"/>
                </a:defRPr>
              </a:lvl1pPr>
            </a:lstStyle>
            <a:p>
              <a:r>
                <a:rPr sz="1995"/>
                <a:t>TRL 1</a:t>
              </a:r>
            </a:p>
          </p:txBody>
        </p:sp>
        <p:sp>
          <p:nvSpPr>
            <p:cNvPr id="384" name="Basic principle"/>
            <p:cNvSpPr txBox="1"/>
            <p:nvPr/>
          </p:nvSpPr>
          <p:spPr>
            <a:xfrm>
              <a:off x="2975470" y="4208328"/>
              <a:ext cx="918279" cy="223091"/>
            </a:xfrm>
            <a:prstGeom prst="rect">
              <a:avLst/>
            </a:prstGeom>
            <a:ln w="12700">
              <a:miter lim="400000"/>
            </a:ln>
            <a:extLst>
              <a:ext uri="{C572A759-6A51-4108-AA02-DFA0A04FC94B}">
                <ma14:wrappingTextBoxFlag xmlns:ma14="http://schemas.microsoft.com/office/mac/drawingml/2011/main" xmlns="" val="1"/>
              </a:ext>
            </a:extLst>
          </p:spPr>
          <p:txBody>
            <a:bodyPr wrap="none" lIns="60793" rIns="60793">
              <a:spAutoFit/>
            </a:bodyPr>
            <a:lstStyle>
              <a:lvl1pPr algn="ctr" defTabSz="914400">
                <a:defRPr sz="1000">
                  <a:solidFill>
                    <a:srgbClr val="535353"/>
                  </a:solidFill>
                  <a:latin typeface="TheSansOsF SemiBold"/>
                  <a:ea typeface="TheSansOsF SemiBold"/>
                  <a:cs typeface="TheSansOsF SemiBold"/>
                  <a:sym typeface="TheSansOsF SemiBold"/>
                </a:defRPr>
              </a:lvl1pPr>
            </a:lstStyle>
            <a:p>
              <a:r>
                <a:rPr sz="1329">
                  <a:latin typeface="+mn-lt"/>
                </a:rPr>
                <a:t>Basic principle</a:t>
              </a:r>
            </a:p>
          </p:txBody>
        </p:sp>
      </p:grpSp>
      <p:grpSp>
        <p:nvGrpSpPr>
          <p:cNvPr id="386" name="Agrupar 8"/>
          <p:cNvGrpSpPr/>
          <p:nvPr/>
        </p:nvGrpSpPr>
        <p:grpSpPr>
          <a:xfrm>
            <a:off x="7680682" y="1920917"/>
            <a:ext cx="4419683" cy="984788"/>
            <a:chOff x="5751224" y="1437442"/>
            <a:chExt cx="3323826" cy="740611"/>
          </a:xfrm>
        </p:grpSpPr>
        <p:sp>
          <p:nvSpPr>
            <p:cNvPr id="387" name="Model demonstration for operational environment"/>
            <p:cNvSpPr txBox="1"/>
            <p:nvPr/>
          </p:nvSpPr>
          <p:spPr>
            <a:xfrm>
              <a:off x="6444434" y="1801123"/>
              <a:ext cx="2630616" cy="376930"/>
            </a:xfrm>
            <a:prstGeom prst="rect">
              <a:avLst/>
            </a:prstGeom>
            <a:ln w="12700">
              <a:miter lim="400000"/>
            </a:ln>
            <a:extLst>
              <a:ext uri="{C572A759-6A51-4108-AA02-DFA0A04FC94B}">
                <ma14:wrappingTextBoxFlag xmlns:ma14="http://schemas.microsoft.com/office/mac/drawingml/2011/main" xmlns="" val="1"/>
              </a:ext>
            </a:extLst>
          </p:spPr>
          <p:txBody>
            <a:bodyPr lIns="60793" rIns="60793">
              <a:spAutoFit/>
            </a:bodyPr>
            <a:lstStyle>
              <a:lvl1pPr defTabSz="914400">
                <a:defRPr sz="1000">
                  <a:solidFill>
                    <a:srgbClr val="535353"/>
                  </a:solidFill>
                  <a:latin typeface="TheSansOsF SemiBold"/>
                  <a:ea typeface="TheSansOsF SemiBold"/>
                  <a:cs typeface="TheSansOsF SemiBold"/>
                  <a:sym typeface="TheSansOsF SemiBold"/>
                </a:defRPr>
              </a:lvl1pPr>
            </a:lstStyle>
            <a:p>
              <a:r>
                <a:rPr sz="1329">
                  <a:latin typeface="+mn-lt"/>
                </a:rPr>
                <a:t>Model demonstration for operational environment</a:t>
              </a:r>
            </a:p>
          </p:txBody>
        </p:sp>
        <p:sp>
          <p:nvSpPr>
            <p:cNvPr id="388" name="TRL 7"/>
            <p:cNvSpPr txBox="1"/>
            <p:nvPr/>
          </p:nvSpPr>
          <p:spPr>
            <a:xfrm>
              <a:off x="5751224" y="1437442"/>
              <a:ext cx="623871" cy="300083"/>
            </a:xfrm>
            <a:prstGeom prst="rect">
              <a:avLst/>
            </a:prstGeom>
            <a:ln w="12700">
              <a:miter lim="400000"/>
            </a:ln>
            <a:extLst>
              <a:ext uri="{C572A759-6A51-4108-AA02-DFA0A04FC94B}">
                <ma14:wrappingTextBoxFlag xmlns:ma14="http://schemas.microsoft.com/office/mac/drawingml/2011/main" xmlns="" val="1"/>
              </a:ext>
            </a:extLst>
          </p:spPr>
          <p:txBody>
            <a:bodyPr wrap="none" lIns="60793" rIns="60793">
              <a:spAutoFit/>
            </a:bodyPr>
            <a:lstStyle>
              <a:lvl1pPr algn="ctr" defTabSz="914400">
                <a:defRPr sz="1500" b="1">
                  <a:solidFill>
                    <a:schemeClr val="accent1"/>
                  </a:solidFill>
                  <a:latin typeface="+mn-lt"/>
                  <a:ea typeface="+mn-ea"/>
                  <a:cs typeface="+mn-cs"/>
                  <a:sym typeface="NotesEsa"/>
                </a:defRPr>
              </a:lvl1pPr>
            </a:lstStyle>
            <a:p>
              <a:r>
                <a:rPr sz="1995"/>
                <a:t>TRL 7</a:t>
              </a:r>
            </a:p>
          </p:txBody>
        </p:sp>
      </p:grpSp>
      <p:grpSp>
        <p:nvGrpSpPr>
          <p:cNvPr id="389" name="Agrupar 9"/>
          <p:cNvGrpSpPr/>
          <p:nvPr/>
        </p:nvGrpSpPr>
        <p:grpSpPr>
          <a:xfrm>
            <a:off x="8541927" y="1642232"/>
            <a:ext cx="2086024" cy="762022"/>
            <a:chOff x="6398924" y="1227858"/>
            <a:chExt cx="1568796" cy="573080"/>
          </a:xfrm>
        </p:grpSpPr>
        <p:sp>
          <p:nvSpPr>
            <p:cNvPr id="390" name="Flight qualified"/>
            <p:cNvSpPr txBox="1"/>
            <p:nvPr/>
          </p:nvSpPr>
          <p:spPr>
            <a:xfrm>
              <a:off x="7048239" y="1577847"/>
              <a:ext cx="919481" cy="223091"/>
            </a:xfrm>
            <a:prstGeom prst="rect">
              <a:avLst/>
            </a:prstGeom>
            <a:ln w="12700">
              <a:miter lim="400000"/>
            </a:ln>
            <a:extLst>
              <a:ext uri="{C572A759-6A51-4108-AA02-DFA0A04FC94B}">
                <ma14:wrappingTextBoxFlag xmlns:ma14="http://schemas.microsoft.com/office/mac/drawingml/2011/main" xmlns="" val="1"/>
              </a:ext>
            </a:extLst>
          </p:spPr>
          <p:txBody>
            <a:bodyPr wrap="none" lIns="60793" rIns="60793">
              <a:spAutoFit/>
            </a:bodyPr>
            <a:lstStyle>
              <a:lvl1pPr algn="ctr" defTabSz="914400">
                <a:defRPr sz="1000">
                  <a:solidFill>
                    <a:srgbClr val="535353"/>
                  </a:solidFill>
                  <a:latin typeface="TheSansOsF SemiBold"/>
                  <a:ea typeface="TheSansOsF SemiBold"/>
                  <a:cs typeface="TheSansOsF SemiBold"/>
                  <a:sym typeface="TheSansOsF SemiBold"/>
                </a:defRPr>
              </a:lvl1pPr>
            </a:lstStyle>
            <a:p>
              <a:pPr algn="l"/>
              <a:r>
                <a:rPr sz="1329">
                  <a:latin typeface="+mn-lt"/>
                </a:rPr>
                <a:t>Flight qualified</a:t>
              </a:r>
            </a:p>
          </p:txBody>
        </p:sp>
        <p:sp>
          <p:nvSpPr>
            <p:cNvPr id="391" name="TRL 8"/>
            <p:cNvSpPr txBox="1"/>
            <p:nvPr/>
          </p:nvSpPr>
          <p:spPr>
            <a:xfrm>
              <a:off x="6398924" y="1227858"/>
              <a:ext cx="623871" cy="300083"/>
            </a:xfrm>
            <a:prstGeom prst="rect">
              <a:avLst/>
            </a:prstGeom>
            <a:ln w="12700">
              <a:miter lim="400000"/>
            </a:ln>
            <a:extLst>
              <a:ext uri="{C572A759-6A51-4108-AA02-DFA0A04FC94B}">
                <ma14:wrappingTextBoxFlag xmlns:ma14="http://schemas.microsoft.com/office/mac/drawingml/2011/main" xmlns="" val="1"/>
              </a:ext>
            </a:extLst>
          </p:spPr>
          <p:txBody>
            <a:bodyPr wrap="none" lIns="60793" rIns="60793">
              <a:spAutoFit/>
            </a:bodyPr>
            <a:lstStyle>
              <a:lvl1pPr algn="ctr" defTabSz="914400">
                <a:defRPr sz="1500" b="1">
                  <a:solidFill>
                    <a:schemeClr val="accent1"/>
                  </a:solidFill>
                  <a:latin typeface="+mn-lt"/>
                  <a:ea typeface="+mn-ea"/>
                  <a:cs typeface="+mn-cs"/>
                  <a:sym typeface="NotesEsa"/>
                </a:defRPr>
              </a:lvl1pPr>
            </a:lstStyle>
            <a:p>
              <a:r>
                <a:rPr sz="1995"/>
                <a:t>TRL 8</a:t>
              </a:r>
            </a:p>
          </p:txBody>
        </p:sp>
      </p:grpSp>
      <p:grpSp>
        <p:nvGrpSpPr>
          <p:cNvPr id="392" name="Agrupar 10"/>
          <p:cNvGrpSpPr/>
          <p:nvPr/>
        </p:nvGrpSpPr>
        <p:grpSpPr>
          <a:xfrm>
            <a:off x="9459463" y="1436528"/>
            <a:ext cx="1940628" cy="727162"/>
            <a:chOff x="7088957" y="1073158"/>
            <a:chExt cx="1459450" cy="546863"/>
          </a:xfrm>
        </p:grpSpPr>
        <p:sp>
          <p:nvSpPr>
            <p:cNvPr id="393" name="Flight proven"/>
            <p:cNvSpPr txBox="1"/>
            <p:nvPr/>
          </p:nvSpPr>
          <p:spPr>
            <a:xfrm>
              <a:off x="7715489" y="1396930"/>
              <a:ext cx="832918" cy="223091"/>
            </a:xfrm>
            <a:prstGeom prst="rect">
              <a:avLst/>
            </a:prstGeom>
            <a:ln w="12700">
              <a:miter lim="400000"/>
            </a:ln>
            <a:extLst>
              <a:ext uri="{C572A759-6A51-4108-AA02-DFA0A04FC94B}">
                <ma14:wrappingTextBoxFlag xmlns:ma14="http://schemas.microsoft.com/office/mac/drawingml/2011/main" xmlns="" val="1"/>
              </a:ext>
            </a:extLst>
          </p:spPr>
          <p:txBody>
            <a:bodyPr wrap="none" lIns="60793" rIns="60793">
              <a:spAutoFit/>
            </a:bodyPr>
            <a:lstStyle>
              <a:lvl1pPr algn="ctr" defTabSz="914400">
                <a:defRPr sz="1000">
                  <a:solidFill>
                    <a:srgbClr val="535353"/>
                  </a:solidFill>
                  <a:latin typeface="TheSansOsF SemiBold"/>
                  <a:ea typeface="TheSansOsF SemiBold"/>
                  <a:cs typeface="TheSansOsF SemiBold"/>
                  <a:sym typeface="TheSansOsF SemiBold"/>
                </a:defRPr>
              </a:lvl1pPr>
            </a:lstStyle>
            <a:p>
              <a:pPr algn="l"/>
              <a:r>
                <a:rPr sz="1329">
                  <a:latin typeface="+mn-lt"/>
                </a:rPr>
                <a:t>Flight proven</a:t>
              </a:r>
            </a:p>
          </p:txBody>
        </p:sp>
        <p:sp>
          <p:nvSpPr>
            <p:cNvPr id="394" name="TRL 9"/>
            <p:cNvSpPr txBox="1"/>
            <p:nvPr/>
          </p:nvSpPr>
          <p:spPr>
            <a:xfrm>
              <a:off x="7088957" y="1073158"/>
              <a:ext cx="623871" cy="300083"/>
            </a:xfrm>
            <a:prstGeom prst="rect">
              <a:avLst/>
            </a:prstGeom>
            <a:ln w="12700">
              <a:miter lim="400000"/>
            </a:ln>
            <a:extLst>
              <a:ext uri="{C572A759-6A51-4108-AA02-DFA0A04FC94B}">
                <ma14:wrappingTextBoxFlag xmlns:ma14="http://schemas.microsoft.com/office/mac/drawingml/2011/main" xmlns="" val="1"/>
              </a:ext>
            </a:extLst>
          </p:spPr>
          <p:txBody>
            <a:bodyPr wrap="none" lIns="60793" rIns="60793">
              <a:spAutoFit/>
            </a:bodyPr>
            <a:lstStyle>
              <a:lvl1pPr algn="ctr" defTabSz="914400">
                <a:defRPr sz="1500" b="1">
                  <a:solidFill>
                    <a:schemeClr val="accent1"/>
                  </a:solidFill>
                  <a:latin typeface="+mn-lt"/>
                  <a:ea typeface="+mn-ea"/>
                  <a:cs typeface="+mn-cs"/>
                  <a:sym typeface="NotesEsa"/>
                </a:defRPr>
              </a:lvl1pPr>
            </a:lstStyle>
            <a:p>
              <a:r>
                <a:rPr sz="1995"/>
                <a:t>TRL 9</a:t>
              </a:r>
            </a:p>
          </p:txBody>
        </p:sp>
      </p:grpSp>
      <p:sp>
        <p:nvSpPr>
          <p:cNvPr id="395" name="Space Technology R&amp;D"/>
          <p:cNvSpPr/>
          <p:nvPr/>
        </p:nvSpPr>
        <p:spPr>
          <a:xfrm>
            <a:off x="993055" y="3185264"/>
            <a:ext cx="4084881" cy="521793"/>
          </a:xfrm>
          <a:prstGeom prst="rect">
            <a:avLst/>
          </a:prstGeom>
          <a:ln w="12700">
            <a:miter lim="400000"/>
          </a:ln>
          <a:extLst>
            <a:ext uri="{C572A759-6A51-4108-AA02-DFA0A04FC94B}">
              <ma14:wrappingTextBoxFlag xmlns:ma14="http://schemas.microsoft.com/office/mac/drawingml/2011/main" xmlns="" val="1"/>
            </a:ext>
          </a:extLst>
        </p:spPr>
        <p:txBody>
          <a:bodyPr wrap="square" lIns="60793" rIns="60793">
            <a:spAutoFit/>
          </a:bodyPr>
          <a:lstStyle>
            <a:lvl1pPr defTabSz="914400">
              <a:defRPr sz="1300" b="1">
                <a:solidFill>
                  <a:schemeClr val="accent1"/>
                </a:solidFill>
                <a:latin typeface="+mn-lt"/>
                <a:ea typeface="+mn-ea"/>
                <a:cs typeface="+mn-cs"/>
                <a:sym typeface="NotesEsa"/>
              </a:defRPr>
            </a:lvl1pPr>
          </a:lstStyle>
          <a:p>
            <a:r>
              <a:rPr sz="2792" b="0"/>
              <a:t>Space Technology R&amp;D</a:t>
            </a:r>
          </a:p>
        </p:txBody>
      </p:sp>
      <p:pic>
        <p:nvPicPr>
          <p:cNvPr id="396" name="Picture 395">
            <a:extLst>
              <a:ext uri="{FF2B5EF4-FFF2-40B4-BE49-F238E27FC236}">
                <a16:creationId xmlns:a16="http://schemas.microsoft.com/office/drawing/2014/main" id="{AB5012E9-55D8-FBBE-3F0F-8FF0A475E758}"/>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t="6462"/>
          <a:stretch/>
        </p:blipFill>
        <p:spPr>
          <a:xfrm>
            <a:off x="16671" y="841716"/>
            <a:ext cx="12191999" cy="5608641"/>
          </a:xfrm>
          <a:prstGeom prst="rect">
            <a:avLst/>
          </a:prstGeom>
        </p:spPr>
      </p:pic>
      <p:sp>
        <p:nvSpPr>
          <p:cNvPr id="397" name="Rectangle 38">
            <a:extLst>
              <a:ext uri="{FF2B5EF4-FFF2-40B4-BE49-F238E27FC236}">
                <a16:creationId xmlns:a16="http://schemas.microsoft.com/office/drawing/2014/main" id="{5AEFD7F5-1650-86AC-824A-30E501DDAA1A}"/>
              </a:ext>
            </a:extLst>
          </p:cNvPr>
          <p:cNvSpPr/>
          <p:nvPr/>
        </p:nvSpPr>
        <p:spPr>
          <a:xfrm>
            <a:off x="16671" y="864844"/>
            <a:ext cx="12191999" cy="5585512"/>
          </a:xfrm>
          <a:prstGeom prst="rect">
            <a:avLst/>
          </a:prstGeom>
          <a:solidFill>
            <a:srgbClr val="003249">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chemeClr val="lt1">
                  <a:alpha val="60000"/>
                </a:schemeClr>
              </a:solidFill>
            </a:endParaRPr>
          </a:p>
        </p:txBody>
      </p:sp>
      <p:pic>
        <p:nvPicPr>
          <p:cNvPr id="398" name="Imagen 1">
            <a:extLst>
              <a:ext uri="{FF2B5EF4-FFF2-40B4-BE49-F238E27FC236}">
                <a16:creationId xmlns:a16="http://schemas.microsoft.com/office/drawing/2014/main" id="{A5FD0966-1F51-FCF2-9968-BB5AF6D423C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217102" y="864844"/>
            <a:ext cx="9098031" cy="5585512"/>
          </a:xfrm>
          <a:prstGeom prst="rect">
            <a:avLst/>
          </a:prstGeom>
        </p:spPr>
      </p:pic>
      <p:grpSp>
        <p:nvGrpSpPr>
          <p:cNvPr id="399" name="Group 398">
            <a:extLst>
              <a:ext uri="{FF2B5EF4-FFF2-40B4-BE49-F238E27FC236}">
                <a16:creationId xmlns:a16="http://schemas.microsoft.com/office/drawing/2014/main" id="{4883F105-34BB-D2D7-EF44-CAA5451379C7}"/>
              </a:ext>
            </a:extLst>
          </p:cNvPr>
          <p:cNvGrpSpPr/>
          <p:nvPr/>
        </p:nvGrpSpPr>
        <p:grpSpPr>
          <a:xfrm>
            <a:off x="3179680" y="864845"/>
            <a:ext cx="8920686" cy="4888831"/>
            <a:chOff x="3163010" y="878102"/>
            <a:chExt cx="8920686" cy="4875334"/>
          </a:xfrm>
        </p:grpSpPr>
        <p:grpSp>
          <p:nvGrpSpPr>
            <p:cNvPr id="400" name="Agrupar 3">
              <a:extLst>
                <a:ext uri="{FF2B5EF4-FFF2-40B4-BE49-F238E27FC236}">
                  <a16:creationId xmlns:a16="http://schemas.microsoft.com/office/drawing/2014/main" id="{F0D94569-8DF3-85F1-D168-0A797A8D6BC2}"/>
                </a:ext>
              </a:extLst>
            </p:cNvPr>
            <p:cNvGrpSpPr/>
            <p:nvPr/>
          </p:nvGrpSpPr>
          <p:grpSpPr>
            <a:xfrm>
              <a:off x="3718367" y="4554643"/>
              <a:ext cx="2672602" cy="650945"/>
              <a:chOff x="2871261" y="3530282"/>
              <a:chExt cx="2009934" cy="489544"/>
            </a:xfrm>
          </p:grpSpPr>
          <p:sp>
            <p:nvSpPr>
              <p:cNvPr id="445" name="TRL 2">
                <a:extLst>
                  <a:ext uri="{FF2B5EF4-FFF2-40B4-BE49-F238E27FC236}">
                    <a16:creationId xmlns:a16="http://schemas.microsoft.com/office/drawing/2014/main" id="{613169D0-4F46-02C2-D015-974C622EBBB9}"/>
                  </a:ext>
                </a:extLst>
              </p:cNvPr>
              <p:cNvSpPr txBox="1"/>
              <p:nvPr/>
            </p:nvSpPr>
            <p:spPr>
              <a:xfrm>
                <a:off x="2871261" y="3530282"/>
                <a:ext cx="453801" cy="231464"/>
              </a:xfrm>
              <a:prstGeom prst="rect">
                <a:avLst/>
              </a:prstGeom>
              <a:ln w="12700">
                <a:miter lim="400000"/>
              </a:ln>
              <a:extLst>
                <a:ext uri="{C572A759-6A51-4108-AA02-DFA0A04FC94B}">
                  <ma14:wrappingTextBoxFlag xmlns="" xmlns:ma14="http://schemas.microsoft.com/office/mac/drawingml/2011/main" val="1"/>
                </a:ext>
              </a:extLst>
            </p:spPr>
            <p:txBody>
              <a:bodyPr wrap="none" lIns="60793" rIns="60793">
                <a:spAutoFit/>
              </a:bodyPr>
              <a:lstStyle>
                <a:lvl1pPr algn="ctr" defTabSz="914400">
                  <a:defRPr sz="1500">
                    <a:solidFill>
                      <a:schemeClr val="accent1"/>
                    </a:solidFill>
                    <a:latin typeface="+mn-lt"/>
                    <a:ea typeface="+mn-ea"/>
                    <a:cs typeface="+mn-cs"/>
                    <a:sym typeface="NotesEsa"/>
                  </a:defRPr>
                </a:lvl1pPr>
              </a:lstStyle>
              <a:p>
                <a:r>
                  <a:rPr sz="1400">
                    <a:solidFill>
                      <a:schemeClr val="accent4">
                        <a:lumMod val="40000"/>
                        <a:lumOff val="60000"/>
                      </a:schemeClr>
                    </a:solidFill>
                  </a:rPr>
                  <a:t>TRL 2</a:t>
                </a:r>
              </a:p>
            </p:txBody>
          </p:sp>
          <p:sp>
            <p:nvSpPr>
              <p:cNvPr id="446" name="Application formulated">
                <a:extLst>
                  <a:ext uri="{FF2B5EF4-FFF2-40B4-BE49-F238E27FC236}">
                    <a16:creationId xmlns:a16="http://schemas.microsoft.com/office/drawing/2014/main" id="{39F2F90F-1731-0D68-C069-FCA87425FF61}"/>
                  </a:ext>
                </a:extLst>
              </p:cNvPr>
              <p:cNvSpPr txBox="1"/>
              <p:nvPr/>
            </p:nvSpPr>
            <p:spPr>
              <a:xfrm>
                <a:off x="3495945" y="3649483"/>
                <a:ext cx="1385250" cy="370343"/>
              </a:xfrm>
              <a:prstGeom prst="rect">
                <a:avLst/>
              </a:prstGeom>
              <a:ln w="12700">
                <a:miter lim="400000"/>
              </a:ln>
              <a:extLst>
                <a:ext uri="{C572A759-6A51-4108-AA02-DFA0A04FC94B}">
                  <ma14:wrappingTextBoxFlag xmlns="" xmlns:ma14="http://schemas.microsoft.com/office/mac/drawingml/2011/main" val="1"/>
                </a:ext>
              </a:extLst>
            </p:spPr>
            <p:txBody>
              <a:bodyPr wrap="none" lIns="60793" rIns="60793">
                <a:spAutoFit/>
              </a:bodyPr>
              <a:lstStyle>
                <a:lvl1pPr algn="ctr" defTabSz="914400">
                  <a:defRPr sz="1000">
                    <a:solidFill>
                      <a:srgbClr val="535353"/>
                    </a:solidFill>
                    <a:latin typeface="TheSansOsF SemiBold"/>
                    <a:ea typeface="TheSansOsF SemiBold"/>
                    <a:cs typeface="TheSansOsF SemiBold"/>
                    <a:sym typeface="TheSansOsF SemiBold"/>
                  </a:defRPr>
                </a:lvl1pPr>
              </a:lstStyle>
              <a:p>
                <a:r>
                  <a:rPr lang="en-GB" sz="1300">
                    <a:solidFill>
                      <a:schemeClr val="accent4">
                        <a:lumMod val="40000"/>
                        <a:lumOff val="60000"/>
                      </a:schemeClr>
                    </a:solidFill>
                    <a:latin typeface="+mn-lt"/>
                  </a:rPr>
                  <a:t>Technology concept or </a:t>
                </a:r>
              </a:p>
              <a:p>
                <a:r>
                  <a:rPr lang="en-GB" sz="1300">
                    <a:solidFill>
                      <a:schemeClr val="accent4">
                        <a:lumMod val="40000"/>
                        <a:lumOff val="60000"/>
                      </a:schemeClr>
                    </a:solidFill>
                    <a:latin typeface="+mn-lt"/>
                  </a:rPr>
                  <a:t>application</a:t>
                </a:r>
                <a:r>
                  <a:rPr sz="1300">
                    <a:solidFill>
                      <a:schemeClr val="accent4">
                        <a:lumMod val="40000"/>
                        <a:lumOff val="60000"/>
                      </a:schemeClr>
                    </a:solidFill>
                    <a:latin typeface="+mn-lt"/>
                  </a:rPr>
                  <a:t> formulated</a:t>
                </a:r>
              </a:p>
            </p:txBody>
          </p:sp>
        </p:grpSp>
        <p:grpSp>
          <p:nvGrpSpPr>
            <p:cNvPr id="401" name="Agrupar 4">
              <a:extLst>
                <a:ext uri="{FF2B5EF4-FFF2-40B4-BE49-F238E27FC236}">
                  <a16:creationId xmlns:a16="http://schemas.microsoft.com/office/drawing/2014/main" id="{A7C69B35-084B-DC94-EC53-3EAF1B84523C}"/>
                </a:ext>
              </a:extLst>
            </p:cNvPr>
            <p:cNvGrpSpPr/>
            <p:nvPr/>
          </p:nvGrpSpPr>
          <p:grpSpPr>
            <a:xfrm>
              <a:off x="4340961" y="3829964"/>
              <a:ext cx="2579310" cy="515396"/>
              <a:chOff x="3339488" y="2985297"/>
              <a:chExt cx="1939775" cy="387606"/>
            </a:xfrm>
          </p:grpSpPr>
          <p:sp>
            <p:nvSpPr>
              <p:cNvPr id="442" name="TRL 3">
                <a:extLst>
                  <a:ext uri="{FF2B5EF4-FFF2-40B4-BE49-F238E27FC236}">
                    <a16:creationId xmlns:a16="http://schemas.microsoft.com/office/drawing/2014/main" id="{2851329C-D4A5-3C27-EF82-9ADAA84FD2BD}"/>
                  </a:ext>
                </a:extLst>
              </p:cNvPr>
              <p:cNvSpPr txBox="1"/>
              <p:nvPr/>
            </p:nvSpPr>
            <p:spPr>
              <a:xfrm>
                <a:off x="3339488" y="2985297"/>
                <a:ext cx="453801" cy="231464"/>
              </a:xfrm>
              <a:prstGeom prst="rect">
                <a:avLst/>
              </a:prstGeom>
              <a:ln w="12700">
                <a:miter lim="400000"/>
              </a:ln>
              <a:extLst>
                <a:ext uri="{C572A759-6A51-4108-AA02-DFA0A04FC94B}">
                  <ma14:wrappingTextBoxFlag xmlns="" xmlns:ma14="http://schemas.microsoft.com/office/mac/drawingml/2011/main" val="1"/>
                </a:ext>
              </a:extLst>
            </p:spPr>
            <p:txBody>
              <a:bodyPr wrap="none" lIns="60793" rIns="60793">
                <a:spAutoFit/>
              </a:bodyPr>
              <a:lstStyle>
                <a:lvl1pPr algn="ctr" defTabSz="914400">
                  <a:defRPr sz="1500">
                    <a:solidFill>
                      <a:schemeClr val="accent1"/>
                    </a:solidFill>
                    <a:latin typeface="+mn-lt"/>
                    <a:ea typeface="+mn-ea"/>
                    <a:cs typeface="+mn-cs"/>
                    <a:sym typeface="NotesEsa"/>
                  </a:defRPr>
                </a:lvl1pPr>
              </a:lstStyle>
              <a:p>
                <a:r>
                  <a:rPr sz="1400">
                    <a:solidFill>
                      <a:schemeClr val="accent4">
                        <a:lumMod val="40000"/>
                        <a:lumOff val="60000"/>
                      </a:schemeClr>
                    </a:solidFill>
                  </a:rPr>
                  <a:t>TRL 3</a:t>
                </a:r>
              </a:p>
            </p:txBody>
          </p:sp>
          <p:sp>
            <p:nvSpPr>
              <p:cNvPr id="444" name="Proof-of-concept">
                <a:extLst>
                  <a:ext uri="{FF2B5EF4-FFF2-40B4-BE49-F238E27FC236}">
                    <a16:creationId xmlns:a16="http://schemas.microsoft.com/office/drawing/2014/main" id="{C5863E1C-8E5C-3712-E3C9-915D441398EB}"/>
                  </a:ext>
                </a:extLst>
              </p:cNvPr>
              <p:cNvSpPr txBox="1"/>
              <p:nvPr/>
            </p:nvSpPr>
            <p:spPr>
              <a:xfrm>
                <a:off x="3978979" y="3153012"/>
                <a:ext cx="1300284" cy="219891"/>
              </a:xfrm>
              <a:prstGeom prst="rect">
                <a:avLst/>
              </a:prstGeom>
              <a:ln w="12700">
                <a:miter lim="400000"/>
              </a:ln>
              <a:extLst>
                <a:ext uri="{C572A759-6A51-4108-AA02-DFA0A04FC94B}">
                  <ma14:wrappingTextBoxFlag xmlns="" xmlns:ma14="http://schemas.microsoft.com/office/mac/drawingml/2011/main" val="1"/>
                </a:ext>
              </a:extLst>
            </p:spPr>
            <p:txBody>
              <a:bodyPr wrap="none" lIns="60793" rIns="60793">
                <a:spAutoFit/>
              </a:bodyPr>
              <a:lstStyle>
                <a:lvl1pPr algn="ctr" defTabSz="914400">
                  <a:defRPr sz="1000">
                    <a:solidFill>
                      <a:srgbClr val="535353"/>
                    </a:solidFill>
                    <a:latin typeface="TheSansOsF SemiBold"/>
                    <a:ea typeface="TheSansOsF SemiBold"/>
                    <a:cs typeface="TheSansOsF SemiBold"/>
                    <a:sym typeface="TheSansOsF SemiBold"/>
                  </a:defRPr>
                </a:lvl1pPr>
              </a:lstStyle>
              <a:p>
                <a:r>
                  <a:rPr sz="1300">
                    <a:solidFill>
                      <a:schemeClr val="accent4">
                        <a:lumMod val="40000"/>
                        <a:lumOff val="60000"/>
                      </a:schemeClr>
                    </a:solidFill>
                    <a:latin typeface="+mn-lt"/>
                  </a:rPr>
                  <a:t>Proof-of-concept</a:t>
                </a:r>
                <a:r>
                  <a:rPr lang="en-GB" sz="1300">
                    <a:solidFill>
                      <a:schemeClr val="accent4">
                        <a:lumMod val="40000"/>
                        <a:lumOff val="60000"/>
                      </a:schemeClr>
                    </a:solidFill>
                    <a:latin typeface="+mn-lt"/>
                  </a:rPr>
                  <a:t> - BB</a:t>
                </a:r>
                <a:endParaRPr sz="1300">
                  <a:solidFill>
                    <a:schemeClr val="accent4">
                      <a:lumMod val="40000"/>
                      <a:lumOff val="60000"/>
                    </a:schemeClr>
                  </a:solidFill>
                  <a:latin typeface="+mn-lt"/>
                </a:endParaRPr>
              </a:p>
            </p:txBody>
          </p:sp>
        </p:grpSp>
        <p:grpSp>
          <p:nvGrpSpPr>
            <p:cNvPr id="402" name="Agrupar 5">
              <a:extLst>
                <a:ext uri="{FF2B5EF4-FFF2-40B4-BE49-F238E27FC236}">
                  <a16:creationId xmlns:a16="http://schemas.microsoft.com/office/drawing/2014/main" id="{8EE01F65-87AD-7FB7-4AA5-23657F252417}"/>
                </a:ext>
              </a:extLst>
            </p:cNvPr>
            <p:cNvGrpSpPr/>
            <p:nvPr/>
          </p:nvGrpSpPr>
          <p:grpSpPr>
            <a:xfrm>
              <a:off x="5009488" y="3183365"/>
              <a:ext cx="3046472" cy="509843"/>
              <a:chOff x="3842256" y="2499017"/>
              <a:chExt cx="2291106" cy="383429"/>
            </a:xfrm>
          </p:grpSpPr>
          <p:sp>
            <p:nvSpPr>
              <p:cNvPr id="440" name="TRL 4">
                <a:extLst>
                  <a:ext uri="{FF2B5EF4-FFF2-40B4-BE49-F238E27FC236}">
                    <a16:creationId xmlns:a16="http://schemas.microsoft.com/office/drawing/2014/main" id="{A607549A-FC8F-9C33-EE4F-DF91B0F94D72}"/>
                  </a:ext>
                </a:extLst>
              </p:cNvPr>
              <p:cNvSpPr txBox="1"/>
              <p:nvPr/>
            </p:nvSpPr>
            <p:spPr>
              <a:xfrm>
                <a:off x="3842256" y="2499017"/>
                <a:ext cx="453801" cy="231464"/>
              </a:xfrm>
              <a:prstGeom prst="rect">
                <a:avLst/>
              </a:prstGeom>
              <a:ln w="12700">
                <a:miter lim="400000"/>
              </a:ln>
              <a:extLst>
                <a:ext uri="{C572A759-6A51-4108-AA02-DFA0A04FC94B}">
                  <ma14:wrappingTextBoxFlag xmlns="" xmlns:ma14="http://schemas.microsoft.com/office/mac/drawingml/2011/main" val="1"/>
                </a:ext>
              </a:extLst>
            </p:spPr>
            <p:txBody>
              <a:bodyPr wrap="none" lIns="60793" rIns="60793">
                <a:spAutoFit/>
              </a:bodyPr>
              <a:lstStyle>
                <a:lvl1pPr algn="ctr" defTabSz="914400">
                  <a:defRPr sz="1500">
                    <a:solidFill>
                      <a:schemeClr val="accent1"/>
                    </a:solidFill>
                    <a:latin typeface="+mn-lt"/>
                    <a:ea typeface="+mn-ea"/>
                    <a:cs typeface="+mn-cs"/>
                    <a:sym typeface="NotesEsa"/>
                  </a:defRPr>
                </a:lvl1pPr>
              </a:lstStyle>
              <a:p>
                <a:r>
                  <a:rPr sz="1400">
                    <a:solidFill>
                      <a:schemeClr val="accent4">
                        <a:lumMod val="40000"/>
                        <a:lumOff val="60000"/>
                      </a:schemeClr>
                    </a:solidFill>
                  </a:rPr>
                  <a:t>TRL 4</a:t>
                </a:r>
              </a:p>
            </p:txBody>
          </p:sp>
          <p:sp>
            <p:nvSpPr>
              <p:cNvPr id="441" name="Functional verification">
                <a:extLst>
                  <a:ext uri="{FF2B5EF4-FFF2-40B4-BE49-F238E27FC236}">
                    <a16:creationId xmlns:a16="http://schemas.microsoft.com/office/drawing/2014/main" id="{536C92AE-B206-D638-B2C1-2009EF5CADFF}"/>
                  </a:ext>
                </a:extLst>
              </p:cNvPr>
              <p:cNvSpPr txBox="1"/>
              <p:nvPr/>
            </p:nvSpPr>
            <p:spPr>
              <a:xfrm>
                <a:off x="4472282" y="2662555"/>
                <a:ext cx="1661080" cy="219891"/>
              </a:xfrm>
              <a:prstGeom prst="rect">
                <a:avLst/>
              </a:prstGeom>
              <a:ln w="12700">
                <a:miter lim="400000"/>
              </a:ln>
              <a:extLst>
                <a:ext uri="{C572A759-6A51-4108-AA02-DFA0A04FC94B}">
                  <ma14:wrappingTextBoxFlag xmlns="" xmlns:ma14="http://schemas.microsoft.com/office/mac/drawingml/2011/main" val="1"/>
                </a:ext>
              </a:extLst>
            </p:spPr>
            <p:txBody>
              <a:bodyPr wrap="none" lIns="60793" rIns="60793">
                <a:spAutoFit/>
              </a:bodyPr>
              <a:lstStyle>
                <a:lvl1pPr algn="ctr" defTabSz="914400">
                  <a:defRPr sz="1000">
                    <a:solidFill>
                      <a:srgbClr val="535353"/>
                    </a:solidFill>
                    <a:latin typeface="TheSansOsF SemiBold"/>
                    <a:ea typeface="TheSansOsF SemiBold"/>
                    <a:cs typeface="TheSansOsF SemiBold"/>
                    <a:sym typeface="TheSansOsF SemiBold"/>
                  </a:defRPr>
                </a:lvl1pPr>
              </a:lstStyle>
              <a:p>
                <a:r>
                  <a:rPr lang="en-GB" sz="1300">
                    <a:solidFill>
                      <a:schemeClr val="accent4">
                        <a:lumMod val="40000"/>
                        <a:lumOff val="60000"/>
                      </a:schemeClr>
                    </a:solidFill>
                    <a:latin typeface="+mn-lt"/>
                  </a:rPr>
                  <a:t>Validation in laboratory - EM</a:t>
                </a:r>
              </a:p>
            </p:txBody>
          </p:sp>
        </p:grpSp>
        <p:grpSp>
          <p:nvGrpSpPr>
            <p:cNvPr id="403" name="Agrupar 7">
              <a:extLst>
                <a:ext uri="{FF2B5EF4-FFF2-40B4-BE49-F238E27FC236}">
                  <a16:creationId xmlns:a16="http://schemas.microsoft.com/office/drawing/2014/main" id="{1EDEC63C-3EF2-0534-0BD2-463FA0B7F739}"/>
                </a:ext>
              </a:extLst>
            </p:cNvPr>
            <p:cNvGrpSpPr/>
            <p:nvPr/>
          </p:nvGrpSpPr>
          <p:grpSpPr>
            <a:xfrm>
              <a:off x="6454624" y="2104971"/>
              <a:ext cx="4328456" cy="746009"/>
              <a:chOff x="4929067" y="1688002"/>
              <a:chExt cx="3255219" cy="561036"/>
            </a:xfrm>
          </p:grpSpPr>
          <p:sp>
            <p:nvSpPr>
              <p:cNvPr id="438" name="TRL 6">
                <a:extLst>
                  <a:ext uri="{FF2B5EF4-FFF2-40B4-BE49-F238E27FC236}">
                    <a16:creationId xmlns:a16="http://schemas.microsoft.com/office/drawing/2014/main" id="{68D07FB2-E846-ECDE-74E2-529DABCE3E35}"/>
                  </a:ext>
                </a:extLst>
              </p:cNvPr>
              <p:cNvSpPr txBox="1"/>
              <p:nvPr/>
            </p:nvSpPr>
            <p:spPr>
              <a:xfrm>
                <a:off x="4929067" y="1688002"/>
                <a:ext cx="453801" cy="231464"/>
              </a:xfrm>
              <a:prstGeom prst="rect">
                <a:avLst/>
              </a:prstGeom>
              <a:ln w="12700">
                <a:miter lim="400000"/>
              </a:ln>
              <a:extLst>
                <a:ext uri="{C572A759-6A51-4108-AA02-DFA0A04FC94B}">
                  <ma14:wrappingTextBoxFlag xmlns="" xmlns:ma14="http://schemas.microsoft.com/office/mac/drawingml/2011/main" val="1"/>
                </a:ext>
              </a:extLst>
            </p:spPr>
            <p:txBody>
              <a:bodyPr wrap="none" lIns="60793" rIns="60793">
                <a:spAutoFit/>
              </a:bodyPr>
              <a:lstStyle>
                <a:lvl1pPr algn="ctr" defTabSz="914400">
                  <a:defRPr sz="1500">
                    <a:solidFill>
                      <a:schemeClr val="accent1"/>
                    </a:solidFill>
                    <a:latin typeface="+mn-lt"/>
                    <a:ea typeface="+mn-ea"/>
                    <a:cs typeface="+mn-cs"/>
                    <a:sym typeface="NotesEsa"/>
                  </a:defRPr>
                </a:lvl1pPr>
              </a:lstStyle>
              <a:p>
                <a:r>
                  <a:rPr sz="1400">
                    <a:solidFill>
                      <a:schemeClr val="accent4">
                        <a:lumMod val="40000"/>
                        <a:lumOff val="60000"/>
                      </a:schemeClr>
                    </a:solidFill>
                  </a:rPr>
                  <a:t>TRL 6</a:t>
                </a:r>
              </a:p>
            </p:txBody>
          </p:sp>
          <p:sp>
            <p:nvSpPr>
              <p:cNvPr id="439" name="Models (full scale) demonstration in relevant environment">
                <a:extLst>
                  <a:ext uri="{FF2B5EF4-FFF2-40B4-BE49-F238E27FC236}">
                    <a16:creationId xmlns:a16="http://schemas.microsoft.com/office/drawing/2014/main" id="{846F16E2-161F-98F5-B31B-30F7B2AAD93B}"/>
                  </a:ext>
                </a:extLst>
              </p:cNvPr>
              <p:cNvSpPr txBox="1"/>
              <p:nvPr/>
            </p:nvSpPr>
            <p:spPr>
              <a:xfrm>
                <a:off x="5553669" y="1878697"/>
                <a:ext cx="2630617" cy="370341"/>
              </a:xfrm>
              <a:prstGeom prst="rect">
                <a:avLst/>
              </a:prstGeom>
              <a:ln w="12700">
                <a:miter lim="400000"/>
              </a:ln>
              <a:extLst>
                <a:ext uri="{C572A759-6A51-4108-AA02-DFA0A04FC94B}">
                  <ma14:wrappingTextBoxFlag xmlns="" xmlns:ma14="http://schemas.microsoft.com/office/mac/drawingml/2011/main" val="1"/>
                </a:ext>
              </a:extLst>
            </p:spPr>
            <p:txBody>
              <a:bodyPr wrap="square" lIns="60793" rIns="60793">
                <a:spAutoFit/>
              </a:bodyPr>
              <a:lstStyle>
                <a:lvl1pPr defTabSz="914400">
                  <a:defRPr sz="1000">
                    <a:solidFill>
                      <a:srgbClr val="535353"/>
                    </a:solidFill>
                    <a:latin typeface="TheSansOsF SemiBold"/>
                    <a:ea typeface="TheSansOsF SemiBold"/>
                    <a:cs typeface="TheSansOsF SemiBold"/>
                    <a:sym typeface="TheSansOsF SemiBold"/>
                  </a:defRPr>
                </a:lvl1pPr>
              </a:lstStyle>
              <a:p>
                <a:r>
                  <a:rPr sz="1300">
                    <a:solidFill>
                      <a:schemeClr val="accent4">
                        <a:lumMod val="40000"/>
                        <a:lumOff val="60000"/>
                      </a:schemeClr>
                    </a:solidFill>
                    <a:latin typeface="+mn-lt"/>
                  </a:rPr>
                  <a:t>Model (full scale) demonstration in relevant</a:t>
                </a:r>
                <a:endParaRPr lang="en-GB" sz="1300">
                  <a:solidFill>
                    <a:schemeClr val="accent4">
                      <a:lumMod val="40000"/>
                      <a:lumOff val="60000"/>
                    </a:schemeClr>
                  </a:solidFill>
                  <a:latin typeface="+mn-lt"/>
                </a:endParaRPr>
              </a:p>
              <a:p>
                <a:r>
                  <a:rPr lang="en-GB" sz="1300">
                    <a:solidFill>
                      <a:schemeClr val="accent4">
                        <a:lumMod val="40000"/>
                        <a:lumOff val="60000"/>
                      </a:schemeClr>
                    </a:solidFill>
                    <a:latin typeface="+mn-lt"/>
                  </a:rPr>
                  <a:t>environment (ground or space) – QM </a:t>
                </a:r>
                <a:endParaRPr sz="1300">
                  <a:solidFill>
                    <a:schemeClr val="accent4">
                      <a:lumMod val="40000"/>
                      <a:lumOff val="60000"/>
                    </a:schemeClr>
                  </a:solidFill>
                  <a:latin typeface="+mn-lt"/>
                </a:endParaRPr>
              </a:p>
            </p:txBody>
          </p:sp>
        </p:grpSp>
        <p:grpSp>
          <p:nvGrpSpPr>
            <p:cNvPr id="404" name="Agrupar 6">
              <a:extLst>
                <a:ext uri="{FF2B5EF4-FFF2-40B4-BE49-F238E27FC236}">
                  <a16:creationId xmlns:a16="http://schemas.microsoft.com/office/drawing/2014/main" id="{C6387037-3BDD-F948-8F41-A09038706B1A}"/>
                </a:ext>
              </a:extLst>
            </p:cNvPr>
            <p:cNvGrpSpPr/>
            <p:nvPr/>
          </p:nvGrpSpPr>
          <p:grpSpPr>
            <a:xfrm>
              <a:off x="5743807" y="2608029"/>
              <a:ext cx="4089322" cy="580325"/>
              <a:chOff x="4394495" y="2066322"/>
              <a:chExt cx="3075380" cy="436433"/>
            </a:xfrm>
          </p:grpSpPr>
          <p:sp>
            <p:nvSpPr>
              <p:cNvPr id="417" name="TRL 5">
                <a:extLst>
                  <a:ext uri="{FF2B5EF4-FFF2-40B4-BE49-F238E27FC236}">
                    <a16:creationId xmlns:a16="http://schemas.microsoft.com/office/drawing/2014/main" id="{9405F2F5-DDCA-BD6B-E462-9AC63841FF3A}"/>
                  </a:ext>
                </a:extLst>
              </p:cNvPr>
              <p:cNvSpPr txBox="1"/>
              <p:nvPr/>
            </p:nvSpPr>
            <p:spPr>
              <a:xfrm>
                <a:off x="4394495" y="2066322"/>
                <a:ext cx="453801" cy="231464"/>
              </a:xfrm>
              <a:prstGeom prst="rect">
                <a:avLst/>
              </a:prstGeom>
              <a:ln w="12700">
                <a:miter lim="400000"/>
              </a:ln>
              <a:extLst>
                <a:ext uri="{C572A759-6A51-4108-AA02-DFA0A04FC94B}">
                  <ma14:wrappingTextBoxFlag xmlns="" xmlns:ma14="http://schemas.microsoft.com/office/mac/drawingml/2011/main" val="1"/>
                </a:ext>
              </a:extLst>
            </p:spPr>
            <p:txBody>
              <a:bodyPr wrap="none" lIns="60793" rIns="60793">
                <a:spAutoFit/>
              </a:bodyPr>
              <a:lstStyle>
                <a:lvl1pPr algn="ctr" defTabSz="914400">
                  <a:defRPr sz="1500">
                    <a:solidFill>
                      <a:schemeClr val="accent1"/>
                    </a:solidFill>
                    <a:latin typeface="+mn-lt"/>
                    <a:ea typeface="+mn-ea"/>
                    <a:cs typeface="+mn-cs"/>
                    <a:sym typeface="NotesEsa"/>
                  </a:defRPr>
                </a:lvl1pPr>
              </a:lstStyle>
              <a:p>
                <a:r>
                  <a:rPr sz="1400">
                    <a:solidFill>
                      <a:schemeClr val="accent4">
                        <a:lumMod val="40000"/>
                        <a:lumOff val="60000"/>
                      </a:schemeClr>
                    </a:solidFill>
                  </a:rPr>
                  <a:t>TRL 5</a:t>
                </a:r>
              </a:p>
            </p:txBody>
          </p:sp>
          <p:sp>
            <p:nvSpPr>
              <p:cNvPr id="434" name="Breadboards (reduced scale) verification in relevant environment">
                <a:extLst>
                  <a:ext uri="{FF2B5EF4-FFF2-40B4-BE49-F238E27FC236}">
                    <a16:creationId xmlns:a16="http://schemas.microsoft.com/office/drawing/2014/main" id="{815A1192-9A4B-4C84-85F3-EA0893A335A7}"/>
                  </a:ext>
                </a:extLst>
              </p:cNvPr>
              <p:cNvSpPr txBox="1"/>
              <p:nvPr/>
            </p:nvSpPr>
            <p:spPr>
              <a:xfrm>
                <a:off x="4981702" y="2282865"/>
                <a:ext cx="2488173" cy="219890"/>
              </a:xfrm>
              <a:prstGeom prst="rect">
                <a:avLst/>
              </a:prstGeom>
              <a:ln w="12700">
                <a:miter lim="400000"/>
              </a:ln>
              <a:extLst>
                <a:ext uri="{C572A759-6A51-4108-AA02-DFA0A04FC94B}">
                  <ma14:wrappingTextBoxFlag xmlns="" xmlns:ma14="http://schemas.microsoft.com/office/mac/drawingml/2011/main" val="1"/>
                </a:ext>
              </a:extLst>
            </p:spPr>
            <p:txBody>
              <a:bodyPr wrap="square" lIns="60793" rIns="60793">
                <a:spAutoFit/>
              </a:bodyPr>
              <a:lstStyle>
                <a:lvl1pPr defTabSz="914400">
                  <a:defRPr sz="1000">
                    <a:solidFill>
                      <a:srgbClr val="535353"/>
                    </a:solidFill>
                    <a:latin typeface="TheSansOsF SemiBold"/>
                    <a:ea typeface="TheSansOsF SemiBold"/>
                    <a:cs typeface="TheSansOsF SemiBold"/>
                    <a:sym typeface="TheSansOsF SemiBold"/>
                  </a:defRPr>
                </a:lvl1pPr>
              </a:lstStyle>
              <a:p>
                <a:r>
                  <a:rPr lang="en-GB" sz="1300">
                    <a:solidFill>
                      <a:schemeClr val="accent4">
                        <a:lumMod val="40000"/>
                        <a:lumOff val="60000"/>
                      </a:schemeClr>
                    </a:solidFill>
                    <a:latin typeface="+mn-lt"/>
                  </a:rPr>
                  <a:t>Validation </a:t>
                </a:r>
                <a:r>
                  <a:rPr sz="1300">
                    <a:solidFill>
                      <a:schemeClr val="accent4">
                        <a:lumMod val="40000"/>
                        <a:lumOff val="60000"/>
                      </a:schemeClr>
                    </a:solidFill>
                    <a:latin typeface="+mn-lt"/>
                  </a:rPr>
                  <a:t>in relevant environment</a:t>
                </a:r>
                <a:r>
                  <a:rPr lang="en-GB" sz="1300">
                    <a:solidFill>
                      <a:schemeClr val="accent4">
                        <a:lumMod val="40000"/>
                        <a:lumOff val="60000"/>
                      </a:schemeClr>
                    </a:solidFill>
                    <a:latin typeface="+mn-lt"/>
                  </a:rPr>
                  <a:t> – EQM</a:t>
                </a:r>
              </a:p>
            </p:txBody>
          </p:sp>
        </p:grpSp>
        <p:grpSp>
          <p:nvGrpSpPr>
            <p:cNvPr id="405" name="Agrupar 2">
              <a:extLst>
                <a:ext uri="{FF2B5EF4-FFF2-40B4-BE49-F238E27FC236}">
                  <a16:creationId xmlns:a16="http://schemas.microsoft.com/office/drawing/2014/main" id="{3415BE42-900B-6D70-F669-F04BF7894C3D}"/>
                </a:ext>
              </a:extLst>
            </p:cNvPr>
            <p:cNvGrpSpPr/>
            <p:nvPr/>
          </p:nvGrpSpPr>
          <p:grpSpPr>
            <a:xfrm>
              <a:off x="3163010" y="5290475"/>
              <a:ext cx="2120531" cy="462961"/>
              <a:chOff x="2453602" y="4083661"/>
              <a:chExt cx="1594746" cy="348170"/>
            </a:xfrm>
          </p:grpSpPr>
          <p:sp>
            <p:nvSpPr>
              <p:cNvPr id="415" name="TRL 1">
                <a:extLst>
                  <a:ext uri="{FF2B5EF4-FFF2-40B4-BE49-F238E27FC236}">
                    <a16:creationId xmlns:a16="http://schemas.microsoft.com/office/drawing/2014/main" id="{0A4E9413-7B72-929F-A925-0C5C635F6182}"/>
                  </a:ext>
                </a:extLst>
              </p:cNvPr>
              <p:cNvSpPr txBox="1"/>
              <p:nvPr/>
            </p:nvSpPr>
            <p:spPr>
              <a:xfrm>
                <a:off x="2453602" y="4083661"/>
                <a:ext cx="453801" cy="231464"/>
              </a:xfrm>
              <a:prstGeom prst="rect">
                <a:avLst/>
              </a:prstGeom>
              <a:ln w="12700">
                <a:miter lim="400000"/>
              </a:ln>
              <a:extLst>
                <a:ext uri="{C572A759-6A51-4108-AA02-DFA0A04FC94B}">
                  <ma14:wrappingTextBoxFlag xmlns="" xmlns:ma14="http://schemas.microsoft.com/office/mac/drawingml/2011/main" val="1"/>
                </a:ext>
              </a:extLst>
            </p:spPr>
            <p:txBody>
              <a:bodyPr wrap="none" lIns="60793" rIns="60793">
                <a:spAutoFit/>
              </a:bodyPr>
              <a:lstStyle>
                <a:lvl1pPr algn="ctr" defTabSz="914400">
                  <a:defRPr sz="1500">
                    <a:solidFill>
                      <a:schemeClr val="accent1"/>
                    </a:solidFill>
                    <a:latin typeface="+mn-lt"/>
                    <a:ea typeface="+mn-ea"/>
                    <a:cs typeface="+mn-cs"/>
                    <a:sym typeface="NotesEsa"/>
                  </a:defRPr>
                </a:lvl1pPr>
              </a:lstStyle>
              <a:p>
                <a:r>
                  <a:rPr sz="1400">
                    <a:solidFill>
                      <a:schemeClr val="accent4">
                        <a:lumMod val="40000"/>
                        <a:lumOff val="60000"/>
                      </a:schemeClr>
                    </a:solidFill>
                  </a:rPr>
                  <a:t>TRL 1</a:t>
                </a:r>
              </a:p>
            </p:txBody>
          </p:sp>
          <p:sp>
            <p:nvSpPr>
              <p:cNvPr id="416" name="Basic principle">
                <a:extLst>
                  <a:ext uri="{FF2B5EF4-FFF2-40B4-BE49-F238E27FC236}">
                    <a16:creationId xmlns:a16="http://schemas.microsoft.com/office/drawing/2014/main" id="{7D9ADEF0-DCBF-A15C-AA91-9093AA4603EE}"/>
                  </a:ext>
                </a:extLst>
              </p:cNvPr>
              <p:cNvSpPr txBox="1"/>
              <p:nvPr/>
            </p:nvSpPr>
            <p:spPr>
              <a:xfrm>
                <a:off x="3084411" y="4211940"/>
                <a:ext cx="963937" cy="219891"/>
              </a:xfrm>
              <a:prstGeom prst="rect">
                <a:avLst/>
              </a:prstGeom>
              <a:ln w="12700">
                <a:miter lim="400000"/>
              </a:ln>
              <a:extLst>
                <a:ext uri="{C572A759-6A51-4108-AA02-DFA0A04FC94B}">
                  <ma14:wrappingTextBoxFlag xmlns="" xmlns:ma14="http://schemas.microsoft.com/office/mac/drawingml/2011/main" val="1"/>
                </a:ext>
              </a:extLst>
            </p:spPr>
            <p:txBody>
              <a:bodyPr wrap="none" lIns="60793" rIns="60793">
                <a:spAutoFit/>
              </a:bodyPr>
              <a:lstStyle>
                <a:lvl1pPr algn="ctr" defTabSz="914400">
                  <a:defRPr sz="1000">
                    <a:solidFill>
                      <a:srgbClr val="535353"/>
                    </a:solidFill>
                    <a:latin typeface="TheSansOsF SemiBold"/>
                    <a:ea typeface="TheSansOsF SemiBold"/>
                    <a:cs typeface="TheSansOsF SemiBold"/>
                    <a:sym typeface="TheSansOsF SemiBold"/>
                  </a:defRPr>
                </a:lvl1pPr>
              </a:lstStyle>
              <a:p>
                <a:r>
                  <a:rPr sz="1300">
                    <a:solidFill>
                      <a:schemeClr val="accent4">
                        <a:lumMod val="40000"/>
                        <a:lumOff val="60000"/>
                      </a:schemeClr>
                    </a:solidFill>
                    <a:latin typeface="+mn-lt"/>
                  </a:rPr>
                  <a:t>Basic principle</a:t>
                </a:r>
                <a:r>
                  <a:rPr lang="en-GB" sz="1300">
                    <a:solidFill>
                      <a:schemeClr val="accent4">
                        <a:lumMod val="40000"/>
                        <a:lumOff val="60000"/>
                      </a:schemeClr>
                    </a:solidFill>
                    <a:latin typeface="+mn-lt"/>
                  </a:rPr>
                  <a:t>s</a:t>
                </a:r>
                <a:endParaRPr sz="1300">
                  <a:solidFill>
                    <a:schemeClr val="accent4">
                      <a:lumMod val="40000"/>
                      <a:lumOff val="60000"/>
                    </a:schemeClr>
                  </a:solidFill>
                  <a:latin typeface="+mn-lt"/>
                </a:endParaRPr>
              </a:p>
            </p:txBody>
          </p:sp>
        </p:grpSp>
        <p:grpSp>
          <p:nvGrpSpPr>
            <p:cNvPr id="406" name="Agrupar 8">
              <a:extLst>
                <a:ext uri="{FF2B5EF4-FFF2-40B4-BE49-F238E27FC236}">
                  <a16:creationId xmlns:a16="http://schemas.microsoft.com/office/drawing/2014/main" id="{2E3C1FE5-D027-F1E7-8075-2DA9B4422D15}"/>
                </a:ext>
              </a:extLst>
            </p:cNvPr>
            <p:cNvGrpSpPr/>
            <p:nvPr/>
          </p:nvGrpSpPr>
          <p:grpSpPr>
            <a:xfrm>
              <a:off x="7708844" y="1448206"/>
              <a:ext cx="4325829" cy="797221"/>
              <a:chOff x="5872299" y="1194082"/>
              <a:chExt cx="3253242" cy="599553"/>
            </a:xfrm>
          </p:grpSpPr>
          <p:sp>
            <p:nvSpPr>
              <p:cNvPr id="413" name="Model demonstration for operational environment">
                <a:extLst>
                  <a:ext uri="{FF2B5EF4-FFF2-40B4-BE49-F238E27FC236}">
                    <a16:creationId xmlns:a16="http://schemas.microsoft.com/office/drawing/2014/main" id="{6E234D8F-0C86-1485-48FB-E570FD3B0EAC}"/>
                  </a:ext>
                </a:extLst>
              </p:cNvPr>
              <p:cNvSpPr txBox="1"/>
              <p:nvPr/>
            </p:nvSpPr>
            <p:spPr>
              <a:xfrm>
                <a:off x="6468117" y="1423292"/>
                <a:ext cx="2657424" cy="370343"/>
              </a:xfrm>
              <a:prstGeom prst="rect">
                <a:avLst/>
              </a:prstGeom>
              <a:ln w="12700">
                <a:miter lim="400000"/>
              </a:ln>
              <a:extLst>
                <a:ext uri="{C572A759-6A51-4108-AA02-DFA0A04FC94B}">
                  <ma14:wrappingTextBoxFlag xmlns="" xmlns:ma14="http://schemas.microsoft.com/office/mac/drawingml/2011/main" val="1"/>
                </a:ext>
              </a:extLst>
            </p:spPr>
            <p:txBody>
              <a:bodyPr wrap="square" lIns="60793" rIns="60793">
                <a:spAutoFit/>
              </a:bodyPr>
              <a:lstStyle>
                <a:lvl1pPr defTabSz="914400">
                  <a:defRPr sz="1000">
                    <a:solidFill>
                      <a:srgbClr val="535353"/>
                    </a:solidFill>
                    <a:latin typeface="TheSansOsF SemiBold"/>
                    <a:ea typeface="TheSansOsF SemiBold"/>
                    <a:cs typeface="TheSansOsF SemiBold"/>
                    <a:sym typeface="TheSansOsF SemiBold"/>
                  </a:defRPr>
                </a:lvl1pPr>
              </a:lstStyle>
              <a:p>
                <a:r>
                  <a:rPr sz="1300">
                    <a:solidFill>
                      <a:schemeClr val="accent4">
                        <a:lumMod val="40000"/>
                        <a:lumOff val="60000"/>
                      </a:schemeClr>
                    </a:solidFill>
                    <a:latin typeface="+mn-lt"/>
                  </a:rPr>
                  <a:t>Model demonstration </a:t>
                </a:r>
                <a:r>
                  <a:rPr lang="en-GB" sz="1300">
                    <a:solidFill>
                      <a:schemeClr val="accent4">
                        <a:lumMod val="40000"/>
                        <a:lumOff val="60000"/>
                      </a:schemeClr>
                    </a:solidFill>
                    <a:latin typeface="+mn-lt"/>
                  </a:rPr>
                  <a:t>in</a:t>
                </a:r>
                <a:r>
                  <a:rPr sz="1300">
                    <a:solidFill>
                      <a:schemeClr val="accent4">
                        <a:lumMod val="40000"/>
                        <a:lumOff val="60000"/>
                      </a:schemeClr>
                    </a:solidFill>
                    <a:latin typeface="+mn-lt"/>
                  </a:rPr>
                  <a:t> operational environment</a:t>
                </a:r>
                <a:r>
                  <a:rPr lang="en-GB" sz="1300">
                    <a:solidFill>
                      <a:schemeClr val="accent4">
                        <a:lumMod val="40000"/>
                        <a:lumOff val="60000"/>
                      </a:schemeClr>
                    </a:solidFill>
                    <a:latin typeface="+mn-lt"/>
                  </a:rPr>
                  <a:t> (ground or space) – PFM (demo)</a:t>
                </a:r>
                <a:endParaRPr sz="1300">
                  <a:solidFill>
                    <a:schemeClr val="accent4">
                      <a:lumMod val="40000"/>
                      <a:lumOff val="60000"/>
                    </a:schemeClr>
                  </a:solidFill>
                  <a:latin typeface="+mn-lt"/>
                </a:endParaRPr>
              </a:p>
            </p:txBody>
          </p:sp>
          <p:sp>
            <p:nvSpPr>
              <p:cNvPr id="414" name="TRL 7">
                <a:extLst>
                  <a:ext uri="{FF2B5EF4-FFF2-40B4-BE49-F238E27FC236}">
                    <a16:creationId xmlns:a16="http://schemas.microsoft.com/office/drawing/2014/main" id="{CE5F42FA-B803-B665-DB5A-F356306187E7}"/>
                  </a:ext>
                </a:extLst>
              </p:cNvPr>
              <p:cNvSpPr txBox="1"/>
              <p:nvPr/>
            </p:nvSpPr>
            <p:spPr>
              <a:xfrm>
                <a:off x="5872299" y="1194082"/>
                <a:ext cx="463590" cy="231464"/>
              </a:xfrm>
              <a:prstGeom prst="rect">
                <a:avLst/>
              </a:prstGeom>
              <a:ln w="12700">
                <a:miter lim="400000"/>
              </a:ln>
              <a:extLst>
                <a:ext uri="{C572A759-6A51-4108-AA02-DFA0A04FC94B}">
                  <ma14:wrappingTextBoxFlag xmlns="" xmlns:ma14="http://schemas.microsoft.com/office/mac/drawingml/2011/main" val="1"/>
                </a:ext>
              </a:extLst>
            </p:spPr>
            <p:txBody>
              <a:bodyPr wrap="none" lIns="60793" rIns="60793">
                <a:spAutoFit/>
              </a:bodyPr>
              <a:lstStyle>
                <a:lvl1pPr algn="ctr" defTabSz="914400">
                  <a:defRPr sz="1500" b="1">
                    <a:solidFill>
                      <a:schemeClr val="accent1"/>
                    </a:solidFill>
                    <a:latin typeface="+mn-lt"/>
                    <a:ea typeface="+mn-ea"/>
                    <a:cs typeface="+mn-cs"/>
                    <a:sym typeface="NotesEsa"/>
                  </a:defRPr>
                </a:lvl1pPr>
              </a:lstStyle>
              <a:p>
                <a:r>
                  <a:rPr sz="1400">
                    <a:solidFill>
                      <a:schemeClr val="accent4">
                        <a:lumMod val="40000"/>
                        <a:lumOff val="60000"/>
                      </a:schemeClr>
                    </a:solidFill>
                  </a:rPr>
                  <a:t>TRL 7</a:t>
                </a:r>
              </a:p>
            </p:txBody>
          </p:sp>
        </p:grpSp>
        <p:grpSp>
          <p:nvGrpSpPr>
            <p:cNvPr id="407" name="Agrupar 9">
              <a:extLst>
                <a:ext uri="{FF2B5EF4-FFF2-40B4-BE49-F238E27FC236}">
                  <a16:creationId xmlns:a16="http://schemas.microsoft.com/office/drawing/2014/main" id="{9E77C766-44A9-19CD-636A-CCA7364ADF1B}"/>
                </a:ext>
              </a:extLst>
            </p:cNvPr>
            <p:cNvGrpSpPr/>
            <p:nvPr/>
          </p:nvGrpSpPr>
          <p:grpSpPr>
            <a:xfrm>
              <a:off x="8612731" y="1102636"/>
              <a:ext cx="2998851" cy="613002"/>
              <a:chOff x="6552066" y="934198"/>
              <a:chExt cx="2255287" cy="461010"/>
            </a:xfrm>
          </p:grpSpPr>
          <p:sp>
            <p:nvSpPr>
              <p:cNvPr id="411" name="Flight qualified">
                <a:extLst>
                  <a:ext uri="{FF2B5EF4-FFF2-40B4-BE49-F238E27FC236}">
                    <a16:creationId xmlns:a16="http://schemas.microsoft.com/office/drawing/2014/main" id="{103511F4-00E0-3E31-7888-CE815D073630}"/>
                  </a:ext>
                </a:extLst>
              </p:cNvPr>
              <p:cNvSpPr txBox="1"/>
              <p:nvPr/>
            </p:nvSpPr>
            <p:spPr>
              <a:xfrm>
                <a:off x="7149026" y="1175317"/>
                <a:ext cx="1658327" cy="219891"/>
              </a:xfrm>
              <a:prstGeom prst="rect">
                <a:avLst/>
              </a:prstGeom>
              <a:ln w="12700">
                <a:miter lim="400000"/>
              </a:ln>
              <a:extLst>
                <a:ext uri="{C572A759-6A51-4108-AA02-DFA0A04FC94B}">
                  <ma14:wrappingTextBoxFlag xmlns="" xmlns:ma14="http://schemas.microsoft.com/office/mac/drawingml/2011/main" val="1"/>
                </a:ext>
              </a:extLst>
            </p:spPr>
            <p:txBody>
              <a:bodyPr wrap="none" lIns="60793" rIns="60793">
                <a:spAutoFit/>
              </a:bodyPr>
              <a:lstStyle>
                <a:lvl1pPr algn="ctr" defTabSz="914400">
                  <a:defRPr sz="1000">
                    <a:solidFill>
                      <a:srgbClr val="535353"/>
                    </a:solidFill>
                    <a:latin typeface="TheSansOsF SemiBold"/>
                    <a:ea typeface="TheSansOsF SemiBold"/>
                    <a:cs typeface="TheSansOsF SemiBold"/>
                    <a:sym typeface="TheSansOsF SemiBold"/>
                  </a:defRPr>
                </a:lvl1pPr>
              </a:lstStyle>
              <a:p>
                <a:pPr algn="l"/>
                <a:r>
                  <a:rPr sz="1300">
                    <a:solidFill>
                      <a:schemeClr val="accent4">
                        <a:lumMod val="40000"/>
                        <a:lumOff val="60000"/>
                      </a:schemeClr>
                    </a:solidFill>
                    <a:latin typeface="+mn-lt"/>
                  </a:rPr>
                  <a:t>Flight qualified</a:t>
                </a:r>
                <a:r>
                  <a:rPr lang="en-GB" sz="1300">
                    <a:solidFill>
                      <a:schemeClr val="accent4">
                        <a:lumMod val="40000"/>
                        <a:lumOff val="60000"/>
                      </a:schemeClr>
                    </a:solidFill>
                    <a:latin typeface="+mn-lt"/>
                  </a:rPr>
                  <a:t> – FM (demo)</a:t>
                </a:r>
                <a:endParaRPr sz="1300">
                  <a:solidFill>
                    <a:schemeClr val="accent4">
                      <a:lumMod val="40000"/>
                      <a:lumOff val="60000"/>
                    </a:schemeClr>
                  </a:solidFill>
                  <a:latin typeface="+mn-lt"/>
                </a:endParaRPr>
              </a:p>
            </p:txBody>
          </p:sp>
          <p:sp>
            <p:nvSpPr>
              <p:cNvPr id="412" name="TRL 8">
                <a:extLst>
                  <a:ext uri="{FF2B5EF4-FFF2-40B4-BE49-F238E27FC236}">
                    <a16:creationId xmlns:a16="http://schemas.microsoft.com/office/drawing/2014/main" id="{7E7495DE-5CAD-B56F-DACE-4E02B697A6B1}"/>
                  </a:ext>
                </a:extLst>
              </p:cNvPr>
              <p:cNvSpPr txBox="1"/>
              <p:nvPr/>
            </p:nvSpPr>
            <p:spPr>
              <a:xfrm>
                <a:off x="6552066" y="934198"/>
                <a:ext cx="463591" cy="231465"/>
              </a:xfrm>
              <a:prstGeom prst="rect">
                <a:avLst/>
              </a:prstGeom>
              <a:ln w="12700">
                <a:miter lim="400000"/>
              </a:ln>
              <a:extLst>
                <a:ext uri="{C572A759-6A51-4108-AA02-DFA0A04FC94B}">
                  <ma14:wrappingTextBoxFlag xmlns="" xmlns:ma14="http://schemas.microsoft.com/office/mac/drawingml/2011/main" val="1"/>
                </a:ext>
              </a:extLst>
            </p:spPr>
            <p:txBody>
              <a:bodyPr wrap="none" lIns="60793" rIns="60793">
                <a:spAutoFit/>
              </a:bodyPr>
              <a:lstStyle>
                <a:lvl1pPr algn="ctr" defTabSz="914400">
                  <a:defRPr sz="1500" b="1">
                    <a:solidFill>
                      <a:schemeClr val="accent1"/>
                    </a:solidFill>
                    <a:latin typeface="+mn-lt"/>
                    <a:ea typeface="+mn-ea"/>
                    <a:cs typeface="+mn-cs"/>
                    <a:sym typeface="NotesEsa"/>
                  </a:defRPr>
                </a:lvl1pPr>
              </a:lstStyle>
              <a:p>
                <a:r>
                  <a:rPr sz="1400">
                    <a:solidFill>
                      <a:schemeClr val="accent4">
                        <a:lumMod val="40000"/>
                        <a:lumOff val="60000"/>
                      </a:schemeClr>
                    </a:solidFill>
                  </a:rPr>
                  <a:t>TRL 8</a:t>
                </a:r>
              </a:p>
            </p:txBody>
          </p:sp>
        </p:grpSp>
        <p:grpSp>
          <p:nvGrpSpPr>
            <p:cNvPr id="408" name="Agrupar 10">
              <a:extLst>
                <a:ext uri="{FF2B5EF4-FFF2-40B4-BE49-F238E27FC236}">
                  <a16:creationId xmlns:a16="http://schemas.microsoft.com/office/drawing/2014/main" id="{56AA2D65-21B2-CF65-6D94-FCD76244D00D}"/>
                </a:ext>
              </a:extLst>
            </p:cNvPr>
            <p:cNvGrpSpPr/>
            <p:nvPr/>
          </p:nvGrpSpPr>
          <p:grpSpPr>
            <a:xfrm>
              <a:off x="9499157" y="878102"/>
              <a:ext cx="2584539" cy="609143"/>
              <a:chOff x="7218709" y="765338"/>
              <a:chExt cx="1943704" cy="458109"/>
            </a:xfrm>
          </p:grpSpPr>
          <p:sp>
            <p:nvSpPr>
              <p:cNvPr id="409" name="Flight proven">
                <a:extLst>
                  <a:ext uri="{FF2B5EF4-FFF2-40B4-BE49-F238E27FC236}">
                    <a16:creationId xmlns:a16="http://schemas.microsoft.com/office/drawing/2014/main" id="{9387AF1E-A6A1-FD97-681D-FEDFDD2C0491}"/>
                  </a:ext>
                </a:extLst>
              </p:cNvPr>
              <p:cNvSpPr txBox="1"/>
              <p:nvPr/>
            </p:nvSpPr>
            <p:spPr>
              <a:xfrm>
                <a:off x="7972345" y="853104"/>
                <a:ext cx="1190068" cy="370343"/>
              </a:xfrm>
              <a:prstGeom prst="rect">
                <a:avLst/>
              </a:prstGeom>
              <a:ln w="12700">
                <a:miter lim="400000"/>
              </a:ln>
              <a:extLst>
                <a:ext uri="{C572A759-6A51-4108-AA02-DFA0A04FC94B}">
                  <ma14:wrappingTextBoxFlag xmlns="" xmlns:ma14="http://schemas.microsoft.com/office/mac/drawingml/2011/main" val="1"/>
                </a:ext>
              </a:extLst>
            </p:spPr>
            <p:txBody>
              <a:bodyPr wrap="square" lIns="60793" rIns="60793">
                <a:spAutoFit/>
              </a:bodyPr>
              <a:lstStyle>
                <a:lvl1pPr algn="ctr" defTabSz="914400">
                  <a:defRPr sz="1000">
                    <a:solidFill>
                      <a:srgbClr val="535353"/>
                    </a:solidFill>
                    <a:latin typeface="TheSansOsF SemiBold"/>
                    <a:ea typeface="TheSansOsF SemiBold"/>
                    <a:cs typeface="TheSansOsF SemiBold"/>
                    <a:sym typeface="TheSansOsF SemiBold"/>
                  </a:defRPr>
                </a:lvl1pPr>
              </a:lstStyle>
              <a:p>
                <a:pPr algn="l"/>
                <a:r>
                  <a:rPr sz="1300">
                    <a:solidFill>
                      <a:schemeClr val="accent4">
                        <a:lumMod val="40000"/>
                        <a:lumOff val="60000"/>
                      </a:schemeClr>
                    </a:solidFill>
                    <a:latin typeface="+mn-lt"/>
                  </a:rPr>
                  <a:t>Flight proven</a:t>
                </a:r>
                <a:r>
                  <a:rPr lang="en-GB" sz="1300">
                    <a:solidFill>
                      <a:schemeClr val="accent4">
                        <a:lumMod val="40000"/>
                        <a:lumOff val="60000"/>
                      </a:schemeClr>
                    </a:solidFill>
                    <a:latin typeface="+mn-lt"/>
                  </a:rPr>
                  <a:t> (recurring product)</a:t>
                </a:r>
                <a:endParaRPr sz="1300">
                  <a:solidFill>
                    <a:schemeClr val="accent4">
                      <a:lumMod val="40000"/>
                      <a:lumOff val="60000"/>
                    </a:schemeClr>
                  </a:solidFill>
                  <a:latin typeface="+mn-lt"/>
                </a:endParaRPr>
              </a:p>
            </p:txBody>
          </p:sp>
          <p:sp>
            <p:nvSpPr>
              <p:cNvPr id="410" name="TRL 9">
                <a:extLst>
                  <a:ext uri="{FF2B5EF4-FFF2-40B4-BE49-F238E27FC236}">
                    <a16:creationId xmlns:a16="http://schemas.microsoft.com/office/drawing/2014/main" id="{101D61C0-126C-6736-F227-1BF49DAB69BB}"/>
                  </a:ext>
                </a:extLst>
              </p:cNvPr>
              <p:cNvSpPr txBox="1"/>
              <p:nvPr/>
            </p:nvSpPr>
            <p:spPr>
              <a:xfrm>
                <a:off x="7218709" y="765338"/>
                <a:ext cx="463590" cy="231464"/>
              </a:xfrm>
              <a:prstGeom prst="rect">
                <a:avLst/>
              </a:prstGeom>
              <a:ln w="12700">
                <a:miter lim="400000"/>
              </a:ln>
              <a:extLst>
                <a:ext uri="{C572A759-6A51-4108-AA02-DFA0A04FC94B}">
                  <ma14:wrappingTextBoxFlag xmlns="" xmlns:ma14="http://schemas.microsoft.com/office/mac/drawingml/2011/main" val="1"/>
                </a:ext>
              </a:extLst>
            </p:spPr>
            <p:txBody>
              <a:bodyPr wrap="none" lIns="60793" rIns="60793">
                <a:spAutoFit/>
              </a:bodyPr>
              <a:lstStyle>
                <a:lvl1pPr algn="ctr" defTabSz="914400">
                  <a:defRPr sz="1500" b="1">
                    <a:solidFill>
                      <a:schemeClr val="accent1"/>
                    </a:solidFill>
                    <a:latin typeface="+mn-lt"/>
                    <a:ea typeface="+mn-ea"/>
                    <a:cs typeface="+mn-cs"/>
                    <a:sym typeface="NotesEsa"/>
                  </a:defRPr>
                </a:lvl1pPr>
              </a:lstStyle>
              <a:p>
                <a:r>
                  <a:rPr sz="1400">
                    <a:solidFill>
                      <a:schemeClr val="accent4">
                        <a:lumMod val="40000"/>
                        <a:lumOff val="60000"/>
                      </a:schemeClr>
                    </a:solidFill>
                  </a:rPr>
                  <a:t>TRL 9</a:t>
                </a:r>
              </a:p>
            </p:txBody>
          </p:sp>
        </p:grpSp>
      </p:grpSp>
      <p:sp>
        <p:nvSpPr>
          <p:cNvPr id="447" name="TextBox 446">
            <a:extLst>
              <a:ext uri="{FF2B5EF4-FFF2-40B4-BE49-F238E27FC236}">
                <a16:creationId xmlns:a16="http://schemas.microsoft.com/office/drawing/2014/main" id="{F3FE1666-70D5-5082-7073-646E7008F085}"/>
              </a:ext>
            </a:extLst>
          </p:cNvPr>
          <p:cNvSpPr txBox="1"/>
          <p:nvPr/>
        </p:nvSpPr>
        <p:spPr>
          <a:xfrm>
            <a:off x="123134" y="5514409"/>
            <a:ext cx="2478216" cy="830997"/>
          </a:xfrm>
          <a:prstGeom prst="rect">
            <a:avLst/>
          </a:prstGeom>
          <a:noFill/>
        </p:spPr>
        <p:txBody>
          <a:bodyPr wrap="square">
            <a:spAutoFit/>
          </a:bodyPr>
          <a:lstStyle/>
          <a:p>
            <a:r>
              <a:rPr lang="en-GB" sz="1200" b="1">
                <a:solidFill>
                  <a:schemeClr val="bg1"/>
                </a:solidFill>
                <a:latin typeface="+mn-lt"/>
              </a:rPr>
              <a:t>Idea</a:t>
            </a:r>
            <a:r>
              <a:rPr lang="en-GB" sz="1200">
                <a:solidFill>
                  <a:schemeClr val="bg1"/>
                </a:solidFill>
                <a:latin typeface="+mn-lt"/>
              </a:rPr>
              <a:t>, but </a:t>
            </a:r>
          </a:p>
          <a:p>
            <a:pPr marL="144000" indent="-144000">
              <a:buFont typeface="Arial" panose="020B0604020202020204" pitchFamily="34" charset="0"/>
              <a:buChar char="•"/>
            </a:pPr>
            <a:r>
              <a:rPr lang="en-GB" sz="1200">
                <a:solidFill>
                  <a:schemeClr val="bg1"/>
                </a:solidFill>
                <a:latin typeface="+mn-lt"/>
              </a:rPr>
              <a:t>Market unknown</a:t>
            </a:r>
          </a:p>
          <a:p>
            <a:pPr marL="144000" indent="-144000">
              <a:buFont typeface="Arial" panose="020B0604020202020204" pitchFamily="34" charset="0"/>
              <a:buChar char="•"/>
            </a:pPr>
            <a:r>
              <a:rPr lang="en-GB" sz="1200">
                <a:solidFill>
                  <a:schemeClr val="bg1"/>
                </a:solidFill>
                <a:latin typeface="+mn-lt"/>
              </a:rPr>
              <a:t>No user/customer contact yet</a:t>
            </a:r>
          </a:p>
          <a:p>
            <a:pPr marL="144000" indent="-144000">
              <a:buFont typeface="Arial" panose="020B0604020202020204" pitchFamily="34" charset="0"/>
              <a:buChar char="•"/>
            </a:pPr>
            <a:r>
              <a:rPr lang="en-GB" sz="1200">
                <a:solidFill>
                  <a:schemeClr val="bg1"/>
                </a:solidFill>
                <a:latin typeface="+mn-lt"/>
              </a:rPr>
              <a:t>Feasibility not demonstrated</a:t>
            </a:r>
          </a:p>
        </p:txBody>
      </p:sp>
      <p:pic>
        <p:nvPicPr>
          <p:cNvPr id="448" name="Graphic 447" descr="Lights On with solid fill">
            <a:extLst>
              <a:ext uri="{FF2B5EF4-FFF2-40B4-BE49-F238E27FC236}">
                <a16:creationId xmlns:a16="http://schemas.microsoft.com/office/drawing/2014/main" id="{72D60869-7CCF-3A83-84C3-7FC28601582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429360" y="5586246"/>
            <a:ext cx="750646" cy="750646"/>
          </a:xfrm>
          <a:prstGeom prst="rect">
            <a:avLst/>
          </a:prstGeom>
        </p:spPr>
      </p:pic>
      <p:sp>
        <p:nvSpPr>
          <p:cNvPr id="449" name="Rectangle 448">
            <a:extLst>
              <a:ext uri="{FF2B5EF4-FFF2-40B4-BE49-F238E27FC236}">
                <a16:creationId xmlns:a16="http://schemas.microsoft.com/office/drawing/2014/main" id="{99C14AE9-9D80-8377-D959-B876D9D7D217}"/>
              </a:ext>
            </a:extLst>
          </p:cNvPr>
          <p:cNvSpPr/>
          <p:nvPr/>
        </p:nvSpPr>
        <p:spPr>
          <a:xfrm>
            <a:off x="184278" y="3901774"/>
            <a:ext cx="3614425" cy="1091068"/>
          </a:xfrm>
          <a:prstGeom prst="rect">
            <a:avLst/>
          </a:prstGeom>
        </p:spPr>
        <p:txBody>
          <a:bodyPr wrap="square" lIns="0" tIns="45720" rIns="0" bIns="45720" anchor="t">
            <a:spAutoFit/>
          </a:bodyPr>
          <a:lstStyle/>
          <a:p>
            <a:pPr defTabSz="1215665">
              <a:lnSpc>
                <a:spcPct val="80000"/>
              </a:lnSpc>
              <a:spcAft>
                <a:spcPts val="300"/>
              </a:spcAft>
            </a:pPr>
            <a:r>
              <a:rPr lang="en-IN" sz="1300" b="1" u="sng">
                <a:solidFill>
                  <a:schemeClr val="accent3">
                    <a:lumMod val="40000"/>
                    <a:lumOff val="60000"/>
                  </a:schemeClr>
                </a:solidFill>
                <a:latin typeface="+mn-lt"/>
                <a:ea typeface="Open Sans"/>
                <a:cs typeface="Open Sans"/>
              </a:rPr>
              <a:t>Type A) Research and Preparatory Activity </a:t>
            </a:r>
          </a:p>
          <a:p>
            <a:r>
              <a:rPr lang="en-GB" sz="1300">
                <a:solidFill>
                  <a:schemeClr val="bg1"/>
                </a:solidFill>
                <a:latin typeface="+mn-lt"/>
              </a:rPr>
              <a:t>Typical outcome:</a:t>
            </a:r>
          </a:p>
          <a:p>
            <a:pPr marL="143510" indent="-143510">
              <a:buFont typeface="Arial" panose="020B0604020202020204" pitchFamily="34" charset="0"/>
              <a:buChar char="•"/>
            </a:pPr>
            <a:r>
              <a:rPr lang="en-GB" sz="1300">
                <a:solidFill>
                  <a:schemeClr val="bg1"/>
                </a:solidFill>
                <a:latin typeface="+mn-lt"/>
              </a:rPr>
              <a:t>Prelim. requirements for a competitive product.</a:t>
            </a:r>
            <a:endParaRPr lang="en-GB" sz="1300">
              <a:solidFill>
                <a:schemeClr val="bg1"/>
              </a:solidFill>
              <a:latin typeface="+mn-lt"/>
              <a:cs typeface="Arial" panose="020B0604020202020204"/>
            </a:endParaRPr>
          </a:p>
          <a:p>
            <a:pPr marL="143510" indent="-143510">
              <a:buFont typeface="Arial" panose="020B0604020202020204" pitchFamily="34" charset="0"/>
              <a:buChar char="•"/>
            </a:pPr>
            <a:r>
              <a:rPr lang="en-GB" sz="1300">
                <a:solidFill>
                  <a:schemeClr val="bg1"/>
                </a:solidFill>
                <a:latin typeface="+mn-lt"/>
              </a:rPr>
              <a:t>Conceptual design with key requirements demonstrated.</a:t>
            </a:r>
            <a:endParaRPr lang="en-GB" sz="1300" b="1">
              <a:solidFill>
                <a:schemeClr val="bg1"/>
              </a:solidFill>
              <a:latin typeface="+mn-lt"/>
              <a:cs typeface="Arial" panose="020B0604020202020204"/>
            </a:endParaRPr>
          </a:p>
        </p:txBody>
      </p:sp>
      <p:sp>
        <p:nvSpPr>
          <p:cNvPr id="450" name="Rectangle 449">
            <a:extLst>
              <a:ext uri="{FF2B5EF4-FFF2-40B4-BE49-F238E27FC236}">
                <a16:creationId xmlns:a16="http://schemas.microsoft.com/office/drawing/2014/main" id="{07C885E7-729C-1915-3A49-EE8498CE0156}"/>
              </a:ext>
            </a:extLst>
          </p:cNvPr>
          <p:cNvSpPr/>
          <p:nvPr/>
        </p:nvSpPr>
        <p:spPr>
          <a:xfrm>
            <a:off x="1027631" y="2241599"/>
            <a:ext cx="3961746" cy="1691232"/>
          </a:xfrm>
          <a:prstGeom prst="rect">
            <a:avLst/>
          </a:prstGeom>
        </p:spPr>
        <p:txBody>
          <a:bodyPr wrap="square" lIns="0" rIns="0" anchor="t">
            <a:spAutoFit/>
          </a:bodyPr>
          <a:lstStyle/>
          <a:p>
            <a:pPr defTabSz="1215665">
              <a:spcAft>
                <a:spcPts val="300"/>
              </a:spcAft>
            </a:pPr>
            <a:r>
              <a:rPr lang="en-IN" sz="1300" b="1" u="sng">
                <a:solidFill>
                  <a:schemeClr val="accent3">
                    <a:lumMod val="60000"/>
                    <a:lumOff val="40000"/>
                  </a:schemeClr>
                </a:solidFill>
                <a:latin typeface="+mn-lt"/>
                <a:ea typeface="Open Sans" panose="020B0606030504020204" pitchFamily="34" charset="0"/>
                <a:cs typeface="Open Sans" panose="020B0606030504020204" pitchFamily="34" charset="0"/>
              </a:rPr>
              <a:t>Type B) </a:t>
            </a:r>
            <a:r>
              <a:rPr lang="en-GB" sz="1300" b="1" u="sng">
                <a:solidFill>
                  <a:schemeClr val="accent3">
                    <a:lumMod val="60000"/>
                    <a:lumOff val="40000"/>
                  </a:schemeClr>
                </a:solidFill>
                <a:latin typeface="+mn-lt"/>
                <a:ea typeface="Open Sans" panose="020B0606030504020204" pitchFamily="34" charset="0"/>
                <a:cs typeface="Open Sans" panose="020B0606030504020204" pitchFamily="34" charset="0"/>
              </a:rPr>
              <a:t>Product or Service Development (for Flight, Ground Segment or Downstream Applications)</a:t>
            </a:r>
            <a:endParaRPr lang="en-IN" sz="1300" b="1" u="sng">
              <a:solidFill>
                <a:schemeClr val="accent3">
                  <a:lumMod val="60000"/>
                  <a:lumOff val="40000"/>
                </a:schemeClr>
              </a:solidFill>
              <a:latin typeface="+mn-lt"/>
              <a:ea typeface="Open Sans" panose="020B0606030504020204" pitchFamily="34" charset="0"/>
              <a:cs typeface="Open Sans" panose="020B0606030504020204" pitchFamily="34" charset="0"/>
            </a:endParaRPr>
          </a:p>
          <a:p>
            <a:pPr defTabSz="1215665"/>
            <a:r>
              <a:rPr lang="en-IN" sz="1300">
                <a:solidFill>
                  <a:schemeClr val="bg1"/>
                </a:solidFill>
                <a:latin typeface="+mn-lt"/>
                <a:ea typeface="Open Sans" panose="020B0606030504020204" pitchFamily="34" charset="0"/>
                <a:cs typeface="Open Sans" panose="020B0606030504020204" pitchFamily="34" charset="0"/>
              </a:rPr>
              <a:t>Typical outcome:</a:t>
            </a:r>
          </a:p>
          <a:p>
            <a:pPr marL="144000" indent="-144000" defTabSz="1215665">
              <a:buFont typeface="Arial" panose="020B0604020202020204" pitchFamily="34" charset="0"/>
              <a:buChar char="•"/>
            </a:pPr>
            <a:r>
              <a:rPr lang="en-GB" sz="1300">
                <a:solidFill>
                  <a:schemeClr val="bg1"/>
                </a:solidFill>
                <a:latin typeface="+mn-lt"/>
              </a:rPr>
              <a:t>Prototype tested and performance verified.</a:t>
            </a:r>
          </a:p>
          <a:p>
            <a:pPr marL="144000" indent="-144000" defTabSz="1215665">
              <a:buFont typeface="Arial" panose="020B0604020202020204" pitchFamily="34" charset="0"/>
              <a:buChar char="•"/>
            </a:pPr>
            <a:r>
              <a:rPr lang="en-GB" sz="1300">
                <a:solidFill>
                  <a:schemeClr val="bg1"/>
                </a:solidFill>
                <a:latin typeface="+mn-lt"/>
              </a:rPr>
              <a:t>Preliminary requirement specifications and product data sheet.</a:t>
            </a:r>
          </a:p>
          <a:p>
            <a:pPr defTabSz="1215665">
              <a:lnSpc>
                <a:spcPct val="80000"/>
              </a:lnSpc>
            </a:pPr>
            <a:r>
              <a:rPr lang="en-IN" sz="1300">
                <a:solidFill>
                  <a:schemeClr val="bg1"/>
                </a:solidFill>
                <a:latin typeface="+mn-lt"/>
                <a:ea typeface="Open Sans" panose="020B0606030504020204" pitchFamily="34" charset="0"/>
                <a:cs typeface="Open Sans" panose="020B0606030504020204" pitchFamily="34" charset="0"/>
              </a:rPr>
              <a:t> </a:t>
            </a:r>
          </a:p>
        </p:txBody>
      </p:sp>
      <p:sp>
        <p:nvSpPr>
          <p:cNvPr id="451" name="TextBox 450">
            <a:extLst>
              <a:ext uri="{FF2B5EF4-FFF2-40B4-BE49-F238E27FC236}">
                <a16:creationId xmlns:a16="http://schemas.microsoft.com/office/drawing/2014/main" id="{F3DAC1B5-EC58-A401-EF38-7FF08E1BCD85}"/>
              </a:ext>
            </a:extLst>
          </p:cNvPr>
          <p:cNvSpPr txBox="1"/>
          <p:nvPr/>
        </p:nvSpPr>
        <p:spPr>
          <a:xfrm>
            <a:off x="3783098" y="958767"/>
            <a:ext cx="3247688" cy="1051057"/>
          </a:xfrm>
          <a:prstGeom prst="rect">
            <a:avLst/>
          </a:prstGeom>
          <a:noFill/>
        </p:spPr>
        <p:txBody>
          <a:bodyPr wrap="square" lIns="91440" tIns="45720" rIns="91440" bIns="45720" anchor="t">
            <a:spAutoFit/>
          </a:bodyPr>
          <a:lstStyle/>
          <a:p>
            <a:pPr defTabSz="1215665">
              <a:lnSpc>
                <a:spcPct val="80000"/>
              </a:lnSpc>
              <a:spcAft>
                <a:spcPts val="300"/>
              </a:spcAft>
            </a:pPr>
            <a:r>
              <a:rPr lang="en-IN" sz="1300" b="1" u="sng">
                <a:solidFill>
                  <a:schemeClr val="accent3">
                    <a:lumMod val="75000"/>
                  </a:schemeClr>
                </a:solidFill>
                <a:latin typeface="+mn-lt"/>
                <a:ea typeface="Open Sans"/>
                <a:cs typeface="Open Sans"/>
              </a:rPr>
              <a:t>Type C) Flight Opportunity</a:t>
            </a:r>
            <a:endParaRPr lang="en-IN" sz="1300" u="sng">
              <a:solidFill>
                <a:schemeClr val="accent3">
                  <a:lumMod val="75000"/>
                </a:schemeClr>
              </a:solidFill>
              <a:latin typeface="+mn-lt"/>
              <a:ea typeface="Open Sans" panose="020B0606030504020204" pitchFamily="34" charset="0"/>
              <a:cs typeface="Open Sans" panose="020B0606030504020204" pitchFamily="34" charset="0"/>
            </a:endParaRPr>
          </a:p>
          <a:p>
            <a:pPr defTabSz="1215665">
              <a:lnSpc>
                <a:spcPct val="80000"/>
              </a:lnSpc>
            </a:pPr>
            <a:r>
              <a:rPr lang="en-IN" sz="1300">
                <a:solidFill>
                  <a:schemeClr val="bg1"/>
                </a:solidFill>
                <a:latin typeface="+mn-lt"/>
                <a:ea typeface="Open Sans" panose="020B0606030504020204" pitchFamily="34" charset="0"/>
                <a:cs typeface="Open Sans" panose="020B0606030504020204" pitchFamily="34" charset="0"/>
              </a:rPr>
              <a:t>Typical outcome:</a:t>
            </a:r>
          </a:p>
          <a:p>
            <a:pPr marL="143510" indent="-143510">
              <a:buFont typeface="Arial" panose="020B0604020202020204" pitchFamily="34" charset="0"/>
              <a:buChar char="•"/>
            </a:pPr>
            <a:r>
              <a:rPr lang="en-GB" sz="1300">
                <a:solidFill>
                  <a:schemeClr val="bg1"/>
                </a:solidFill>
                <a:latin typeface="+mn-lt"/>
              </a:rPr>
              <a:t>Final performance requirements.</a:t>
            </a:r>
            <a:endParaRPr lang="en-GB" sz="1300">
              <a:solidFill>
                <a:schemeClr val="bg1"/>
              </a:solidFill>
              <a:latin typeface="+mn-lt"/>
              <a:cs typeface="Arial" panose="020B0604020202020204"/>
            </a:endParaRPr>
          </a:p>
          <a:p>
            <a:pPr marL="143510" indent="-143510">
              <a:buFont typeface="Arial" panose="020B0604020202020204" pitchFamily="34" charset="0"/>
              <a:buChar char="•"/>
            </a:pPr>
            <a:r>
              <a:rPr lang="en-GB" sz="1300">
                <a:solidFill>
                  <a:schemeClr val="bg1"/>
                </a:solidFill>
                <a:latin typeface="+mn-lt"/>
              </a:rPr>
              <a:t>Flight-qualified or -proven product.</a:t>
            </a:r>
            <a:endParaRPr lang="en-GB" sz="1300">
              <a:solidFill>
                <a:schemeClr val="bg1"/>
              </a:solidFill>
              <a:latin typeface="+mn-lt"/>
              <a:cs typeface="Arial" panose="020B0604020202020204"/>
            </a:endParaRPr>
          </a:p>
          <a:p>
            <a:pPr marL="143510" indent="-143510">
              <a:buFont typeface="Arial" panose="020B0604020202020204" pitchFamily="34" charset="0"/>
              <a:buChar char="•"/>
            </a:pPr>
            <a:r>
              <a:rPr lang="en-GB" sz="1300">
                <a:solidFill>
                  <a:schemeClr val="bg1"/>
                </a:solidFill>
                <a:latin typeface="+mn-lt"/>
              </a:rPr>
              <a:t>Customer(s) committed to buy.</a:t>
            </a:r>
            <a:endParaRPr lang="en-GB" sz="1300">
              <a:solidFill>
                <a:schemeClr val="bg1"/>
              </a:solidFill>
              <a:latin typeface="+mn-lt"/>
              <a:cs typeface="Arial" panose="020B0604020202020204"/>
            </a:endParaRPr>
          </a:p>
        </p:txBody>
      </p:sp>
    </p:spTree>
    <p:extLst>
      <p:ext uri="{BB962C8B-B14F-4D97-AF65-F5344CB8AC3E}">
        <p14:creationId xmlns:p14="http://schemas.microsoft.com/office/powerpoint/2010/main" val="313070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7229D383-84F4-DDB8-12C1-294888C8A39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03534" y="837636"/>
            <a:ext cx="7921804" cy="5590948"/>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E0518770-79B9-8BE9-C2B9-3495F74917D8}"/>
              </a:ext>
            </a:extLst>
          </p:cNvPr>
          <p:cNvSpPr/>
          <p:nvPr/>
        </p:nvSpPr>
        <p:spPr>
          <a:xfrm>
            <a:off x="24564" y="837636"/>
            <a:ext cx="4289821" cy="5585512"/>
          </a:xfrm>
          <a:prstGeom prst="rect">
            <a:avLst/>
          </a:prstGeom>
          <a:gradFill>
            <a:gsLst>
              <a:gs pos="0">
                <a:srgbClr val="082B53"/>
              </a:gs>
              <a:gs pos="34000">
                <a:srgbClr val="062041"/>
              </a:gs>
              <a:gs pos="66000">
                <a:srgbClr val="020F20"/>
              </a:gs>
              <a:gs pos="100000">
                <a:srgbClr val="010508"/>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38">
            <a:extLst>
              <a:ext uri="{FF2B5EF4-FFF2-40B4-BE49-F238E27FC236}">
                <a16:creationId xmlns:a16="http://schemas.microsoft.com/office/drawing/2014/main" id="{5AEFD7F5-1650-86AC-824A-30E501DDAA1A}"/>
              </a:ext>
            </a:extLst>
          </p:cNvPr>
          <p:cNvSpPr/>
          <p:nvPr/>
        </p:nvSpPr>
        <p:spPr>
          <a:xfrm>
            <a:off x="17084" y="837636"/>
            <a:ext cx="12208667" cy="5585512"/>
          </a:xfrm>
          <a:prstGeom prst="rect">
            <a:avLst/>
          </a:prstGeom>
          <a:solidFill>
            <a:srgbClr val="003249">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chemeClr val="lt1">
                  <a:alpha val="60000"/>
                </a:schemeClr>
              </a:solidFill>
            </a:endParaRPr>
          </a:p>
        </p:txBody>
      </p:sp>
      <p:grpSp>
        <p:nvGrpSpPr>
          <p:cNvPr id="55" name="Group 54">
            <a:extLst>
              <a:ext uri="{FF2B5EF4-FFF2-40B4-BE49-F238E27FC236}">
                <a16:creationId xmlns:a16="http://schemas.microsoft.com/office/drawing/2014/main" id="{4883F105-34BB-D2D7-EF44-CAA5451379C7}"/>
              </a:ext>
            </a:extLst>
          </p:cNvPr>
          <p:cNvGrpSpPr/>
          <p:nvPr/>
        </p:nvGrpSpPr>
        <p:grpSpPr>
          <a:xfrm>
            <a:off x="3180006" y="953375"/>
            <a:ext cx="8625100" cy="4843581"/>
            <a:chOff x="3163337" y="953374"/>
            <a:chExt cx="8625100" cy="4843581"/>
          </a:xfrm>
        </p:grpSpPr>
        <p:grpSp>
          <p:nvGrpSpPr>
            <p:cNvPr id="18" name="Agrupar 3">
              <a:extLst>
                <a:ext uri="{FF2B5EF4-FFF2-40B4-BE49-F238E27FC236}">
                  <a16:creationId xmlns:a16="http://schemas.microsoft.com/office/drawing/2014/main" id="{F0D94569-8DF3-85F1-D168-0A797A8D6BC2}"/>
                </a:ext>
              </a:extLst>
            </p:cNvPr>
            <p:cNvGrpSpPr/>
            <p:nvPr/>
          </p:nvGrpSpPr>
          <p:grpSpPr>
            <a:xfrm>
              <a:off x="3723101" y="4644891"/>
              <a:ext cx="2800943" cy="416174"/>
              <a:chOff x="2874824" y="3598162"/>
              <a:chExt cx="2106455" cy="312985"/>
            </a:xfrm>
          </p:grpSpPr>
          <p:sp>
            <p:nvSpPr>
              <p:cNvPr id="19" name="TRL 2">
                <a:extLst>
                  <a:ext uri="{FF2B5EF4-FFF2-40B4-BE49-F238E27FC236}">
                    <a16:creationId xmlns:a16="http://schemas.microsoft.com/office/drawing/2014/main" id="{613169D0-4F46-02C2-D015-974C622EBBB9}"/>
                  </a:ext>
                </a:extLst>
              </p:cNvPr>
              <p:cNvSpPr txBox="1"/>
              <p:nvPr/>
            </p:nvSpPr>
            <p:spPr>
              <a:xfrm>
                <a:off x="2874824" y="3598162"/>
                <a:ext cx="453801" cy="231464"/>
              </a:xfrm>
              <a:prstGeom prst="rect">
                <a:avLst/>
              </a:prstGeom>
              <a:ln w="12700">
                <a:miter lim="400000"/>
              </a:ln>
              <a:extLst>
                <a:ext uri="{C572A759-6A51-4108-AA02-DFA0A04FC94B}">
                  <ma14:wrappingTextBoxFlag xmlns:ma14="http://schemas.microsoft.com/office/mac/drawingml/2011/main" xmlns="" val="1"/>
                </a:ext>
              </a:extLst>
            </p:spPr>
            <p:txBody>
              <a:bodyPr wrap="none" lIns="60793" rIns="60793">
                <a:spAutoFit/>
              </a:bodyPr>
              <a:lstStyle>
                <a:lvl1pPr algn="ctr" defTabSz="914400">
                  <a:defRPr sz="1500">
                    <a:solidFill>
                      <a:schemeClr val="accent1"/>
                    </a:solidFill>
                    <a:latin typeface="+mn-lt"/>
                    <a:ea typeface="+mn-ea"/>
                    <a:cs typeface="+mn-cs"/>
                    <a:sym typeface="NotesEsa"/>
                  </a:defRPr>
                </a:lvl1pPr>
              </a:lstStyle>
              <a:p>
                <a:r>
                  <a:rPr sz="1400">
                    <a:solidFill>
                      <a:schemeClr val="accent4">
                        <a:lumMod val="40000"/>
                        <a:lumOff val="60000"/>
                      </a:schemeClr>
                    </a:solidFill>
                  </a:rPr>
                  <a:t>TRL 2</a:t>
                </a:r>
              </a:p>
            </p:txBody>
          </p:sp>
          <p:sp>
            <p:nvSpPr>
              <p:cNvPr id="20" name="Application formulated">
                <a:extLst>
                  <a:ext uri="{FF2B5EF4-FFF2-40B4-BE49-F238E27FC236}">
                    <a16:creationId xmlns:a16="http://schemas.microsoft.com/office/drawing/2014/main" id="{39F2F90F-1731-0D68-C069-FCA87425FF61}"/>
                  </a:ext>
                </a:extLst>
              </p:cNvPr>
              <p:cNvSpPr txBox="1"/>
              <p:nvPr/>
            </p:nvSpPr>
            <p:spPr>
              <a:xfrm>
                <a:off x="3646034" y="3691256"/>
                <a:ext cx="1335245" cy="219891"/>
              </a:xfrm>
              <a:prstGeom prst="rect">
                <a:avLst/>
              </a:prstGeom>
              <a:ln w="12700">
                <a:miter lim="400000"/>
              </a:ln>
              <a:extLst>
                <a:ext uri="{C572A759-6A51-4108-AA02-DFA0A04FC94B}">
                  <ma14:wrappingTextBoxFlag xmlns:ma14="http://schemas.microsoft.com/office/mac/drawingml/2011/main" xmlns="" val="1"/>
                </a:ext>
              </a:extLst>
            </p:spPr>
            <p:txBody>
              <a:bodyPr wrap="none" lIns="60793" rIns="60793">
                <a:spAutoFit/>
              </a:bodyPr>
              <a:lstStyle>
                <a:lvl1pPr algn="ctr" defTabSz="914400">
                  <a:defRPr sz="1000">
                    <a:solidFill>
                      <a:srgbClr val="535353"/>
                    </a:solidFill>
                    <a:latin typeface="TheSansOsF SemiBold"/>
                    <a:ea typeface="TheSansOsF SemiBold"/>
                    <a:cs typeface="TheSansOsF SemiBold"/>
                    <a:sym typeface="TheSansOsF SemiBold"/>
                  </a:defRPr>
                </a:lvl1pPr>
              </a:lstStyle>
              <a:p>
                <a:r>
                  <a:rPr lang="en-GB" sz="1300">
                    <a:solidFill>
                      <a:schemeClr val="accent4">
                        <a:lumMod val="40000"/>
                        <a:lumOff val="60000"/>
                      </a:schemeClr>
                    </a:solidFill>
                    <a:latin typeface="+mn-lt"/>
                  </a:rPr>
                  <a:t>Application</a:t>
                </a:r>
                <a:r>
                  <a:rPr sz="1300">
                    <a:solidFill>
                      <a:schemeClr val="accent4">
                        <a:lumMod val="40000"/>
                        <a:lumOff val="60000"/>
                      </a:schemeClr>
                    </a:solidFill>
                    <a:latin typeface="+mn-lt"/>
                  </a:rPr>
                  <a:t> formulated</a:t>
                </a:r>
              </a:p>
            </p:txBody>
          </p:sp>
        </p:grpSp>
        <p:grpSp>
          <p:nvGrpSpPr>
            <p:cNvPr id="21" name="Agrupar 4">
              <a:extLst>
                <a:ext uri="{FF2B5EF4-FFF2-40B4-BE49-F238E27FC236}">
                  <a16:creationId xmlns:a16="http://schemas.microsoft.com/office/drawing/2014/main" id="{A7C69B35-084B-DC94-EC53-3EAF1B84523C}"/>
                </a:ext>
              </a:extLst>
            </p:cNvPr>
            <p:cNvGrpSpPr/>
            <p:nvPr/>
          </p:nvGrpSpPr>
          <p:grpSpPr>
            <a:xfrm>
              <a:off x="4383597" y="3908426"/>
              <a:ext cx="3957041" cy="473590"/>
              <a:chOff x="3371546" y="3044300"/>
              <a:chExt cx="2975896" cy="356165"/>
            </a:xfrm>
          </p:grpSpPr>
          <p:sp>
            <p:nvSpPr>
              <p:cNvPr id="22" name="TRL 3">
                <a:extLst>
                  <a:ext uri="{FF2B5EF4-FFF2-40B4-BE49-F238E27FC236}">
                    <a16:creationId xmlns:a16="http://schemas.microsoft.com/office/drawing/2014/main" id="{2851329C-D4A5-3C27-EF82-9ADAA84FD2BD}"/>
                  </a:ext>
                </a:extLst>
              </p:cNvPr>
              <p:cNvSpPr txBox="1"/>
              <p:nvPr/>
            </p:nvSpPr>
            <p:spPr>
              <a:xfrm>
                <a:off x="3371546" y="3044300"/>
                <a:ext cx="453801" cy="231464"/>
              </a:xfrm>
              <a:prstGeom prst="rect">
                <a:avLst/>
              </a:prstGeom>
              <a:ln w="12700">
                <a:miter lim="400000"/>
              </a:ln>
              <a:extLst>
                <a:ext uri="{C572A759-6A51-4108-AA02-DFA0A04FC94B}">
                  <ma14:wrappingTextBoxFlag xmlns:ma14="http://schemas.microsoft.com/office/mac/drawingml/2011/main" xmlns="" val="1"/>
                </a:ext>
              </a:extLst>
            </p:spPr>
            <p:txBody>
              <a:bodyPr wrap="none" lIns="60793" rIns="60793">
                <a:spAutoFit/>
              </a:bodyPr>
              <a:lstStyle>
                <a:lvl1pPr algn="ctr" defTabSz="914400">
                  <a:defRPr sz="1500">
                    <a:solidFill>
                      <a:schemeClr val="accent1"/>
                    </a:solidFill>
                    <a:latin typeface="+mn-lt"/>
                    <a:ea typeface="+mn-ea"/>
                    <a:cs typeface="+mn-cs"/>
                    <a:sym typeface="NotesEsa"/>
                  </a:defRPr>
                </a:lvl1pPr>
              </a:lstStyle>
              <a:p>
                <a:r>
                  <a:rPr sz="1400">
                    <a:solidFill>
                      <a:schemeClr val="accent4">
                        <a:lumMod val="40000"/>
                        <a:lumOff val="60000"/>
                      </a:schemeClr>
                    </a:solidFill>
                  </a:rPr>
                  <a:t>TRL 3</a:t>
                </a:r>
              </a:p>
            </p:txBody>
          </p:sp>
          <p:sp>
            <p:nvSpPr>
              <p:cNvPr id="23" name="Proof-of-concept">
                <a:extLst>
                  <a:ext uri="{FF2B5EF4-FFF2-40B4-BE49-F238E27FC236}">
                    <a16:creationId xmlns:a16="http://schemas.microsoft.com/office/drawing/2014/main" id="{C5863E1C-8E5C-3712-E3C9-915D441398EB}"/>
                  </a:ext>
                </a:extLst>
              </p:cNvPr>
              <p:cNvSpPr txBox="1"/>
              <p:nvPr/>
            </p:nvSpPr>
            <p:spPr>
              <a:xfrm>
                <a:off x="4082726" y="3180574"/>
                <a:ext cx="2264716" cy="219891"/>
              </a:xfrm>
              <a:prstGeom prst="rect">
                <a:avLst/>
              </a:prstGeom>
              <a:ln w="12700">
                <a:miter lim="400000"/>
              </a:ln>
              <a:extLst>
                <a:ext uri="{C572A759-6A51-4108-AA02-DFA0A04FC94B}">
                  <ma14:wrappingTextBoxFlag xmlns:ma14="http://schemas.microsoft.com/office/mac/drawingml/2011/main" xmlns="" val="1"/>
                </a:ext>
              </a:extLst>
            </p:spPr>
            <p:txBody>
              <a:bodyPr wrap="none" lIns="60793" rIns="60793">
                <a:spAutoFit/>
              </a:bodyPr>
              <a:lstStyle>
                <a:lvl1pPr algn="ctr" defTabSz="914400">
                  <a:defRPr sz="1000">
                    <a:solidFill>
                      <a:srgbClr val="535353"/>
                    </a:solidFill>
                    <a:latin typeface="TheSansOsF SemiBold"/>
                    <a:ea typeface="TheSansOsF SemiBold"/>
                    <a:cs typeface="TheSansOsF SemiBold"/>
                    <a:sym typeface="TheSansOsF SemiBold"/>
                  </a:defRPr>
                </a:lvl1pPr>
              </a:lstStyle>
              <a:p>
                <a:r>
                  <a:rPr sz="1300">
                    <a:solidFill>
                      <a:schemeClr val="accent4">
                        <a:lumMod val="40000"/>
                        <a:lumOff val="60000"/>
                      </a:schemeClr>
                    </a:solidFill>
                    <a:latin typeface="+mn-lt"/>
                  </a:rPr>
                  <a:t>Proof-of-concept</a:t>
                </a:r>
                <a:r>
                  <a:rPr lang="en-GB" sz="1300">
                    <a:solidFill>
                      <a:schemeClr val="accent4">
                        <a:lumMod val="40000"/>
                        <a:lumOff val="60000"/>
                      </a:schemeClr>
                    </a:solidFill>
                    <a:latin typeface="+mn-lt"/>
                  </a:rPr>
                  <a:t> of main functionalities</a:t>
                </a:r>
                <a:endParaRPr sz="1300">
                  <a:solidFill>
                    <a:schemeClr val="accent4">
                      <a:lumMod val="40000"/>
                      <a:lumOff val="60000"/>
                    </a:schemeClr>
                  </a:solidFill>
                  <a:latin typeface="+mn-lt"/>
                </a:endParaRPr>
              </a:p>
            </p:txBody>
          </p:sp>
        </p:grpSp>
        <p:grpSp>
          <p:nvGrpSpPr>
            <p:cNvPr id="24" name="Agrupar 5">
              <a:extLst>
                <a:ext uri="{FF2B5EF4-FFF2-40B4-BE49-F238E27FC236}">
                  <a16:creationId xmlns:a16="http://schemas.microsoft.com/office/drawing/2014/main" id="{8EE01F65-87AD-7FB7-4AA5-23657F252417}"/>
                </a:ext>
              </a:extLst>
            </p:cNvPr>
            <p:cNvGrpSpPr/>
            <p:nvPr/>
          </p:nvGrpSpPr>
          <p:grpSpPr>
            <a:xfrm>
              <a:off x="5026784" y="3291986"/>
              <a:ext cx="4969279" cy="488110"/>
              <a:chOff x="3855256" y="2580717"/>
              <a:chExt cx="3737150" cy="367086"/>
            </a:xfrm>
          </p:grpSpPr>
          <p:sp>
            <p:nvSpPr>
              <p:cNvPr id="25" name="TRL 4">
                <a:extLst>
                  <a:ext uri="{FF2B5EF4-FFF2-40B4-BE49-F238E27FC236}">
                    <a16:creationId xmlns:a16="http://schemas.microsoft.com/office/drawing/2014/main" id="{A607549A-FC8F-9C33-EE4F-DF91B0F94D72}"/>
                  </a:ext>
                </a:extLst>
              </p:cNvPr>
              <p:cNvSpPr txBox="1"/>
              <p:nvPr/>
            </p:nvSpPr>
            <p:spPr>
              <a:xfrm>
                <a:off x="3855256" y="2580717"/>
                <a:ext cx="453801" cy="231464"/>
              </a:xfrm>
              <a:prstGeom prst="rect">
                <a:avLst/>
              </a:prstGeom>
              <a:ln w="12700">
                <a:miter lim="400000"/>
              </a:ln>
              <a:extLst>
                <a:ext uri="{C572A759-6A51-4108-AA02-DFA0A04FC94B}">
                  <ma14:wrappingTextBoxFlag xmlns:ma14="http://schemas.microsoft.com/office/mac/drawingml/2011/main" xmlns="" val="1"/>
                </a:ext>
              </a:extLst>
            </p:spPr>
            <p:txBody>
              <a:bodyPr wrap="none" lIns="60793" rIns="60793">
                <a:spAutoFit/>
              </a:bodyPr>
              <a:lstStyle>
                <a:lvl1pPr algn="ctr" defTabSz="914400">
                  <a:defRPr sz="1500">
                    <a:solidFill>
                      <a:schemeClr val="accent1"/>
                    </a:solidFill>
                    <a:latin typeface="+mn-lt"/>
                    <a:ea typeface="+mn-ea"/>
                    <a:cs typeface="+mn-cs"/>
                    <a:sym typeface="NotesEsa"/>
                  </a:defRPr>
                </a:lvl1pPr>
              </a:lstStyle>
              <a:p>
                <a:r>
                  <a:rPr sz="1400">
                    <a:solidFill>
                      <a:schemeClr val="accent4">
                        <a:lumMod val="40000"/>
                        <a:lumOff val="60000"/>
                      </a:schemeClr>
                    </a:solidFill>
                  </a:rPr>
                  <a:t>TRL 4</a:t>
                </a:r>
              </a:p>
            </p:txBody>
          </p:sp>
          <p:sp>
            <p:nvSpPr>
              <p:cNvPr id="26" name="Functional verification">
                <a:extLst>
                  <a:ext uri="{FF2B5EF4-FFF2-40B4-BE49-F238E27FC236}">
                    <a16:creationId xmlns:a16="http://schemas.microsoft.com/office/drawing/2014/main" id="{536C92AE-B206-D638-B2C1-2009EF5CADFF}"/>
                  </a:ext>
                </a:extLst>
              </p:cNvPr>
              <p:cNvSpPr txBox="1"/>
              <p:nvPr/>
            </p:nvSpPr>
            <p:spPr>
              <a:xfrm>
                <a:off x="4574231" y="2727912"/>
                <a:ext cx="3018175" cy="219891"/>
              </a:xfrm>
              <a:prstGeom prst="rect">
                <a:avLst/>
              </a:prstGeom>
              <a:ln w="12700">
                <a:miter lim="400000"/>
              </a:ln>
              <a:extLst>
                <a:ext uri="{C572A759-6A51-4108-AA02-DFA0A04FC94B}">
                  <ma14:wrappingTextBoxFlag xmlns:ma14="http://schemas.microsoft.com/office/mac/drawingml/2011/main" xmlns="" val="1"/>
                </a:ext>
              </a:extLst>
            </p:spPr>
            <p:txBody>
              <a:bodyPr wrap="none" lIns="60793" rIns="60793">
                <a:spAutoFit/>
              </a:bodyPr>
              <a:lstStyle>
                <a:lvl1pPr algn="ctr" defTabSz="914400">
                  <a:defRPr sz="1000">
                    <a:solidFill>
                      <a:srgbClr val="535353"/>
                    </a:solidFill>
                    <a:latin typeface="TheSansOsF SemiBold"/>
                    <a:ea typeface="TheSansOsF SemiBold"/>
                    <a:cs typeface="TheSansOsF SemiBold"/>
                    <a:sym typeface="TheSansOsF SemiBold"/>
                  </a:defRPr>
                </a:lvl1pPr>
              </a:lstStyle>
              <a:p>
                <a:r>
                  <a:rPr lang="en-GB" sz="1300">
                    <a:solidFill>
                      <a:schemeClr val="accent4">
                        <a:lumMod val="40000"/>
                        <a:lumOff val="60000"/>
                      </a:schemeClr>
                    </a:solidFill>
                    <a:latin typeface="+mn-lt"/>
                  </a:rPr>
                  <a:t>Preliminary release (small scale) – main functionality</a:t>
                </a:r>
                <a:endParaRPr sz="1300">
                  <a:solidFill>
                    <a:schemeClr val="accent4">
                      <a:lumMod val="40000"/>
                      <a:lumOff val="60000"/>
                    </a:schemeClr>
                  </a:solidFill>
                  <a:latin typeface="+mn-lt"/>
                </a:endParaRPr>
              </a:p>
            </p:txBody>
          </p:sp>
        </p:grpSp>
        <p:grpSp>
          <p:nvGrpSpPr>
            <p:cNvPr id="27" name="Agrupar 7">
              <a:extLst>
                <a:ext uri="{FF2B5EF4-FFF2-40B4-BE49-F238E27FC236}">
                  <a16:creationId xmlns:a16="http://schemas.microsoft.com/office/drawing/2014/main" id="{1EDEC63C-3EF2-0534-0BD2-463FA0B7F739}"/>
                </a:ext>
              </a:extLst>
            </p:cNvPr>
            <p:cNvGrpSpPr/>
            <p:nvPr/>
          </p:nvGrpSpPr>
          <p:grpSpPr>
            <a:xfrm>
              <a:off x="6474082" y="2257502"/>
              <a:ext cx="4828026" cy="553554"/>
              <a:chOff x="4943699" y="1802715"/>
              <a:chExt cx="3630921" cy="416301"/>
            </a:xfrm>
          </p:grpSpPr>
          <p:sp>
            <p:nvSpPr>
              <p:cNvPr id="28" name="TRL 6">
                <a:extLst>
                  <a:ext uri="{FF2B5EF4-FFF2-40B4-BE49-F238E27FC236}">
                    <a16:creationId xmlns:a16="http://schemas.microsoft.com/office/drawing/2014/main" id="{68D07FB2-E846-ECDE-74E2-529DABCE3E35}"/>
                  </a:ext>
                </a:extLst>
              </p:cNvPr>
              <p:cNvSpPr txBox="1"/>
              <p:nvPr/>
            </p:nvSpPr>
            <p:spPr>
              <a:xfrm>
                <a:off x="4943699" y="1802715"/>
                <a:ext cx="453801" cy="231464"/>
              </a:xfrm>
              <a:prstGeom prst="rect">
                <a:avLst/>
              </a:prstGeom>
              <a:ln w="12700">
                <a:miter lim="400000"/>
              </a:ln>
              <a:extLst>
                <a:ext uri="{C572A759-6A51-4108-AA02-DFA0A04FC94B}">
                  <ma14:wrappingTextBoxFlag xmlns:ma14="http://schemas.microsoft.com/office/mac/drawingml/2011/main" xmlns="" val="1"/>
                </a:ext>
              </a:extLst>
            </p:spPr>
            <p:txBody>
              <a:bodyPr wrap="none" lIns="60793" rIns="60793">
                <a:spAutoFit/>
              </a:bodyPr>
              <a:lstStyle>
                <a:lvl1pPr algn="ctr" defTabSz="914400">
                  <a:defRPr sz="1500">
                    <a:solidFill>
                      <a:schemeClr val="accent1"/>
                    </a:solidFill>
                    <a:latin typeface="+mn-lt"/>
                    <a:ea typeface="+mn-ea"/>
                    <a:cs typeface="+mn-cs"/>
                    <a:sym typeface="NotesEsa"/>
                  </a:defRPr>
                </a:lvl1pPr>
              </a:lstStyle>
              <a:p>
                <a:r>
                  <a:rPr sz="1400">
                    <a:solidFill>
                      <a:schemeClr val="accent4">
                        <a:lumMod val="40000"/>
                        <a:lumOff val="60000"/>
                      </a:schemeClr>
                    </a:solidFill>
                  </a:rPr>
                  <a:t>TRL 6</a:t>
                </a:r>
              </a:p>
            </p:txBody>
          </p:sp>
          <p:sp>
            <p:nvSpPr>
              <p:cNvPr id="29" name="Models (full scale) demonstration in relevant environment">
                <a:extLst>
                  <a:ext uri="{FF2B5EF4-FFF2-40B4-BE49-F238E27FC236}">
                    <a16:creationId xmlns:a16="http://schemas.microsoft.com/office/drawing/2014/main" id="{846F16E2-161F-98F5-B31B-30F7B2AAD93B}"/>
                  </a:ext>
                </a:extLst>
              </p:cNvPr>
              <p:cNvSpPr txBox="1"/>
              <p:nvPr/>
            </p:nvSpPr>
            <p:spPr>
              <a:xfrm>
                <a:off x="5563668" y="1999126"/>
                <a:ext cx="3010952" cy="219890"/>
              </a:xfrm>
              <a:prstGeom prst="rect">
                <a:avLst/>
              </a:prstGeom>
              <a:ln w="12700">
                <a:miter lim="400000"/>
              </a:ln>
              <a:extLst>
                <a:ext uri="{C572A759-6A51-4108-AA02-DFA0A04FC94B}">
                  <ma14:wrappingTextBoxFlag xmlns:ma14="http://schemas.microsoft.com/office/mac/drawingml/2011/main" xmlns="" val="1"/>
                </a:ext>
              </a:extLst>
            </p:spPr>
            <p:txBody>
              <a:bodyPr wrap="square" lIns="60793" rIns="60793">
                <a:spAutoFit/>
              </a:bodyPr>
              <a:lstStyle>
                <a:lvl1pPr defTabSz="914400">
                  <a:defRPr sz="1000">
                    <a:solidFill>
                      <a:srgbClr val="535353"/>
                    </a:solidFill>
                    <a:latin typeface="TheSansOsF SemiBold"/>
                    <a:ea typeface="TheSansOsF SemiBold"/>
                    <a:cs typeface="TheSansOsF SemiBold"/>
                    <a:sym typeface="TheSansOsF SemiBold"/>
                  </a:defRPr>
                </a:lvl1pPr>
              </a:lstStyle>
              <a:p>
                <a:r>
                  <a:rPr sz="1300">
                    <a:solidFill>
                      <a:schemeClr val="accent4">
                        <a:lumMod val="40000"/>
                        <a:lumOff val="60000"/>
                      </a:schemeClr>
                    </a:solidFill>
                    <a:latin typeface="+mn-lt"/>
                  </a:rPr>
                  <a:t>Model demonstration</a:t>
                </a:r>
                <a:r>
                  <a:rPr lang="en-GB" sz="1300">
                    <a:solidFill>
                      <a:schemeClr val="accent4">
                        <a:lumMod val="40000"/>
                        <a:lumOff val="60000"/>
                      </a:schemeClr>
                    </a:solidFill>
                    <a:latin typeface="+mn-lt"/>
                  </a:rPr>
                  <a:t> – product release</a:t>
                </a:r>
                <a:endParaRPr sz="1300">
                  <a:solidFill>
                    <a:schemeClr val="accent4">
                      <a:lumMod val="40000"/>
                      <a:lumOff val="60000"/>
                    </a:schemeClr>
                  </a:solidFill>
                  <a:latin typeface="+mn-lt"/>
                </a:endParaRPr>
              </a:p>
            </p:txBody>
          </p:sp>
        </p:grpSp>
        <p:grpSp>
          <p:nvGrpSpPr>
            <p:cNvPr id="30" name="Agrupar 6">
              <a:extLst>
                <a:ext uri="{FF2B5EF4-FFF2-40B4-BE49-F238E27FC236}">
                  <a16:creationId xmlns:a16="http://schemas.microsoft.com/office/drawing/2014/main" id="{C6387037-3BDD-F948-8F41-A09038706B1A}"/>
                </a:ext>
              </a:extLst>
            </p:cNvPr>
            <p:cNvGrpSpPr/>
            <p:nvPr/>
          </p:nvGrpSpPr>
          <p:grpSpPr>
            <a:xfrm>
              <a:off x="5733246" y="2747248"/>
              <a:ext cx="5468157" cy="538360"/>
              <a:chOff x="4386551" y="2171026"/>
              <a:chExt cx="4112332" cy="404874"/>
            </a:xfrm>
          </p:grpSpPr>
          <p:sp>
            <p:nvSpPr>
              <p:cNvPr id="31" name="TRL 5">
                <a:extLst>
                  <a:ext uri="{FF2B5EF4-FFF2-40B4-BE49-F238E27FC236}">
                    <a16:creationId xmlns:a16="http://schemas.microsoft.com/office/drawing/2014/main" id="{9405F2F5-DDCA-BD6B-E462-9AC63841FF3A}"/>
                  </a:ext>
                </a:extLst>
              </p:cNvPr>
              <p:cNvSpPr txBox="1"/>
              <p:nvPr/>
            </p:nvSpPr>
            <p:spPr>
              <a:xfrm>
                <a:off x="4386551" y="2171026"/>
                <a:ext cx="453801" cy="231464"/>
              </a:xfrm>
              <a:prstGeom prst="rect">
                <a:avLst/>
              </a:prstGeom>
              <a:ln w="12700">
                <a:miter lim="400000"/>
              </a:ln>
              <a:extLst>
                <a:ext uri="{C572A759-6A51-4108-AA02-DFA0A04FC94B}">
                  <ma14:wrappingTextBoxFlag xmlns:ma14="http://schemas.microsoft.com/office/mac/drawingml/2011/main" xmlns="" val="1"/>
                </a:ext>
              </a:extLst>
            </p:spPr>
            <p:txBody>
              <a:bodyPr wrap="none" lIns="60793" rIns="60793">
                <a:spAutoFit/>
              </a:bodyPr>
              <a:lstStyle>
                <a:lvl1pPr algn="ctr" defTabSz="914400">
                  <a:defRPr sz="1500">
                    <a:solidFill>
                      <a:schemeClr val="accent1"/>
                    </a:solidFill>
                    <a:latin typeface="+mn-lt"/>
                    <a:ea typeface="+mn-ea"/>
                    <a:cs typeface="+mn-cs"/>
                    <a:sym typeface="NotesEsa"/>
                  </a:defRPr>
                </a:lvl1pPr>
              </a:lstStyle>
              <a:p>
                <a:r>
                  <a:rPr sz="1400">
                    <a:solidFill>
                      <a:schemeClr val="accent4">
                        <a:lumMod val="40000"/>
                        <a:lumOff val="60000"/>
                      </a:schemeClr>
                    </a:solidFill>
                  </a:rPr>
                  <a:t>TRL 5</a:t>
                </a:r>
              </a:p>
            </p:txBody>
          </p:sp>
          <p:sp>
            <p:nvSpPr>
              <p:cNvPr id="32" name="Breadboards (reduced scale) verification in relevant environment">
                <a:extLst>
                  <a:ext uri="{FF2B5EF4-FFF2-40B4-BE49-F238E27FC236}">
                    <a16:creationId xmlns:a16="http://schemas.microsoft.com/office/drawing/2014/main" id="{815A1192-9A4B-4C84-85F3-EA0893A335A7}"/>
                  </a:ext>
                </a:extLst>
              </p:cNvPr>
              <p:cNvSpPr txBox="1"/>
              <p:nvPr/>
            </p:nvSpPr>
            <p:spPr>
              <a:xfrm>
                <a:off x="5007849" y="2356010"/>
                <a:ext cx="3491034" cy="219890"/>
              </a:xfrm>
              <a:prstGeom prst="rect">
                <a:avLst/>
              </a:prstGeom>
              <a:ln w="12700">
                <a:miter lim="400000"/>
              </a:ln>
              <a:extLst>
                <a:ext uri="{C572A759-6A51-4108-AA02-DFA0A04FC94B}">
                  <ma14:wrappingTextBoxFlag xmlns:ma14="http://schemas.microsoft.com/office/mac/drawingml/2011/main" xmlns="" val="1"/>
                </a:ext>
              </a:extLst>
            </p:spPr>
            <p:txBody>
              <a:bodyPr wrap="square" lIns="60793" rIns="60793">
                <a:spAutoFit/>
              </a:bodyPr>
              <a:lstStyle>
                <a:lvl1pPr defTabSz="914400">
                  <a:defRPr sz="1000">
                    <a:solidFill>
                      <a:srgbClr val="535353"/>
                    </a:solidFill>
                    <a:latin typeface="TheSansOsF SemiBold"/>
                    <a:ea typeface="TheSansOsF SemiBold"/>
                    <a:cs typeface="TheSansOsF SemiBold"/>
                    <a:sym typeface="TheSansOsF SemiBold"/>
                  </a:defRPr>
                </a:lvl1pPr>
              </a:lstStyle>
              <a:p>
                <a:r>
                  <a:rPr lang="en-GB" sz="1300">
                    <a:solidFill>
                      <a:schemeClr val="accent4">
                        <a:lumMod val="40000"/>
                        <a:lumOff val="60000"/>
                      </a:schemeClr>
                    </a:solidFill>
                    <a:latin typeface="+mn-lt"/>
                  </a:rPr>
                  <a:t>Preliminary release (small scale) – complete functionality</a:t>
                </a:r>
                <a:endParaRPr sz="1300">
                  <a:solidFill>
                    <a:schemeClr val="accent4">
                      <a:lumMod val="40000"/>
                      <a:lumOff val="60000"/>
                    </a:schemeClr>
                  </a:solidFill>
                  <a:latin typeface="+mn-lt"/>
                </a:endParaRPr>
              </a:p>
            </p:txBody>
          </p:sp>
        </p:grpSp>
        <p:grpSp>
          <p:nvGrpSpPr>
            <p:cNvPr id="33" name="Agrupar 2">
              <a:extLst>
                <a:ext uri="{FF2B5EF4-FFF2-40B4-BE49-F238E27FC236}">
                  <a16:creationId xmlns:a16="http://schemas.microsoft.com/office/drawing/2014/main" id="{3415BE42-900B-6D70-F669-F04BF7894C3D}"/>
                </a:ext>
              </a:extLst>
            </p:cNvPr>
            <p:cNvGrpSpPr/>
            <p:nvPr/>
          </p:nvGrpSpPr>
          <p:grpSpPr>
            <a:xfrm>
              <a:off x="3163337" y="5352538"/>
              <a:ext cx="2236991" cy="444417"/>
              <a:chOff x="2453849" y="4130336"/>
              <a:chExt cx="1682331" cy="334224"/>
            </a:xfrm>
          </p:grpSpPr>
          <p:sp>
            <p:nvSpPr>
              <p:cNvPr id="34" name="TRL 1">
                <a:extLst>
                  <a:ext uri="{FF2B5EF4-FFF2-40B4-BE49-F238E27FC236}">
                    <a16:creationId xmlns:a16="http://schemas.microsoft.com/office/drawing/2014/main" id="{0A4E9413-7B72-929F-A925-0C5C635F6182}"/>
                  </a:ext>
                </a:extLst>
              </p:cNvPr>
              <p:cNvSpPr txBox="1"/>
              <p:nvPr/>
            </p:nvSpPr>
            <p:spPr>
              <a:xfrm>
                <a:off x="2453849" y="4130336"/>
                <a:ext cx="453801" cy="231464"/>
              </a:xfrm>
              <a:prstGeom prst="rect">
                <a:avLst/>
              </a:prstGeom>
              <a:ln w="12700">
                <a:miter lim="400000"/>
              </a:ln>
              <a:extLst>
                <a:ext uri="{C572A759-6A51-4108-AA02-DFA0A04FC94B}">
                  <ma14:wrappingTextBoxFlag xmlns:ma14="http://schemas.microsoft.com/office/mac/drawingml/2011/main" xmlns="" val="1"/>
                </a:ext>
              </a:extLst>
            </p:spPr>
            <p:txBody>
              <a:bodyPr wrap="none" lIns="60793" rIns="60793">
                <a:spAutoFit/>
              </a:bodyPr>
              <a:lstStyle>
                <a:lvl1pPr algn="ctr" defTabSz="914400">
                  <a:defRPr sz="1500">
                    <a:solidFill>
                      <a:schemeClr val="accent1"/>
                    </a:solidFill>
                    <a:latin typeface="+mn-lt"/>
                    <a:ea typeface="+mn-ea"/>
                    <a:cs typeface="+mn-cs"/>
                    <a:sym typeface="NotesEsa"/>
                  </a:defRPr>
                </a:lvl1pPr>
              </a:lstStyle>
              <a:p>
                <a:r>
                  <a:rPr sz="1400">
                    <a:solidFill>
                      <a:schemeClr val="accent4">
                        <a:lumMod val="40000"/>
                        <a:lumOff val="60000"/>
                      </a:schemeClr>
                    </a:solidFill>
                  </a:rPr>
                  <a:t>TRL 1</a:t>
                </a:r>
              </a:p>
            </p:txBody>
          </p:sp>
          <p:sp>
            <p:nvSpPr>
              <p:cNvPr id="35" name="Basic principle">
                <a:extLst>
                  <a:ext uri="{FF2B5EF4-FFF2-40B4-BE49-F238E27FC236}">
                    <a16:creationId xmlns:a16="http://schemas.microsoft.com/office/drawing/2014/main" id="{7D9ADEF0-DCBF-A15C-AA91-9093AA4603EE}"/>
                  </a:ext>
                </a:extLst>
              </p:cNvPr>
              <p:cNvSpPr txBox="1"/>
              <p:nvPr/>
            </p:nvSpPr>
            <p:spPr>
              <a:xfrm>
                <a:off x="3172244" y="4244669"/>
                <a:ext cx="963936" cy="219891"/>
              </a:xfrm>
              <a:prstGeom prst="rect">
                <a:avLst/>
              </a:prstGeom>
              <a:ln w="12700">
                <a:miter lim="400000"/>
              </a:ln>
              <a:extLst>
                <a:ext uri="{C572A759-6A51-4108-AA02-DFA0A04FC94B}">
                  <ma14:wrappingTextBoxFlag xmlns:ma14="http://schemas.microsoft.com/office/mac/drawingml/2011/main" xmlns="" val="1"/>
                </a:ext>
              </a:extLst>
            </p:spPr>
            <p:txBody>
              <a:bodyPr wrap="none" lIns="60793" rIns="60793">
                <a:spAutoFit/>
              </a:bodyPr>
              <a:lstStyle>
                <a:lvl1pPr algn="ctr" defTabSz="914400">
                  <a:defRPr sz="1000">
                    <a:solidFill>
                      <a:srgbClr val="535353"/>
                    </a:solidFill>
                    <a:latin typeface="TheSansOsF SemiBold"/>
                    <a:ea typeface="TheSansOsF SemiBold"/>
                    <a:cs typeface="TheSansOsF SemiBold"/>
                    <a:sym typeface="TheSansOsF SemiBold"/>
                  </a:defRPr>
                </a:lvl1pPr>
              </a:lstStyle>
              <a:p>
                <a:r>
                  <a:rPr sz="1300">
                    <a:solidFill>
                      <a:schemeClr val="accent4">
                        <a:lumMod val="40000"/>
                        <a:lumOff val="60000"/>
                      </a:schemeClr>
                    </a:solidFill>
                    <a:latin typeface="+mn-lt"/>
                  </a:rPr>
                  <a:t>Basic principle</a:t>
                </a:r>
                <a:r>
                  <a:rPr lang="en-GB" sz="1300">
                    <a:solidFill>
                      <a:schemeClr val="accent4">
                        <a:lumMod val="40000"/>
                        <a:lumOff val="60000"/>
                      </a:schemeClr>
                    </a:solidFill>
                    <a:latin typeface="+mn-lt"/>
                  </a:rPr>
                  <a:t>s</a:t>
                </a:r>
                <a:endParaRPr sz="1300">
                  <a:solidFill>
                    <a:schemeClr val="accent4">
                      <a:lumMod val="40000"/>
                      <a:lumOff val="60000"/>
                    </a:schemeClr>
                  </a:solidFill>
                  <a:latin typeface="+mn-lt"/>
                </a:endParaRPr>
              </a:p>
            </p:txBody>
          </p:sp>
        </p:grpSp>
        <p:grpSp>
          <p:nvGrpSpPr>
            <p:cNvPr id="36" name="Agrupar 8">
              <a:extLst>
                <a:ext uri="{FF2B5EF4-FFF2-40B4-BE49-F238E27FC236}">
                  <a16:creationId xmlns:a16="http://schemas.microsoft.com/office/drawing/2014/main" id="{2E3C1FE5-D027-F1E7-8075-2DA9B4422D15}"/>
                </a:ext>
              </a:extLst>
            </p:cNvPr>
            <p:cNvGrpSpPr/>
            <p:nvPr/>
          </p:nvGrpSpPr>
          <p:grpSpPr>
            <a:xfrm>
              <a:off x="7724202" y="1621118"/>
              <a:ext cx="4064235" cy="821165"/>
              <a:chOff x="5883849" y="1324118"/>
              <a:chExt cx="3056510" cy="617559"/>
            </a:xfrm>
          </p:grpSpPr>
          <p:sp>
            <p:nvSpPr>
              <p:cNvPr id="37" name="Model demonstration for operational environment">
                <a:extLst>
                  <a:ext uri="{FF2B5EF4-FFF2-40B4-BE49-F238E27FC236}">
                    <a16:creationId xmlns:a16="http://schemas.microsoft.com/office/drawing/2014/main" id="{6E234D8F-0C86-1485-48FB-E570FD3B0EAC}"/>
                  </a:ext>
                </a:extLst>
              </p:cNvPr>
              <p:cNvSpPr txBox="1"/>
              <p:nvPr/>
            </p:nvSpPr>
            <p:spPr>
              <a:xfrm>
                <a:off x="6514595" y="1571334"/>
                <a:ext cx="2425764" cy="370343"/>
              </a:xfrm>
              <a:prstGeom prst="rect">
                <a:avLst/>
              </a:prstGeom>
              <a:ln w="12700">
                <a:miter lim="400000"/>
              </a:ln>
              <a:extLst>
                <a:ext uri="{C572A759-6A51-4108-AA02-DFA0A04FC94B}">
                  <ma14:wrappingTextBoxFlag xmlns:ma14="http://schemas.microsoft.com/office/mac/drawingml/2011/main" xmlns="" val="1"/>
                </a:ext>
              </a:extLst>
            </p:spPr>
            <p:txBody>
              <a:bodyPr wrap="square" lIns="60793" rIns="60793">
                <a:spAutoFit/>
              </a:bodyPr>
              <a:lstStyle>
                <a:lvl1pPr defTabSz="914400">
                  <a:defRPr sz="1000">
                    <a:solidFill>
                      <a:srgbClr val="535353"/>
                    </a:solidFill>
                    <a:latin typeface="TheSansOsF SemiBold"/>
                    <a:ea typeface="TheSansOsF SemiBold"/>
                    <a:cs typeface="TheSansOsF SemiBold"/>
                    <a:sym typeface="TheSansOsF SemiBold"/>
                  </a:defRPr>
                </a:lvl1pPr>
              </a:lstStyle>
              <a:p>
                <a:r>
                  <a:rPr sz="1300">
                    <a:solidFill>
                      <a:schemeClr val="accent4">
                        <a:lumMod val="40000"/>
                        <a:lumOff val="60000"/>
                      </a:schemeClr>
                    </a:solidFill>
                    <a:latin typeface="+mn-lt"/>
                  </a:rPr>
                  <a:t>Model demonstration </a:t>
                </a:r>
                <a:r>
                  <a:rPr lang="en-GB" sz="1300">
                    <a:solidFill>
                      <a:schemeClr val="accent4">
                        <a:lumMod val="40000"/>
                        <a:lumOff val="60000"/>
                      </a:schemeClr>
                    </a:solidFill>
                    <a:latin typeface="+mn-lt"/>
                  </a:rPr>
                  <a:t>in</a:t>
                </a:r>
                <a:r>
                  <a:rPr sz="1300">
                    <a:solidFill>
                      <a:schemeClr val="accent4">
                        <a:lumMod val="40000"/>
                        <a:lumOff val="60000"/>
                      </a:schemeClr>
                    </a:solidFill>
                    <a:latin typeface="+mn-lt"/>
                  </a:rPr>
                  <a:t> operational environment</a:t>
                </a:r>
                <a:r>
                  <a:rPr lang="en-GB" sz="1300">
                    <a:solidFill>
                      <a:schemeClr val="accent4">
                        <a:lumMod val="40000"/>
                        <a:lumOff val="60000"/>
                      </a:schemeClr>
                    </a:solidFill>
                    <a:latin typeface="+mn-lt"/>
                  </a:rPr>
                  <a:t> – early adopter</a:t>
                </a:r>
                <a:endParaRPr sz="1300">
                  <a:solidFill>
                    <a:schemeClr val="accent4">
                      <a:lumMod val="40000"/>
                      <a:lumOff val="60000"/>
                    </a:schemeClr>
                  </a:solidFill>
                  <a:latin typeface="+mn-lt"/>
                </a:endParaRPr>
              </a:p>
            </p:txBody>
          </p:sp>
          <p:sp>
            <p:nvSpPr>
              <p:cNvPr id="38" name="TRL 7">
                <a:extLst>
                  <a:ext uri="{FF2B5EF4-FFF2-40B4-BE49-F238E27FC236}">
                    <a16:creationId xmlns:a16="http://schemas.microsoft.com/office/drawing/2014/main" id="{CE5F42FA-B803-B665-DB5A-F356306187E7}"/>
                  </a:ext>
                </a:extLst>
              </p:cNvPr>
              <p:cNvSpPr txBox="1"/>
              <p:nvPr/>
            </p:nvSpPr>
            <p:spPr>
              <a:xfrm>
                <a:off x="5883849" y="1324118"/>
                <a:ext cx="463590" cy="231464"/>
              </a:xfrm>
              <a:prstGeom prst="rect">
                <a:avLst/>
              </a:prstGeom>
              <a:ln w="12700">
                <a:miter lim="400000"/>
              </a:ln>
              <a:extLst>
                <a:ext uri="{C572A759-6A51-4108-AA02-DFA0A04FC94B}">
                  <ma14:wrappingTextBoxFlag xmlns:ma14="http://schemas.microsoft.com/office/mac/drawingml/2011/main" xmlns="" val="1"/>
                </a:ext>
              </a:extLst>
            </p:spPr>
            <p:txBody>
              <a:bodyPr wrap="none" lIns="60793" rIns="60793">
                <a:spAutoFit/>
              </a:bodyPr>
              <a:lstStyle>
                <a:lvl1pPr algn="ctr" defTabSz="914400">
                  <a:defRPr sz="1500" b="1">
                    <a:solidFill>
                      <a:schemeClr val="accent1"/>
                    </a:solidFill>
                    <a:latin typeface="+mn-lt"/>
                    <a:ea typeface="+mn-ea"/>
                    <a:cs typeface="+mn-cs"/>
                    <a:sym typeface="NotesEsa"/>
                  </a:defRPr>
                </a:lvl1pPr>
              </a:lstStyle>
              <a:p>
                <a:r>
                  <a:rPr sz="1400">
                    <a:solidFill>
                      <a:schemeClr val="accent4">
                        <a:lumMod val="40000"/>
                        <a:lumOff val="60000"/>
                      </a:schemeClr>
                    </a:solidFill>
                  </a:rPr>
                  <a:t>TRL 7</a:t>
                </a:r>
              </a:p>
            </p:txBody>
          </p:sp>
        </p:grpSp>
        <p:grpSp>
          <p:nvGrpSpPr>
            <p:cNvPr id="39" name="Agrupar 9">
              <a:extLst>
                <a:ext uri="{FF2B5EF4-FFF2-40B4-BE49-F238E27FC236}">
                  <a16:creationId xmlns:a16="http://schemas.microsoft.com/office/drawing/2014/main" id="{9E77C766-44A9-19CD-636A-CCA7364ADF1B}"/>
                </a:ext>
              </a:extLst>
            </p:cNvPr>
            <p:cNvGrpSpPr/>
            <p:nvPr/>
          </p:nvGrpSpPr>
          <p:grpSpPr>
            <a:xfrm>
              <a:off x="8612744" y="1255003"/>
              <a:ext cx="2197104" cy="575967"/>
              <a:chOff x="6552068" y="1048783"/>
              <a:chExt cx="1652331" cy="433157"/>
            </a:xfrm>
          </p:grpSpPr>
          <p:sp>
            <p:nvSpPr>
              <p:cNvPr id="40" name="Flight qualified">
                <a:extLst>
                  <a:ext uri="{FF2B5EF4-FFF2-40B4-BE49-F238E27FC236}">
                    <a16:creationId xmlns:a16="http://schemas.microsoft.com/office/drawing/2014/main" id="{103511F4-00E0-3E31-7888-CE815D073630}"/>
                  </a:ext>
                </a:extLst>
              </p:cNvPr>
              <p:cNvSpPr txBox="1"/>
              <p:nvPr/>
            </p:nvSpPr>
            <p:spPr>
              <a:xfrm>
                <a:off x="7210324" y="1262049"/>
                <a:ext cx="994075" cy="219891"/>
              </a:xfrm>
              <a:prstGeom prst="rect">
                <a:avLst/>
              </a:prstGeom>
              <a:ln w="12700">
                <a:miter lim="400000"/>
              </a:ln>
              <a:extLst>
                <a:ext uri="{C572A759-6A51-4108-AA02-DFA0A04FC94B}">
                  <ma14:wrappingTextBoxFlag xmlns:ma14="http://schemas.microsoft.com/office/mac/drawingml/2011/main" xmlns="" val="1"/>
                </a:ext>
              </a:extLst>
            </p:spPr>
            <p:txBody>
              <a:bodyPr wrap="none" lIns="60793" rIns="60793">
                <a:spAutoFit/>
              </a:bodyPr>
              <a:lstStyle>
                <a:lvl1pPr algn="ctr" defTabSz="914400">
                  <a:defRPr sz="1000">
                    <a:solidFill>
                      <a:srgbClr val="535353"/>
                    </a:solidFill>
                    <a:latin typeface="TheSansOsF SemiBold"/>
                    <a:ea typeface="TheSansOsF SemiBold"/>
                    <a:cs typeface="TheSansOsF SemiBold"/>
                    <a:sym typeface="TheSansOsF SemiBold"/>
                  </a:defRPr>
                </a:lvl1pPr>
              </a:lstStyle>
              <a:p>
                <a:pPr algn="l"/>
                <a:r>
                  <a:rPr lang="en-GB" sz="1300">
                    <a:solidFill>
                      <a:schemeClr val="accent4">
                        <a:lumMod val="40000"/>
                        <a:lumOff val="60000"/>
                      </a:schemeClr>
                    </a:solidFill>
                    <a:latin typeface="+mn-lt"/>
                  </a:rPr>
                  <a:t>General product</a:t>
                </a:r>
                <a:endParaRPr sz="1300">
                  <a:solidFill>
                    <a:schemeClr val="accent4">
                      <a:lumMod val="40000"/>
                      <a:lumOff val="60000"/>
                    </a:schemeClr>
                  </a:solidFill>
                  <a:latin typeface="+mn-lt"/>
                </a:endParaRPr>
              </a:p>
            </p:txBody>
          </p:sp>
          <p:sp>
            <p:nvSpPr>
              <p:cNvPr id="41" name="TRL 8">
                <a:extLst>
                  <a:ext uri="{FF2B5EF4-FFF2-40B4-BE49-F238E27FC236}">
                    <a16:creationId xmlns:a16="http://schemas.microsoft.com/office/drawing/2014/main" id="{7E7495DE-5CAD-B56F-DACE-4E02B697A6B1}"/>
                  </a:ext>
                </a:extLst>
              </p:cNvPr>
              <p:cNvSpPr txBox="1"/>
              <p:nvPr/>
            </p:nvSpPr>
            <p:spPr>
              <a:xfrm>
                <a:off x="6552068" y="1048783"/>
                <a:ext cx="463591" cy="231465"/>
              </a:xfrm>
              <a:prstGeom prst="rect">
                <a:avLst/>
              </a:prstGeom>
              <a:ln w="12700">
                <a:miter lim="400000"/>
              </a:ln>
              <a:extLst>
                <a:ext uri="{C572A759-6A51-4108-AA02-DFA0A04FC94B}">
                  <ma14:wrappingTextBoxFlag xmlns:ma14="http://schemas.microsoft.com/office/mac/drawingml/2011/main" xmlns="" val="1"/>
                </a:ext>
              </a:extLst>
            </p:spPr>
            <p:txBody>
              <a:bodyPr wrap="none" lIns="60793" rIns="60793">
                <a:spAutoFit/>
              </a:bodyPr>
              <a:lstStyle>
                <a:lvl1pPr algn="ctr" defTabSz="914400">
                  <a:defRPr sz="1500" b="1">
                    <a:solidFill>
                      <a:schemeClr val="accent1"/>
                    </a:solidFill>
                    <a:latin typeface="+mn-lt"/>
                    <a:ea typeface="+mn-ea"/>
                    <a:cs typeface="+mn-cs"/>
                    <a:sym typeface="NotesEsa"/>
                  </a:defRPr>
                </a:lvl1pPr>
              </a:lstStyle>
              <a:p>
                <a:r>
                  <a:rPr sz="1400">
                    <a:solidFill>
                      <a:schemeClr val="accent4">
                        <a:lumMod val="40000"/>
                        <a:lumOff val="60000"/>
                      </a:schemeClr>
                    </a:solidFill>
                  </a:rPr>
                  <a:t>TRL 8</a:t>
                </a:r>
              </a:p>
            </p:txBody>
          </p:sp>
        </p:grpSp>
        <p:grpSp>
          <p:nvGrpSpPr>
            <p:cNvPr id="42" name="Agrupar 10">
              <a:extLst>
                <a:ext uri="{FF2B5EF4-FFF2-40B4-BE49-F238E27FC236}">
                  <a16:creationId xmlns:a16="http://schemas.microsoft.com/office/drawing/2014/main" id="{56AA2D65-21B2-CF65-6D94-FCD76244D00D}"/>
                </a:ext>
              </a:extLst>
            </p:cNvPr>
            <p:cNvGrpSpPr/>
            <p:nvPr/>
          </p:nvGrpSpPr>
          <p:grpSpPr>
            <a:xfrm>
              <a:off x="9499169" y="953374"/>
              <a:ext cx="1967848" cy="586977"/>
              <a:chOff x="7218709" y="821943"/>
              <a:chExt cx="1479919" cy="441437"/>
            </a:xfrm>
          </p:grpSpPr>
          <p:sp>
            <p:nvSpPr>
              <p:cNvPr id="43" name="Flight proven">
                <a:extLst>
                  <a:ext uri="{FF2B5EF4-FFF2-40B4-BE49-F238E27FC236}">
                    <a16:creationId xmlns:a16="http://schemas.microsoft.com/office/drawing/2014/main" id="{9387AF1E-A6A1-FD97-681D-FEDFDD2C0491}"/>
                  </a:ext>
                </a:extLst>
              </p:cNvPr>
              <p:cNvSpPr txBox="1"/>
              <p:nvPr/>
            </p:nvSpPr>
            <p:spPr>
              <a:xfrm>
                <a:off x="7921551" y="1043489"/>
                <a:ext cx="777077" cy="219891"/>
              </a:xfrm>
              <a:prstGeom prst="rect">
                <a:avLst/>
              </a:prstGeom>
              <a:ln w="12700">
                <a:miter lim="400000"/>
              </a:ln>
              <a:extLst>
                <a:ext uri="{C572A759-6A51-4108-AA02-DFA0A04FC94B}">
                  <ma14:wrappingTextBoxFlag xmlns:ma14="http://schemas.microsoft.com/office/mac/drawingml/2011/main" xmlns="" val="1"/>
                </a:ext>
              </a:extLst>
            </p:spPr>
            <p:txBody>
              <a:bodyPr wrap="none" lIns="60793" rIns="60793">
                <a:spAutoFit/>
              </a:bodyPr>
              <a:lstStyle>
                <a:lvl1pPr algn="ctr" defTabSz="914400">
                  <a:defRPr sz="1000">
                    <a:solidFill>
                      <a:srgbClr val="535353"/>
                    </a:solidFill>
                    <a:latin typeface="TheSansOsF SemiBold"/>
                    <a:ea typeface="TheSansOsF SemiBold"/>
                    <a:cs typeface="TheSansOsF SemiBold"/>
                    <a:sym typeface="TheSansOsF SemiBold"/>
                  </a:defRPr>
                </a:lvl1pPr>
              </a:lstStyle>
              <a:p>
                <a:pPr algn="l"/>
                <a:r>
                  <a:rPr lang="en-GB" sz="1300">
                    <a:solidFill>
                      <a:schemeClr val="accent4">
                        <a:lumMod val="40000"/>
                        <a:lumOff val="60000"/>
                      </a:schemeClr>
                    </a:solidFill>
                    <a:latin typeface="+mn-lt"/>
                  </a:rPr>
                  <a:t>Live product</a:t>
                </a:r>
                <a:endParaRPr sz="1300">
                  <a:solidFill>
                    <a:schemeClr val="accent4">
                      <a:lumMod val="40000"/>
                      <a:lumOff val="60000"/>
                    </a:schemeClr>
                  </a:solidFill>
                  <a:latin typeface="+mn-lt"/>
                </a:endParaRPr>
              </a:p>
            </p:txBody>
          </p:sp>
          <p:sp>
            <p:nvSpPr>
              <p:cNvPr id="44" name="TRL 9">
                <a:extLst>
                  <a:ext uri="{FF2B5EF4-FFF2-40B4-BE49-F238E27FC236}">
                    <a16:creationId xmlns:a16="http://schemas.microsoft.com/office/drawing/2014/main" id="{101D61C0-126C-6736-F227-1BF49DAB69BB}"/>
                  </a:ext>
                </a:extLst>
              </p:cNvPr>
              <p:cNvSpPr txBox="1"/>
              <p:nvPr/>
            </p:nvSpPr>
            <p:spPr>
              <a:xfrm>
                <a:off x="7218709" y="821943"/>
                <a:ext cx="463590" cy="231464"/>
              </a:xfrm>
              <a:prstGeom prst="rect">
                <a:avLst/>
              </a:prstGeom>
              <a:ln w="12700">
                <a:miter lim="400000"/>
              </a:ln>
              <a:extLst>
                <a:ext uri="{C572A759-6A51-4108-AA02-DFA0A04FC94B}">
                  <ma14:wrappingTextBoxFlag xmlns:ma14="http://schemas.microsoft.com/office/mac/drawingml/2011/main" xmlns="" val="1"/>
                </a:ext>
              </a:extLst>
            </p:spPr>
            <p:txBody>
              <a:bodyPr wrap="none" lIns="60793" rIns="60793">
                <a:spAutoFit/>
              </a:bodyPr>
              <a:lstStyle>
                <a:lvl1pPr algn="ctr" defTabSz="914400">
                  <a:defRPr sz="1500" b="1">
                    <a:solidFill>
                      <a:schemeClr val="accent1"/>
                    </a:solidFill>
                    <a:latin typeface="+mn-lt"/>
                    <a:ea typeface="+mn-ea"/>
                    <a:cs typeface="+mn-cs"/>
                    <a:sym typeface="NotesEsa"/>
                  </a:defRPr>
                </a:lvl1pPr>
              </a:lstStyle>
              <a:p>
                <a:r>
                  <a:rPr sz="1400">
                    <a:solidFill>
                      <a:schemeClr val="accent4">
                        <a:lumMod val="40000"/>
                        <a:lumOff val="60000"/>
                      </a:schemeClr>
                    </a:solidFill>
                  </a:rPr>
                  <a:t>TRL 9</a:t>
                </a:r>
              </a:p>
            </p:txBody>
          </p:sp>
        </p:grpSp>
      </p:grpSp>
      <p:sp>
        <p:nvSpPr>
          <p:cNvPr id="58" name="Title 2">
            <a:extLst>
              <a:ext uri="{FF2B5EF4-FFF2-40B4-BE49-F238E27FC236}">
                <a16:creationId xmlns:a16="http://schemas.microsoft.com/office/drawing/2014/main" id="{56479976-C2AE-9656-3488-C208CB2F8BA9}"/>
              </a:ext>
            </a:extLst>
          </p:cNvPr>
          <p:cNvSpPr>
            <a:spLocks noGrp="1"/>
          </p:cNvSpPr>
          <p:nvPr>
            <p:ph type="title"/>
          </p:nvPr>
        </p:nvSpPr>
        <p:spPr>
          <a:xfrm>
            <a:off x="226898" y="185935"/>
            <a:ext cx="9905374" cy="553998"/>
          </a:xfrm>
        </p:spPr>
        <p:txBody>
          <a:bodyPr/>
          <a:lstStyle/>
          <a:p>
            <a:r>
              <a:rPr lang="en-US">
                <a:solidFill>
                  <a:schemeClr val="tx1"/>
                </a:solidFill>
                <a:latin typeface="+mn-lt"/>
              </a:rPr>
              <a:t>PECS for product/service development: Downstream</a:t>
            </a:r>
            <a:endParaRPr lang="en-GB">
              <a:solidFill>
                <a:schemeClr val="tx1"/>
              </a:solidFill>
              <a:latin typeface="+mn-lt"/>
            </a:endParaRPr>
          </a:p>
        </p:txBody>
      </p:sp>
      <p:sp>
        <p:nvSpPr>
          <p:cNvPr id="59" name="TextBox 58">
            <a:extLst>
              <a:ext uri="{FF2B5EF4-FFF2-40B4-BE49-F238E27FC236}">
                <a16:creationId xmlns:a16="http://schemas.microsoft.com/office/drawing/2014/main" id="{F3FE1666-70D5-5082-7073-646E7008F085}"/>
              </a:ext>
            </a:extLst>
          </p:cNvPr>
          <p:cNvSpPr txBox="1"/>
          <p:nvPr/>
        </p:nvSpPr>
        <p:spPr>
          <a:xfrm>
            <a:off x="100282" y="5478322"/>
            <a:ext cx="3267102" cy="830997"/>
          </a:xfrm>
          <a:prstGeom prst="rect">
            <a:avLst/>
          </a:prstGeom>
          <a:noFill/>
        </p:spPr>
        <p:txBody>
          <a:bodyPr wrap="square">
            <a:spAutoFit/>
          </a:bodyPr>
          <a:lstStyle/>
          <a:p>
            <a:r>
              <a:rPr lang="en-GB" sz="1200" b="1">
                <a:solidFill>
                  <a:schemeClr val="bg1"/>
                </a:solidFill>
                <a:latin typeface="+mn-lt"/>
              </a:rPr>
              <a:t>Idea</a:t>
            </a:r>
            <a:r>
              <a:rPr lang="en-GB" sz="1200">
                <a:solidFill>
                  <a:schemeClr val="bg1"/>
                </a:solidFill>
                <a:latin typeface="+mn-lt"/>
              </a:rPr>
              <a:t>, but </a:t>
            </a:r>
          </a:p>
          <a:p>
            <a:pPr marL="144000" indent="-144000">
              <a:buFont typeface="Arial" panose="020B0604020202020204" pitchFamily="34" charset="0"/>
              <a:buChar char="•"/>
            </a:pPr>
            <a:r>
              <a:rPr lang="en-GB" sz="1200">
                <a:solidFill>
                  <a:schemeClr val="bg1"/>
                </a:solidFill>
                <a:latin typeface="+mn-lt"/>
              </a:rPr>
              <a:t>Market unknown</a:t>
            </a:r>
          </a:p>
          <a:p>
            <a:pPr marL="144000" indent="-144000">
              <a:buFont typeface="Arial" panose="020B0604020202020204" pitchFamily="34" charset="0"/>
              <a:buChar char="•"/>
            </a:pPr>
            <a:r>
              <a:rPr lang="en-GB" sz="1200">
                <a:solidFill>
                  <a:schemeClr val="bg1"/>
                </a:solidFill>
                <a:latin typeface="+mn-lt"/>
              </a:rPr>
              <a:t>No user/customer contact yet</a:t>
            </a:r>
          </a:p>
          <a:p>
            <a:pPr marL="144000" indent="-144000">
              <a:buFont typeface="Arial" panose="020B0604020202020204" pitchFamily="34" charset="0"/>
              <a:buChar char="•"/>
            </a:pPr>
            <a:r>
              <a:rPr lang="en-GB" sz="1200">
                <a:solidFill>
                  <a:schemeClr val="bg1"/>
                </a:solidFill>
                <a:latin typeface="+mn-lt"/>
              </a:rPr>
              <a:t>Feasibility not demonstrated</a:t>
            </a:r>
          </a:p>
        </p:txBody>
      </p:sp>
      <p:pic>
        <p:nvPicPr>
          <p:cNvPr id="61" name="Graphic 60" descr="Lights On with solid fill">
            <a:extLst>
              <a:ext uri="{FF2B5EF4-FFF2-40B4-BE49-F238E27FC236}">
                <a16:creationId xmlns:a16="http://schemas.microsoft.com/office/drawing/2014/main" id="{72D60869-7CCF-3A83-84C3-7FC28601582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29359" y="5586044"/>
            <a:ext cx="750646" cy="750646"/>
          </a:xfrm>
          <a:prstGeom prst="rect">
            <a:avLst/>
          </a:prstGeom>
        </p:spPr>
      </p:pic>
      <p:sp>
        <p:nvSpPr>
          <p:cNvPr id="62" name="Rectangle 61">
            <a:extLst>
              <a:ext uri="{FF2B5EF4-FFF2-40B4-BE49-F238E27FC236}">
                <a16:creationId xmlns:a16="http://schemas.microsoft.com/office/drawing/2014/main" id="{99C14AE9-9D80-8377-D959-B876D9D7D217}"/>
              </a:ext>
            </a:extLst>
          </p:cNvPr>
          <p:cNvSpPr/>
          <p:nvPr/>
        </p:nvSpPr>
        <p:spPr>
          <a:xfrm>
            <a:off x="171239" y="4162667"/>
            <a:ext cx="3612185" cy="1091068"/>
          </a:xfrm>
          <a:prstGeom prst="rect">
            <a:avLst/>
          </a:prstGeom>
        </p:spPr>
        <p:txBody>
          <a:bodyPr wrap="square" lIns="0" tIns="45720" rIns="0" bIns="45720" anchor="t">
            <a:spAutoFit/>
          </a:bodyPr>
          <a:lstStyle/>
          <a:p>
            <a:pPr defTabSz="1215665">
              <a:lnSpc>
                <a:spcPct val="80000"/>
              </a:lnSpc>
              <a:spcAft>
                <a:spcPts val="300"/>
              </a:spcAft>
            </a:pPr>
            <a:r>
              <a:rPr lang="en-IN" sz="1300" b="1" u="sng">
                <a:solidFill>
                  <a:schemeClr val="accent3">
                    <a:lumMod val="40000"/>
                    <a:lumOff val="60000"/>
                  </a:schemeClr>
                </a:solidFill>
                <a:latin typeface="+mn-lt"/>
                <a:ea typeface="Open Sans"/>
                <a:cs typeface="Open Sans"/>
              </a:rPr>
              <a:t>Type A) Research and Preparatory Activity </a:t>
            </a:r>
          </a:p>
          <a:p>
            <a:r>
              <a:rPr lang="en-GB" sz="1300">
                <a:solidFill>
                  <a:schemeClr val="bg1"/>
                </a:solidFill>
                <a:latin typeface="+mn-lt"/>
              </a:rPr>
              <a:t>Typical outcome:</a:t>
            </a:r>
          </a:p>
          <a:p>
            <a:pPr marL="143510" indent="-143510">
              <a:buFont typeface="Arial" panose="020B0604020202020204" pitchFamily="34" charset="0"/>
              <a:buChar char="•"/>
            </a:pPr>
            <a:r>
              <a:rPr lang="en-GB" sz="1300">
                <a:solidFill>
                  <a:schemeClr val="bg1"/>
                </a:solidFill>
                <a:latin typeface="+mn-lt"/>
              </a:rPr>
              <a:t>Prelim. requirements for a competitive product.</a:t>
            </a:r>
            <a:endParaRPr lang="en-GB" sz="1300">
              <a:solidFill>
                <a:schemeClr val="bg1"/>
              </a:solidFill>
              <a:latin typeface="+mn-lt"/>
              <a:cs typeface="Arial" panose="020B0604020202020204"/>
            </a:endParaRPr>
          </a:p>
          <a:p>
            <a:pPr marL="143510" indent="-143510">
              <a:buFont typeface="Arial" panose="020B0604020202020204" pitchFamily="34" charset="0"/>
              <a:buChar char="•"/>
            </a:pPr>
            <a:r>
              <a:rPr lang="en-GB" sz="1300">
                <a:solidFill>
                  <a:schemeClr val="bg1"/>
                </a:solidFill>
                <a:latin typeface="+mn-lt"/>
              </a:rPr>
              <a:t>Conceptual design with key requirements demonstrated.</a:t>
            </a:r>
            <a:endParaRPr lang="en-GB" sz="1300" b="1">
              <a:solidFill>
                <a:schemeClr val="bg1"/>
              </a:solidFill>
              <a:latin typeface="+mn-lt"/>
              <a:cs typeface="Arial" panose="020B0604020202020204"/>
            </a:endParaRPr>
          </a:p>
        </p:txBody>
      </p:sp>
      <p:sp>
        <p:nvSpPr>
          <p:cNvPr id="63" name="Rectangle 62">
            <a:extLst>
              <a:ext uri="{FF2B5EF4-FFF2-40B4-BE49-F238E27FC236}">
                <a16:creationId xmlns:a16="http://schemas.microsoft.com/office/drawing/2014/main" id="{07C885E7-729C-1915-3A49-EE8498CE0156}"/>
              </a:ext>
            </a:extLst>
          </p:cNvPr>
          <p:cNvSpPr/>
          <p:nvPr/>
        </p:nvSpPr>
        <p:spPr>
          <a:xfrm>
            <a:off x="631881" y="2541717"/>
            <a:ext cx="4271391" cy="1331134"/>
          </a:xfrm>
          <a:prstGeom prst="rect">
            <a:avLst/>
          </a:prstGeom>
        </p:spPr>
        <p:txBody>
          <a:bodyPr wrap="square" lIns="0" rIns="0" anchor="t">
            <a:spAutoFit/>
          </a:bodyPr>
          <a:lstStyle/>
          <a:p>
            <a:pPr defTabSz="1215665">
              <a:spcAft>
                <a:spcPts val="300"/>
              </a:spcAft>
            </a:pPr>
            <a:r>
              <a:rPr lang="en-IN" sz="1300" b="1" u="sng">
                <a:solidFill>
                  <a:schemeClr val="accent3">
                    <a:lumMod val="60000"/>
                    <a:lumOff val="40000"/>
                  </a:schemeClr>
                </a:solidFill>
                <a:latin typeface="+mn-lt"/>
                <a:ea typeface="Open Sans" panose="020B0606030504020204" pitchFamily="34" charset="0"/>
                <a:cs typeface="Open Sans" panose="020B0606030504020204" pitchFamily="34" charset="0"/>
              </a:rPr>
              <a:t>Type B) </a:t>
            </a:r>
            <a:r>
              <a:rPr lang="en-GB" sz="1300" b="1" u="sng">
                <a:solidFill>
                  <a:schemeClr val="accent3">
                    <a:lumMod val="60000"/>
                    <a:lumOff val="40000"/>
                  </a:schemeClr>
                </a:solidFill>
                <a:latin typeface="+mn-lt"/>
                <a:ea typeface="Open Sans" panose="020B0606030504020204" pitchFamily="34" charset="0"/>
                <a:cs typeface="Open Sans" panose="020B0606030504020204" pitchFamily="34" charset="0"/>
              </a:rPr>
              <a:t>Product or Service Development (for Flight, Ground Segment or Downstream Applications)</a:t>
            </a:r>
            <a:endParaRPr lang="en-IN" sz="1300" b="1" u="sng">
              <a:solidFill>
                <a:schemeClr val="accent3">
                  <a:lumMod val="60000"/>
                  <a:lumOff val="40000"/>
                </a:schemeClr>
              </a:solidFill>
              <a:latin typeface="+mn-lt"/>
              <a:ea typeface="Open Sans" panose="020B0606030504020204" pitchFamily="34" charset="0"/>
              <a:cs typeface="Open Sans" panose="020B0606030504020204" pitchFamily="34" charset="0"/>
            </a:endParaRPr>
          </a:p>
          <a:p>
            <a:pPr defTabSz="1215665"/>
            <a:r>
              <a:rPr lang="en-IN" sz="1300">
                <a:solidFill>
                  <a:schemeClr val="bg1"/>
                </a:solidFill>
                <a:latin typeface="+mn-lt"/>
                <a:ea typeface="Open Sans" panose="020B0606030504020204" pitchFamily="34" charset="0"/>
                <a:cs typeface="Open Sans" panose="020B0606030504020204" pitchFamily="34" charset="0"/>
              </a:rPr>
              <a:t>Typical outcome:</a:t>
            </a:r>
          </a:p>
          <a:p>
            <a:pPr marL="144000" indent="-144000" defTabSz="1215665">
              <a:buFont typeface="Arial" panose="020B0604020202020204" pitchFamily="34" charset="0"/>
              <a:buChar char="•"/>
            </a:pPr>
            <a:r>
              <a:rPr lang="en-GB" sz="1300">
                <a:solidFill>
                  <a:schemeClr val="bg1"/>
                </a:solidFill>
                <a:latin typeface="+mn-lt"/>
              </a:rPr>
              <a:t>Prototype tested and performance verified.</a:t>
            </a:r>
          </a:p>
          <a:p>
            <a:pPr marL="144000" indent="-144000" defTabSz="1215665">
              <a:buFont typeface="Arial" panose="020B0604020202020204" pitchFamily="34" charset="0"/>
              <a:buChar char="•"/>
            </a:pPr>
            <a:r>
              <a:rPr lang="en-GB" sz="1300">
                <a:solidFill>
                  <a:schemeClr val="bg1"/>
                </a:solidFill>
                <a:latin typeface="+mn-lt"/>
              </a:rPr>
              <a:t>Preliminary requirement specifications and product data sheet.</a:t>
            </a:r>
          </a:p>
        </p:txBody>
      </p:sp>
      <p:sp>
        <p:nvSpPr>
          <p:cNvPr id="385" name="TextBox 384">
            <a:extLst>
              <a:ext uri="{FF2B5EF4-FFF2-40B4-BE49-F238E27FC236}">
                <a16:creationId xmlns:a16="http://schemas.microsoft.com/office/drawing/2014/main" id="{F3DAC1B5-EC58-A401-EF38-7FF08E1BCD85}"/>
              </a:ext>
            </a:extLst>
          </p:cNvPr>
          <p:cNvSpPr txBox="1"/>
          <p:nvPr/>
        </p:nvSpPr>
        <p:spPr>
          <a:xfrm>
            <a:off x="2401079" y="1012073"/>
            <a:ext cx="4936228" cy="1051057"/>
          </a:xfrm>
          <a:prstGeom prst="rect">
            <a:avLst/>
          </a:prstGeom>
          <a:noFill/>
        </p:spPr>
        <p:txBody>
          <a:bodyPr wrap="square" lIns="91440" tIns="45720" rIns="91440" bIns="45720" anchor="t">
            <a:spAutoFit/>
          </a:bodyPr>
          <a:lstStyle/>
          <a:p>
            <a:pPr defTabSz="1215665">
              <a:lnSpc>
                <a:spcPct val="80000"/>
              </a:lnSpc>
              <a:spcAft>
                <a:spcPts val="300"/>
              </a:spcAft>
            </a:pPr>
            <a:r>
              <a:rPr lang="en-GB" sz="1300" b="1" u="sng">
                <a:solidFill>
                  <a:schemeClr val="accent3">
                    <a:lumMod val="75000"/>
                  </a:schemeClr>
                </a:solidFill>
                <a:latin typeface="+mn-lt"/>
                <a:ea typeface="Open Sans"/>
                <a:cs typeface="Open Sans"/>
              </a:rPr>
              <a:t>Type F) Space (downstream) Applications</a:t>
            </a:r>
            <a:endParaRPr lang="en-GB" sz="1300" b="1" u="sng">
              <a:solidFill>
                <a:schemeClr val="accent3">
                  <a:lumMod val="75000"/>
                </a:schemeClr>
              </a:solidFill>
              <a:latin typeface="+mn-lt"/>
              <a:ea typeface="Open Sans" panose="020B0606030504020204" pitchFamily="34" charset="0"/>
              <a:cs typeface="Open Sans" panose="020B0606030504020204" pitchFamily="34" charset="0"/>
            </a:endParaRPr>
          </a:p>
          <a:p>
            <a:pPr defTabSz="1215665">
              <a:lnSpc>
                <a:spcPct val="80000"/>
              </a:lnSpc>
            </a:pPr>
            <a:r>
              <a:rPr lang="en-IN" sz="1300">
                <a:solidFill>
                  <a:schemeClr val="bg1"/>
                </a:solidFill>
                <a:latin typeface="+mn-lt"/>
                <a:ea typeface="Open Sans" panose="020B0606030504020204" pitchFamily="34" charset="0"/>
                <a:cs typeface="Open Sans" panose="020B0606030504020204" pitchFamily="34" charset="0"/>
              </a:rPr>
              <a:t>Typical outcome:</a:t>
            </a:r>
          </a:p>
          <a:p>
            <a:pPr marL="143510" indent="-143510">
              <a:buFont typeface="Arial" panose="020B0604020202020204" pitchFamily="34" charset="0"/>
              <a:buChar char="•"/>
            </a:pPr>
            <a:r>
              <a:rPr lang="en-GB" sz="1300">
                <a:solidFill>
                  <a:schemeClr val="bg1"/>
                </a:solidFill>
                <a:latin typeface="+mn-lt"/>
              </a:rPr>
              <a:t>Final performance requirements.</a:t>
            </a:r>
            <a:endParaRPr lang="en-GB" sz="1300">
              <a:solidFill>
                <a:schemeClr val="bg1"/>
              </a:solidFill>
              <a:latin typeface="+mn-lt"/>
              <a:cs typeface="Arial"/>
            </a:endParaRPr>
          </a:p>
          <a:p>
            <a:pPr marL="143510" indent="-143510">
              <a:buFont typeface="Arial" panose="020B0604020202020204" pitchFamily="34" charset="0"/>
              <a:buChar char="•"/>
            </a:pPr>
            <a:r>
              <a:rPr lang="en-GB" sz="1300">
                <a:solidFill>
                  <a:schemeClr val="bg1"/>
                </a:solidFill>
                <a:latin typeface="+mn-lt"/>
              </a:rPr>
              <a:t>System qualified and ready to be applied in a real user case</a:t>
            </a:r>
            <a:endParaRPr lang="en-GB" sz="1300">
              <a:solidFill>
                <a:schemeClr val="bg1"/>
              </a:solidFill>
              <a:latin typeface="+mn-lt"/>
              <a:cs typeface="Arial"/>
            </a:endParaRPr>
          </a:p>
          <a:p>
            <a:pPr marL="143510" indent="-143510">
              <a:buFont typeface="Arial" panose="020B0604020202020204" pitchFamily="34" charset="0"/>
              <a:buChar char="•"/>
            </a:pPr>
            <a:r>
              <a:rPr lang="en-GB" sz="1300">
                <a:solidFill>
                  <a:schemeClr val="bg1"/>
                </a:solidFill>
                <a:latin typeface="+mn-lt"/>
              </a:rPr>
              <a:t>Customer(s) committed to buy.</a:t>
            </a:r>
            <a:endParaRPr lang="en-GB" sz="1300">
              <a:solidFill>
                <a:schemeClr val="bg1"/>
              </a:solidFill>
              <a:latin typeface="+mn-lt"/>
              <a:cs typeface="Arial" panose="020B0604020202020204"/>
            </a:endParaRPr>
          </a:p>
        </p:txBody>
      </p:sp>
      <p:pic>
        <p:nvPicPr>
          <p:cNvPr id="45" name="Imagen 1">
            <a:extLst>
              <a:ext uri="{FF2B5EF4-FFF2-40B4-BE49-F238E27FC236}">
                <a16:creationId xmlns:a16="http://schemas.microsoft.com/office/drawing/2014/main" id="{07B94955-1AEF-755B-4231-F8A4C40765C2}"/>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245095" y="1028987"/>
            <a:ext cx="8991552" cy="5387905"/>
          </a:xfrm>
          <a:prstGeom prst="rect">
            <a:avLst/>
          </a:prstGeom>
        </p:spPr>
      </p:pic>
    </p:spTree>
    <p:extLst>
      <p:ext uri="{BB962C8B-B14F-4D97-AF65-F5344CB8AC3E}">
        <p14:creationId xmlns:p14="http://schemas.microsoft.com/office/powerpoint/2010/main" val="262590856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8EC819FE-71DD-4432-ACCA-09AB45CF9924}"/>
              </a:ext>
            </a:extLst>
          </p:cNvPr>
          <p:cNvSpPr>
            <a:spLocks noGrp="1"/>
          </p:cNvSpPr>
          <p:nvPr>
            <p:ph idx="1"/>
          </p:nvPr>
        </p:nvSpPr>
        <p:spPr>
          <a:xfrm>
            <a:off x="216000" y="970280"/>
            <a:ext cx="6085971" cy="5527040"/>
          </a:xfrm>
        </p:spPr>
        <p:txBody>
          <a:bodyPr/>
          <a:lstStyle/>
          <a:p>
            <a:pPr marL="342900" indent="-342900" algn="just">
              <a:lnSpc>
                <a:spcPct val="100000"/>
              </a:lnSpc>
              <a:spcBef>
                <a:spcPts val="800"/>
              </a:spcBef>
              <a:spcAft>
                <a:spcPts val="1200"/>
              </a:spcAft>
              <a:buClrTx/>
              <a:buFont typeface="+mj-lt"/>
              <a:buAutoNum type="arabicPeriod"/>
            </a:pPr>
            <a:r>
              <a:rPr lang="en-US" altLang="en-US" dirty="0">
                <a:solidFill>
                  <a:schemeClr val="tx1"/>
                </a:solidFill>
                <a:ea typeface="Verdana" pitchFamily="34" charset="0"/>
                <a:cs typeface="Verdana" pitchFamily="34" charset="0"/>
              </a:rPr>
              <a:t>Tender Package for Fixed Call for Proposals</a:t>
            </a:r>
          </a:p>
          <a:p>
            <a:pPr marL="1124226" lvl="1" indent="-342900" algn="just">
              <a:lnSpc>
                <a:spcPct val="100000"/>
              </a:lnSpc>
              <a:spcBef>
                <a:spcPts val="800"/>
              </a:spcBef>
              <a:spcAft>
                <a:spcPts val="1200"/>
              </a:spcAft>
              <a:buClrTx/>
              <a:buFont typeface="+mj-lt"/>
              <a:buAutoNum type="alphaLcPeriod"/>
            </a:pPr>
            <a:r>
              <a:rPr lang="en-US" altLang="en-US" dirty="0">
                <a:solidFill>
                  <a:schemeClr val="tx2"/>
                </a:solidFill>
                <a:ea typeface="Verdana" pitchFamily="34" charset="0"/>
                <a:cs typeface="Verdana" pitchFamily="34" charset="0"/>
              </a:rPr>
              <a:t>Cover Letter</a:t>
            </a:r>
          </a:p>
          <a:p>
            <a:pPr marL="1124226" lvl="1" indent="-342900" algn="just">
              <a:lnSpc>
                <a:spcPct val="100000"/>
              </a:lnSpc>
              <a:spcBef>
                <a:spcPts val="800"/>
              </a:spcBef>
              <a:spcAft>
                <a:spcPts val="1200"/>
              </a:spcAft>
              <a:buClrTx/>
              <a:buFont typeface="+mj-lt"/>
              <a:buAutoNum type="alphaLcPeriod"/>
            </a:pPr>
            <a:r>
              <a:rPr lang="en-US" altLang="en-US" dirty="0">
                <a:solidFill>
                  <a:schemeClr val="tx2"/>
                </a:solidFill>
                <a:ea typeface="Verdana" pitchFamily="34" charset="0"/>
                <a:cs typeface="Verdana" pitchFamily="34" charset="0"/>
              </a:rPr>
              <a:t>Draft Contract</a:t>
            </a:r>
          </a:p>
          <a:p>
            <a:pPr marL="1124226" lvl="1" indent="-342900" algn="just">
              <a:lnSpc>
                <a:spcPct val="100000"/>
              </a:lnSpc>
              <a:spcBef>
                <a:spcPts val="800"/>
              </a:spcBef>
              <a:spcAft>
                <a:spcPts val="1200"/>
              </a:spcAft>
              <a:buClrTx/>
              <a:buFont typeface="+mj-lt"/>
              <a:buAutoNum type="alphaLcPeriod"/>
            </a:pPr>
            <a:r>
              <a:rPr lang="en-US" altLang="en-US" dirty="0">
                <a:solidFill>
                  <a:schemeClr val="tx2"/>
                </a:solidFill>
                <a:ea typeface="Verdana" pitchFamily="34" charset="0"/>
                <a:cs typeface="Verdana" pitchFamily="34" charset="0"/>
              </a:rPr>
              <a:t>Tendering Conditions</a:t>
            </a:r>
          </a:p>
          <a:p>
            <a:pPr marL="1124226" lvl="1" indent="-342900" algn="just">
              <a:lnSpc>
                <a:spcPct val="100000"/>
              </a:lnSpc>
              <a:spcBef>
                <a:spcPts val="800"/>
              </a:spcBef>
              <a:spcAft>
                <a:spcPts val="1200"/>
              </a:spcAft>
              <a:buClrTx/>
              <a:buFont typeface="+mj-lt"/>
              <a:buAutoNum type="alphaLcPeriod"/>
            </a:pPr>
            <a:r>
              <a:rPr lang="en-US" altLang="en-US" dirty="0">
                <a:solidFill>
                  <a:schemeClr val="tx2"/>
                </a:solidFill>
                <a:ea typeface="Verdana" pitchFamily="34" charset="0"/>
                <a:cs typeface="Verdana" pitchFamily="34" charset="0"/>
              </a:rPr>
              <a:t>Proposal Template</a:t>
            </a:r>
          </a:p>
          <a:p>
            <a:pPr marL="342900" indent="-342900" algn="just">
              <a:lnSpc>
                <a:spcPct val="100000"/>
              </a:lnSpc>
              <a:spcBef>
                <a:spcPts val="800"/>
              </a:spcBef>
              <a:spcAft>
                <a:spcPts val="1200"/>
              </a:spcAft>
              <a:buClrTx/>
              <a:buFont typeface="+mj-lt"/>
              <a:buAutoNum type="arabicPeriod"/>
            </a:pPr>
            <a:r>
              <a:rPr lang="en-US" altLang="en-US" dirty="0">
                <a:solidFill>
                  <a:schemeClr val="tx1"/>
                </a:solidFill>
                <a:ea typeface="Verdana" pitchFamily="34" charset="0"/>
                <a:cs typeface="Verdana" pitchFamily="34" charset="0"/>
              </a:rPr>
              <a:t>The Tender Evaluation</a:t>
            </a:r>
          </a:p>
          <a:p>
            <a:pPr marL="342900" indent="-342900" algn="just">
              <a:lnSpc>
                <a:spcPct val="100000"/>
              </a:lnSpc>
              <a:spcBef>
                <a:spcPts val="800"/>
              </a:spcBef>
              <a:spcAft>
                <a:spcPts val="1200"/>
              </a:spcAft>
              <a:buClrTx/>
              <a:buFont typeface="+mj-lt"/>
              <a:buAutoNum type="arabicPeriod"/>
            </a:pPr>
            <a:r>
              <a:rPr lang="en-US" altLang="en-US" dirty="0">
                <a:solidFill>
                  <a:schemeClr val="tx1"/>
                </a:solidFill>
                <a:ea typeface="Verdana" pitchFamily="34" charset="0"/>
                <a:cs typeface="Verdana" pitchFamily="34" charset="0"/>
              </a:rPr>
              <a:t>The Negotiation Period</a:t>
            </a:r>
          </a:p>
          <a:p>
            <a:pPr marL="342900" indent="-342900" algn="just">
              <a:lnSpc>
                <a:spcPct val="100000"/>
              </a:lnSpc>
              <a:spcBef>
                <a:spcPts val="800"/>
              </a:spcBef>
              <a:spcAft>
                <a:spcPts val="1200"/>
              </a:spcAft>
              <a:buClrTx/>
              <a:buFont typeface="+mj-lt"/>
              <a:buAutoNum type="arabicPeriod"/>
            </a:pPr>
            <a:r>
              <a:rPr lang="en-US" altLang="en-US" dirty="0">
                <a:solidFill>
                  <a:schemeClr val="tx1"/>
                </a:solidFill>
                <a:ea typeface="Verdana" pitchFamily="34" charset="0"/>
                <a:cs typeface="Verdana" pitchFamily="34" charset="0"/>
              </a:rPr>
              <a:t>Debriefing</a:t>
            </a:r>
          </a:p>
          <a:p>
            <a:pPr marL="342900" indent="-342900" algn="just">
              <a:lnSpc>
                <a:spcPct val="100000"/>
              </a:lnSpc>
              <a:spcBef>
                <a:spcPts val="800"/>
              </a:spcBef>
              <a:spcAft>
                <a:spcPts val="1200"/>
              </a:spcAft>
              <a:buClrTx/>
              <a:buFont typeface="+mj-lt"/>
              <a:buAutoNum type="arabicPeriod"/>
            </a:pPr>
            <a:r>
              <a:rPr lang="en-US" altLang="en-US" dirty="0">
                <a:solidFill>
                  <a:schemeClr val="tx1"/>
                </a:solidFill>
                <a:ea typeface="Verdana" pitchFamily="34" charset="0"/>
                <a:cs typeface="Verdana" pitchFamily="34" charset="0"/>
              </a:rPr>
              <a:t>Schedule</a:t>
            </a:r>
          </a:p>
          <a:p>
            <a:pPr marL="342900" indent="-342900" algn="just">
              <a:lnSpc>
                <a:spcPct val="100000"/>
              </a:lnSpc>
              <a:spcBef>
                <a:spcPts val="800"/>
              </a:spcBef>
              <a:spcAft>
                <a:spcPts val="1200"/>
              </a:spcAft>
              <a:buClrTx/>
              <a:buFont typeface="+mj-lt"/>
              <a:buAutoNum type="arabicPeriod"/>
            </a:pPr>
            <a:r>
              <a:rPr lang="en-US" altLang="en-US" dirty="0">
                <a:solidFill>
                  <a:schemeClr val="tx1"/>
                </a:solidFill>
                <a:ea typeface="Verdana" pitchFamily="34" charset="0"/>
                <a:cs typeface="Verdana" pitchFamily="34" charset="0"/>
              </a:rPr>
              <a:t>Questions?</a:t>
            </a:r>
          </a:p>
        </p:txBody>
      </p:sp>
      <p:sp>
        <p:nvSpPr>
          <p:cNvPr id="2" name="Titolo 1">
            <a:extLst>
              <a:ext uri="{FF2B5EF4-FFF2-40B4-BE49-F238E27FC236}">
                <a16:creationId xmlns:a16="http://schemas.microsoft.com/office/drawing/2014/main" id="{2A7B71DC-28BD-4E2F-9E89-C4253A80D80A}"/>
              </a:ext>
            </a:extLst>
          </p:cNvPr>
          <p:cNvSpPr>
            <a:spLocks noGrp="1"/>
          </p:cNvSpPr>
          <p:nvPr>
            <p:ph type="title"/>
          </p:nvPr>
        </p:nvSpPr>
        <p:spPr>
          <a:xfrm>
            <a:off x="216000" y="175790"/>
            <a:ext cx="10108800" cy="523220"/>
          </a:xfrm>
        </p:spPr>
        <p:txBody>
          <a:bodyPr/>
          <a:lstStyle/>
          <a:p>
            <a:r>
              <a:rPr lang="en-GB" sz="2800">
                <a:solidFill>
                  <a:schemeClr val="tx1"/>
                </a:solidFill>
              </a:rPr>
              <a:t>Summary of the presentation</a:t>
            </a:r>
          </a:p>
        </p:txBody>
      </p:sp>
      <p:pic>
        <p:nvPicPr>
          <p:cNvPr id="3" name="Picture 2" descr="Looking through a window of a space capsule&#10;&#10;Description automatically generated">
            <a:extLst>
              <a:ext uri="{FF2B5EF4-FFF2-40B4-BE49-F238E27FC236}">
                <a16:creationId xmlns:a16="http://schemas.microsoft.com/office/drawing/2014/main" id="{71FFBA26-ABCE-A50F-7AEA-BEBDBD96D401}"/>
              </a:ext>
            </a:extLst>
          </p:cNvPr>
          <p:cNvPicPr>
            <a:picLocks noChangeAspect="1"/>
          </p:cNvPicPr>
          <p:nvPr/>
        </p:nvPicPr>
        <p:blipFill rotWithShape="1">
          <a:blip r:embed="rId3"/>
          <a:srcRect l="11308" t="23" r="12453" b="-23"/>
          <a:stretch/>
        </p:blipFill>
        <p:spPr>
          <a:xfrm>
            <a:off x="6077109" y="1009657"/>
            <a:ext cx="5884200" cy="5148000"/>
          </a:xfrm>
          <a:prstGeom prst="rect">
            <a:avLst/>
          </a:prstGeom>
        </p:spPr>
      </p:pic>
    </p:spTree>
    <p:extLst>
      <p:ext uri="{BB962C8B-B14F-4D97-AF65-F5344CB8AC3E}">
        <p14:creationId xmlns:p14="http://schemas.microsoft.com/office/powerpoint/2010/main" val="354932925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8C8432-FF78-487B-A5A4-F8CB4AD285CD}"/>
              </a:ext>
            </a:extLst>
          </p:cNvPr>
          <p:cNvSpPr>
            <a:spLocks noGrp="1"/>
          </p:cNvSpPr>
          <p:nvPr>
            <p:ph type="title"/>
          </p:nvPr>
        </p:nvSpPr>
        <p:spPr>
          <a:xfrm>
            <a:off x="216000" y="175790"/>
            <a:ext cx="10108800" cy="523220"/>
          </a:xfrm>
        </p:spPr>
        <p:txBody>
          <a:bodyPr/>
          <a:lstStyle/>
          <a:p>
            <a:r>
              <a:rPr lang="en-GB" sz="2800"/>
              <a:t>1a. Tender Package – </a:t>
            </a:r>
            <a:r>
              <a:rPr lang="en-GB" sz="2800">
                <a:solidFill>
                  <a:schemeClr val="accent5"/>
                </a:solidFill>
              </a:rPr>
              <a:t>Cover Letter</a:t>
            </a:r>
            <a:endParaRPr lang="en-GB" sz="2800"/>
          </a:p>
        </p:txBody>
      </p:sp>
      <p:sp>
        <p:nvSpPr>
          <p:cNvPr id="3" name="Content Placeholder 2">
            <a:extLst>
              <a:ext uri="{FF2B5EF4-FFF2-40B4-BE49-F238E27FC236}">
                <a16:creationId xmlns:a16="http://schemas.microsoft.com/office/drawing/2014/main" id="{55476978-29B0-4AA0-BFEF-E02DB6A89B8F}"/>
              </a:ext>
            </a:extLst>
          </p:cNvPr>
          <p:cNvSpPr>
            <a:spLocks noGrp="1"/>
          </p:cNvSpPr>
          <p:nvPr>
            <p:ph idx="1"/>
          </p:nvPr>
        </p:nvSpPr>
        <p:spPr/>
        <p:txBody>
          <a:bodyPr/>
          <a:lstStyle/>
          <a:p>
            <a:endParaRPr lang="en-GB" dirty="0"/>
          </a:p>
          <a:p>
            <a:endParaRPr lang="en-GB" dirty="0"/>
          </a:p>
          <a:p>
            <a:pPr>
              <a:spcAft>
                <a:spcPts val="1200"/>
              </a:spcAft>
              <a:buClr>
                <a:schemeClr val="tx1"/>
              </a:buClr>
            </a:pPr>
            <a:r>
              <a:rPr lang="en-GB" dirty="0">
                <a:solidFill>
                  <a:schemeClr val="tx1"/>
                </a:solidFill>
              </a:rPr>
              <a:t>The proposed activity shall have potential for further use or development </a:t>
            </a:r>
            <a:r>
              <a:rPr lang="en-GB" b="1" dirty="0">
                <a:solidFill>
                  <a:schemeClr val="tx1"/>
                </a:solidFill>
              </a:rPr>
              <a:t>in at least one </a:t>
            </a:r>
            <a:r>
              <a:rPr lang="en-GB" dirty="0">
                <a:solidFill>
                  <a:schemeClr val="tx1"/>
                </a:solidFill>
              </a:rPr>
              <a:t>of the following:</a:t>
            </a:r>
          </a:p>
          <a:p>
            <a:pPr marL="285474" indent="-285750" algn="just">
              <a:spcBef>
                <a:spcPts val="1200"/>
              </a:spcBef>
              <a:buClr>
                <a:schemeClr val="tx2"/>
              </a:buClr>
              <a:buFont typeface="Arial" panose="020B0604020202020204" pitchFamily="34" charset="0"/>
              <a:buChar char="•"/>
            </a:pPr>
            <a:r>
              <a:rPr lang="en-GB" dirty="0">
                <a:solidFill>
                  <a:schemeClr val="tx2"/>
                </a:solidFill>
              </a:rPr>
              <a:t>ESA Mandatory activities (ESA Science programmes, technology programmes) or ESA Optional programmes </a:t>
            </a:r>
            <a:r>
              <a:rPr lang="en-GB" b="1" dirty="0">
                <a:solidFill>
                  <a:schemeClr val="tx2"/>
                </a:solidFill>
              </a:rPr>
              <a:t>that Country subscribes to </a:t>
            </a:r>
            <a:r>
              <a:rPr lang="en-GB" dirty="0">
                <a:solidFill>
                  <a:schemeClr val="tx2"/>
                </a:solidFill>
              </a:rPr>
              <a:t>or </a:t>
            </a:r>
            <a:r>
              <a:rPr lang="en-GB" b="1" dirty="0">
                <a:solidFill>
                  <a:schemeClr val="tx2"/>
                </a:solidFill>
              </a:rPr>
              <a:t>intends to subscribe to</a:t>
            </a:r>
            <a:r>
              <a:rPr lang="en-GB" dirty="0">
                <a:solidFill>
                  <a:schemeClr val="tx2"/>
                </a:solidFill>
              </a:rPr>
              <a:t>;</a:t>
            </a:r>
          </a:p>
          <a:p>
            <a:pPr marL="285474" indent="-285750" algn="just">
              <a:spcBef>
                <a:spcPts val="1200"/>
              </a:spcBef>
              <a:buClr>
                <a:schemeClr val="tx2"/>
              </a:buClr>
              <a:buFont typeface="Arial" panose="020B0604020202020204" pitchFamily="34" charset="0"/>
              <a:buChar char="•"/>
            </a:pPr>
            <a:r>
              <a:rPr lang="en-GB" dirty="0">
                <a:solidFill>
                  <a:schemeClr val="tx2"/>
                </a:solidFill>
              </a:rPr>
              <a:t>foster the development of </a:t>
            </a:r>
            <a:r>
              <a:rPr lang="en-GB" b="1" dirty="0">
                <a:solidFill>
                  <a:schemeClr val="tx2"/>
                </a:solidFill>
              </a:rPr>
              <a:t>space-related capabilities</a:t>
            </a:r>
            <a:r>
              <a:rPr lang="en-GB" dirty="0">
                <a:solidFill>
                  <a:schemeClr val="tx2"/>
                </a:solidFill>
              </a:rPr>
              <a:t>, especially in industry;</a:t>
            </a:r>
          </a:p>
          <a:p>
            <a:pPr marL="285474" indent="-285750" algn="just">
              <a:spcBef>
                <a:spcPts val="1200"/>
              </a:spcBef>
              <a:buClr>
                <a:schemeClr val="tx2"/>
              </a:buClr>
              <a:buFont typeface="Arial" panose="020B0604020202020204" pitchFamily="34" charset="0"/>
              <a:buChar char="•"/>
            </a:pPr>
            <a:r>
              <a:rPr lang="en-GB" dirty="0">
                <a:solidFill>
                  <a:schemeClr val="tx2"/>
                </a:solidFill>
              </a:rPr>
              <a:t>address specific </a:t>
            </a:r>
            <a:r>
              <a:rPr lang="en-GB" b="1" dirty="0">
                <a:solidFill>
                  <a:schemeClr val="tx2"/>
                </a:solidFill>
              </a:rPr>
              <a:t>niche markets </a:t>
            </a:r>
            <a:r>
              <a:rPr lang="en-GB" dirty="0">
                <a:solidFill>
                  <a:schemeClr val="tx2"/>
                </a:solidFill>
              </a:rPr>
              <a:t>(no competitive products available elsewhere in Europe or when a second source would be an asset);</a:t>
            </a:r>
          </a:p>
          <a:p>
            <a:pPr marL="285474" indent="-285750" algn="just">
              <a:spcBef>
                <a:spcPts val="1200"/>
              </a:spcBef>
              <a:buClr>
                <a:schemeClr val="tx2"/>
              </a:buClr>
              <a:buFont typeface="Arial" panose="020B0604020202020204" pitchFamily="34" charset="0"/>
              <a:buChar char="•"/>
            </a:pPr>
            <a:r>
              <a:rPr lang="en-GB" dirty="0">
                <a:solidFill>
                  <a:schemeClr val="tx2"/>
                </a:solidFill>
              </a:rPr>
              <a:t>foster the creation of strong and long-term relations </a:t>
            </a:r>
            <a:r>
              <a:rPr lang="en-GB" b="1" dirty="0">
                <a:solidFill>
                  <a:schemeClr val="tx2"/>
                </a:solidFill>
              </a:rPr>
              <a:t>between national firms and well-established space firms in ESA Members States Associate States and </a:t>
            </a:r>
            <a:r>
              <a:rPr lang="en-GB" b="1">
                <a:solidFill>
                  <a:schemeClr val="tx2"/>
                </a:solidFill>
              </a:rPr>
              <a:t>European Cooperating States</a:t>
            </a:r>
            <a:r>
              <a:rPr lang="en-GB">
                <a:solidFill>
                  <a:schemeClr val="tx2"/>
                </a:solidFill>
              </a:rPr>
              <a:t>;</a:t>
            </a:r>
          </a:p>
          <a:p>
            <a:pPr marL="285474" indent="-285750" algn="just">
              <a:spcBef>
                <a:spcPts val="1200"/>
              </a:spcBef>
              <a:buClr>
                <a:schemeClr val="tx2"/>
              </a:buClr>
              <a:buFont typeface="Arial" panose="020B0604020202020204" pitchFamily="34" charset="0"/>
              <a:buChar char="•"/>
            </a:pPr>
            <a:r>
              <a:rPr lang="en-GB" dirty="0">
                <a:solidFill>
                  <a:schemeClr val="tx2"/>
                </a:solidFill>
              </a:rPr>
              <a:t>foster the creation of strong and long-term relations </a:t>
            </a:r>
            <a:r>
              <a:rPr lang="en-GB" b="1" dirty="0">
                <a:solidFill>
                  <a:schemeClr val="tx2"/>
                </a:solidFill>
              </a:rPr>
              <a:t>between national firms and national universities and research institutions</a:t>
            </a:r>
            <a:r>
              <a:rPr lang="en-GB" dirty="0">
                <a:solidFill>
                  <a:schemeClr val="tx2"/>
                </a:solidFill>
              </a:rPr>
              <a:t>.</a:t>
            </a:r>
          </a:p>
          <a:p>
            <a:endParaRPr lang="en-GB" dirty="0"/>
          </a:p>
          <a:p>
            <a:endParaRPr lang="en-GB" dirty="0"/>
          </a:p>
          <a:p>
            <a:r>
              <a:rPr lang="en-GB" dirty="0"/>
              <a:t> </a:t>
            </a:r>
          </a:p>
          <a:p>
            <a:endParaRPr lang="en-GB" dirty="0"/>
          </a:p>
          <a:p>
            <a:endParaRPr lang="en-GB" dirty="0"/>
          </a:p>
        </p:txBody>
      </p:sp>
      <p:sp>
        <p:nvSpPr>
          <p:cNvPr id="5" name="Rectangle 4">
            <a:extLst>
              <a:ext uri="{FF2B5EF4-FFF2-40B4-BE49-F238E27FC236}">
                <a16:creationId xmlns:a16="http://schemas.microsoft.com/office/drawing/2014/main" id="{94426D43-B4FF-849B-2994-42794DF468BC}"/>
              </a:ext>
            </a:extLst>
          </p:cNvPr>
          <p:cNvSpPr/>
          <p:nvPr/>
        </p:nvSpPr>
        <p:spPr>
          <a:xfrm>
            <a:off x="3889057" y="1128477"/>
            <a:ext cx="4447224" cy="400110"/>
          </a:xfrm>
          <a:prstGeom prst="rect">
            <a:avLst/>
          </a:prstGeom>
          <a:solidFill>
            <a:srgbClr val="D9D9D9"/>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b"/>
          <a:lstStyle/>
          <a:p>
            <a:pPr algn="ctr">
              <a:lnSpc>
                <a:spcPct val="150000"/>
              </a:lnSpc>
            </a:pPr>
            <a:r>
              <a:rPr lang="en-GB" altLang="en-US" sz="2000" b="1">
                <a:solidFill>
                  <a:schemeClr val="tx1"/>
                </a:solidFill>
                <a:latin typeface="+mn-lt"/>
              </a:rPr>
              <a:t>See Section 6 of the Cover Letter</a:t>
            </a:r>
          </a:p>
        </p:txBody>
      </p:sp>
    </p:spTree>
    <p:extLst>
      <p:ext uri="{BB962C8B-B14F-4D97-AF65-F5344CB8AC3E}">
        <p14:creationId xmlns:p14="http://schemas.microsoft.com/office/powerpoint/2010/main" val="4097490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410DE3-FD77-4834-AC98-B610A05DE616}"/>
              </a:ext>
            </a:extLst>
          </p:cNvPr>
          <p:cNvSpPr>
            <a:spLocks noGrp="1"/>
          </p:cNvSpPr>
          <p:nvPr>
            <p:ph type="title"/>
          </p:nvPr>
        </p:nvSpPr>
        <p:spPr>
          <a:xfrm>
            <a:off x="216000" y="175790"/>
            <a:ext cx="10108800" cy="523220"/>
          </a:xfrm>
        </p:spPr>
        <p:txBody>
          <a:bodyPr/>
          <a:lstStyle/>
          <a:p>
            <a:r>
              <a:rPr lang="en-GB" sz="2800"/>
              <a:t>1a. Tender Package – </a:t>
            </a:r>
            <a:r>
              <a:rPr lang="en-GB" sz="2800">
                <a:solidFill>
                  <a:schemeClr val="accent5"/>
                </a:solidFill>
              </a:rPr>
              <a:t>Cover Letter</a:t>
            </a:r>
            <a:endParaRPr lang="en-GB" sz="2800"/>
          </a:p>
        </p:txBody>
      </p:sp>
      <p:sp>
        <p:nvSpPr>
          <p:cNvPr id="3" name="Content Placeholder 2">
            <a:extLst>
              <a:ext uri="{FF2B5EF4-FFF2-40B4-BE49-F238E27FC236}">
                <a16:creationId xmlns:a16="http://schemas.microsoft.com/office/drawing/2014/main" id="{18D9D9FA-9395-4E2B-8357-AA17C9427DB8}"/>
              </a:ext>
            </a:extLst>
          </p:cNvPr>
          <p:cNvSpPr>
            <a:spLocks noGrp="1"/>
          </p:cNvSpPr>
          <p:nvPr>
            <p:ph idx="1"/>
          </p:nvPr>
        </p:nvSpPr>
        <p:spPr>
          <a:xfrm>
            <a:off x="219600" y="882192"/>
            <a:ext cx="11764800" cy="5575757"/>
          </a:xfrm>
        </p:spPr>
        <p:txBody>
          <a:bodyPr/>
          <a:lstStyle/>
          <a:p>
            <a:endParaRPr lang="en-GB"/>
          </a:p>
          <a:p>
            <a:endParaRPr lang="en-GB">
              <a:solidFill>
                <a:schemeClr val="tx1"/>
              </a:solidFill>
            </a:endParaRPr>
          </a:p>
          <a:p>
            <a:pPr algn="just">
              <a:spcAft>
                <a:spcPts val="1200"/>
              </a:spcAft>
              <a:buClr>
                <a:schemeClr val="tx1"/>
              </a:buClr>
            </a:pPr>
            <a:r>
              <a:rPr lang="en-GB">
                <a:solidFill>
                  <a:schemeClr val="tx1"/>
                </a:solidFill>
              </a:rPr>
              <a:t>In addition, the technical subject shall </a:t>
            </a:r>
            <a:r>
              <a:rPr lang="en-GB" b="1">
                <a:solidFill>
                  <a:schemeClr val="tx1"/>
                </a:solidFill>
              </a:rPr>
              <a:t>take into account the following special interests</a:t>
            </a:r>
            <a:r>
              <a:rPr lang="en-GB">
                <a:solidFill>
                  <a:schemeClr val="tx1"/>
                </a:solidFill>
              </a:rPr>
              <a:t>:</a:t>
            </a:r>
          </a:p>
          <a:p>
            <a:pPr marL="285474" indent="-285750" algn="just">
              <a:spcAft>
                <a:spcPts val="600"/>
              </a:spcAft>
              <a:buClr>
                <a:schemeClr val="tx2"/>
              </a:buClr>
              <a:buFont typeface="Arial" panose="020B0604020202020204" pitchFamily="34" charset="0"/>
              <a:buChar char="•"/>
            </a:pPr>
            <a:r>
              <a:rPr lang="en-GB">
                <a:solidFill>
                  <a:schemeClr val="tx2"/>
                </a:solidFill>
              </a:rPr>
              <a:t>activities leading to </a:t>
            </a:r>
            <a:r>
              <a:rPr lang="en-GB" b="1">
                <a:solidFill>
                  <a:schemeClr val="tx2"/>
                </a:solidFill>
              </a:rPr>
              <a:t>cross-sectorial products/services relevant to different types of satellite missions </a:t>
            </a:r>
            <a:r>
              <a:rPr lang="en-GB">
                <a:solidFill>
                  <a:schemeClr val="tx2"/>
                </a:solidFill>
              </a:rPr>
              <a:t>that are used in several types of satellite platforms;</a:t>
            </a:r>
          </a:p>
          <a:p>
            <a:pPr marL="285474" indent="-285750" algn="just">
              <a:spcAft>
                <a:spcPts val="600"/>
              </a:spcAft>
              <a:buClr>
                <a:schemeClr val="tx2"/>
              </a:buClr>
              <a:buFont typeface="Arial" panose="020B0604020202020204" pitchFamily="34" charset="0"/>
              <a:buChar char="•"/>
            </a:pPr>
            <a:r>
              <a:rPr lang="en-GB">
                <a:solidFill>
                  <a:schemeClr val="tx2"/>
                </a:solidFill>
              </a:rPr>
              <a:t>activities that prepare the participation of the Country in ESA Mandatory activities or in ESA Optional programmes </a:t>
            </a:r>
            <a:r>
              <a:rPr lang="en-GB" b="1">
                <a:solidFill>
                  <a:schemeClr val="tx2"/>
                </a:solidFill>
              </a:rPr>
              <a:t>that Country subscribes to or intends to subscribe to</a:t>
            </a:r>
            <a:r>
              <a:rPr lang="en-GB">
                <a:solidFill>
                  <a:schemeClr val="tx2"/>
                </a:solidFill>
              </a:rPr>
              <a:t>;</a:t>
            </a:r>
          </a:p>
          <a:p>
            <a:pPr marL="285474" indent="-285750" algn="just">
              <a:spcAft>
                <a:spcPts val="600"/>
              </a:spcAft>
              <a:buClr>
                <a:schemeClr val="tx2"/>
              </a:buClr>
              <a:buFont typeface="Arial" panose="020B0604020202020204" pitchFamily="34" charset="0"/>
              <a:buChar char="•"/>
            </a:pPr>
            <a:r>
              <a:rPr lang="en-GB">
                <a:solidFill>
                  <a:schemeClr val="tx2"/>
                </a:solidFill>
              </a:rPr>
              <a:t>activities having the </a:t>
            </a:r>
            <a:r>
              <a:rPr lang="en-GB" b="1">
                <a:solidFill>
                  <a:schemeClr val="tx2"/>
                </a:solidFill>
              </a:rPr>
              <a:t>potential to increase competitiveness and bring long-term benefits </a:t>
            </a:r>
            <a:r>
              <a:rPr lang="en-GB">
                <a:solidFill>
                  <a:schemeClr val="tx2"/>
                </a:solidFill>
              </a:rPr>
              <a:t>to National industry and to the Country in its participation in space activities; </a:t>
            </a:r>
          </a:p>
          <a:p>
            <a:pPr marL="285474" indent="-285750" algn="just">
              <a:spcAft>
                <a:spcPts val="600"/>
              </a:spcAft>
              <a:buClr>
                <a:schemeClr val="tx2"/>
              </a:buClr>
              <a:buFont typeface="Arial" panose="020B0604020202020204" pitchFamily="34" charset="0"/>
              <a:buChar char="•"/>
            </a:pPr>
            <a:r>
              <a:rPr lang="en-GB">
                <a:solidFill>
                  <a:schemeClr val="tx2"/>
                </a:solidFill>
              </a:rPr>
              <a:t>activities having the potential to </a:t>
            </a:r>
            <a:r>
              <a:rPr lang="en-GB" b="1">
                <a:solidFill>
                  <a:schemeClr val="tx2"/>
                </a:solidFill>
              </a:rPr>
              <a:t>stimulate economic growth or other societal benefits within the Country </a:t>
            </a:r>
            <a:r>
              <a:rPr lang="en-GB">
                <a:solidFill>
                  <a:schemeClr val="tx2"/>
                </a:solidFill>
              </a:rPr>
              <a:t>in the medium-term </a:t>
            </a:r>
            <a:r>
              <a:rPr lang="en-GB" i="1">
                <a:solidFill>
                  <a:schemeClr val="tx2"/>
                </a:solidFill>
              </a:rPr>
              <a:t>(i.e. within five years) </a:t>
            </a:r>
            <a:r>
              <a:rPr lang="en-GB">
                <a:solidFill>
                  <a:schemeClr val="tx2"/>
                </a:solidFill>
              </a:rPr>
              <a:t>and on a long-term sustainable basis;</a:t>
            </a:r>
          </a:p>
          <a:p>
            <a:pPr marL="285474" indent="-285750" algn="just">
              <a:spcAft>
                <a:spcPts val="600"/>
              </a:spcAft>
              <a:buClr>
                <a:schemeClr val="tx2"/>
              </a:buClr>
              <a:buFont typeface="Arial" panose="020B0604020202020204" pitchFamily="34" charset="0"/>
              <a:buChar char="•"/>
            </a:pPr>
            <a:r>
              <a:rPr lang="en-GB">
                <a:solidFill>
                  <a:schemeClr val="tx2"/>
                </a:solidFill>
              </a:rPr>
              <a:t>activities having the </a:t>
            </a:r>
            <a:r>
              <a:rPr lang="en-GB" b="1">
                <a:solidFill>
                  <a:schemeClr val="tx2"/>
                </a:solidFill>
              </a:rPr>
              <a:t>potential to develop key space competences in the Country </a:t>
            </a:r>
            <a:r>
              <a:rPr lang="en-GB" i="1">
                <a:solidFill>
                  <a:schemeClr val="tx2"/>
                </a:solidFill>
              </a:rPr>
              <a:t>(e.g., contributing to the scientific and technological development and strengthening academia-industry cooperation)</a:t>
            </a:r>
            <a:r>
              <a:rPr lang="en-GB">
                <a:solidFill>
                  <a:schemeClr val="tx2"/>
                </a:solidFill>
              </a:rPr>
              <a:t>.</a:t>
            </a:r>
          </a:p>
          <a:p>
            <a:endParaRPr lang="en-GB"/>
          </a:p>
          <a:p>
            <a:r>
              <a:rPr lang="en-GB"/>
              <a:t> </a:t>
            </a:r>
          </a:p>
          <a:p>
            <a:endParaRPr lang="en-GB"/>
          </a:p>
          <a:p>
            <a:endParaRPr lang="en-GB"/>
          </a:p>
        </p:txBody>
      </p:sp>
      <p:sp>
        <p:nvSpPr>
          <p:cNvPr id="5" name="Rectangle 4">
            <a:extLst>
              <a:ext uri="{FF2B5EF4-FFF2-40B4-BE49-F238E27FC236}">
                <a16:creationId xmlns:a16="http://schemas.microsoft.com/office/drawing/2014/main" id="{DD17F0F2-3F4D-DF65-5639-D67E08189E1C}"/>
              </a:ext>
            </a:extLst>
          </p:cNvPr>
          <p:cNvSpPr/>
          <p:nvPr/>
        </p:nvSpPr>
        <p:spPr>
          <a:xfrm>
            <a:off x="3889057" y="1128477"/>
            <a:ext cx="4447224" cy="400110"/>
          </a:xfrm>
          <a:prstGeom prst="rect">
            <a:avLst/>
          </a:prstGeom>
          <a:solidFill>
            <a:srgbClr val="D9D9D9"/>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b"/>
          <a:lstStyle/>
          <a:p>
            <a:pPr algn="ctr">
              <a:lnSpc>
                <a:spcPct val="150000"/>
              </a:lnSpc>
            </a:pPr>
            <a:r>
              <a:rPr lang="en-GB" altLang="en-US" sz="2000" b="1">
                <a:solidFill>
                  <a:schemeClr val="tx1"/>
                </a:solidFill>
                <a:latin typeface="+mn-lt"/>
              </a:rPr>
              <a:t>See Section 6 of the Cover Letter</a:t>
            </a:r>
          </a:p>
        </p:txBody>
      </p:sp>
    </p:spTree>
    <p:extLst>
      <p:ext uri="{BB962C8B-B14F-4D97-AF65-F5344CB8AC3E}">
        <p14:creationId xmlns:p14="http://schemas.microsoft.com/office/powerpoint/2010/main" val="5213066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8B6F2F-2559-415B-822F-50AAB48956D0}"/>
              </a:ext>
            </a:extLst>
          </p:cNvPr>
          <p:cNvSpPr>
            <a:spLocks noGrp="1"/>
          </p:cNvSpPr>
          <p:nvPr>
            <p:ph type="title"/>
          </p:nvPr>
        </p:nvSpPr>
        <p:spPr>
          <a:xfrm>
            <a:off x="216000" y="175790"/>
            <a:ext cx="10108800" cy="523220"/>
          </a:xfrm>
        </p:spPr>
        <p:txBody>
          <a:bodyPr/>
          <a:lstStyle/>
          <a:p>
            <a:r>
              <a:rPr lang="en-GB" sz="2800" dirty="0"/>
              <a:t>1a. Tender Package – </a:t>
            </a:r>
            <a:r>
              <a:rPr lang="en-GB" sz="2800" dirty="0">
                <a:solidFill>
                  <a:schemeClr val="accent5"/>
                </a:solidFill>
              </a:rPr>
              <a:t>Cover Letter</a:t>
            </a:r>
            <a:endParaRPr lang="en-GB" sz="2800" dirty="0"/>
          </a:p>
        </p:txBody>
      </p:sp>
      <p:sp>
        <p:nvSpPr>
          <p:cNvPr id="3" name="Content Placeholder 2">
            <a:extLst>
              <a:ext uri="{FF2B5EF4-FFF2-40B4-BE49-F238E27FC236}">
                <a16:creationId xmlns:a16="http://schemas.microsoft.com/office/drawing/2014/main" id="{8FD71C03-29C5-445D-BCE1-8C9C3B39E961}"/>
              </a:ext>
            </a:extLst>
          </p:cNvPr>
          <p:cNvSpPr>
            <a:spLocks noGrp="1"/>
          </p:cNvSpPr>
          <p:nvPr>
            <p:ph idx="1"/>
          </p:nvPr>
        </p:nvSpPr>
        <p:spPr/>
        <p:txBody>
          <a:bodyPr/>
          <a:lstStyle/>
          <a:p>
            <a:endParaRPr lang="en-GB"/>
          </a:p>
          <a:p>
            <a:endParaRPr lang="en-GB"/>
          </a:p>
          <a:p>
            <a:r>
              <a:rPr lang="en-GB">
                <a:solidFill>
                  <a:schemeClr val="tx1"/>
                </a:solidFill>
              </a:rPr>
              <a:t>Duplication</a:t>
            </a:r>
          </a:p>
          <a:p>
            <a:pPr marL="285750" indent="-285750">
              <a:buClr>
                <a:schemeClr val="tx1"/>
              </a:buClr>
              <a:buFont typeface="Arial" panose="020B0604020202020204" pitchFamily="34" charset="0"/>
              <a:buChar char="•"/>
            </a:pPr>
            <a:r>
              <a:rPr lang="en-GB">
                <a:solidFill>
                  <a:schemeClr val="tx1"/>
                </a:solidFill>
              </a:rPr>
              <a:t>Tenderers shall avoid duplication of ongoing and intended activities in ESA activities. Such duplication and overlap may lead to rejection of the proposal. Duplication of activities carried out in EU (or public) programmes may also lead to rejection. However, complementarity to these activities is allowed. </a:t>
            </a:r>
          </a:p>
          <a:p>
            <a:endParaRPr lang="en-GB">
              <a:solidFill>
                <a:schemeClr val="tx1"/>
              </a:solidFill>
            </a:endParaRPr>
          </a:p>
          <a:p>
            <a:r>
              <a:rPr lang="en-GB">
                <a:solidFill>
                  <a:schemeClr val="tx1"/>
                </a:solidFill>
              </a:rPr>
              <a:t>Infrastructure and tools</a:t>
            </a:r>
          </a:p>
          <a:p>
            <a:pPr marL="285750" indent="-285750">
              <a:buClr>
                <a:schemeClr val="tx1"/>
              </a:buClr>
              <a:buFont typeface="Arial" panose="020B0604020202020204" pitchFamily="34" charset="0"/>
              <a:buChar char="•"/>
            </a:pPr>
            <a:r>
              <a:rPr lang="en-GB">
                <a:solidFill>
                  <a:schemeClr val="tx1"/>
                </a:solidFill>
              </a:rPr>
              <a:t>The procurement of infrastructure and generic tools (Hardware and Software) is considered out of scope of the </a:t>
            </a:r>
            <a:r>
              <a:rPr lang="en-GB" err="1">
                <a:solidFill>
                  <a:schemeClr val="tx1"/>
                </a:solidFill>
              </a:rPr>
              <a:t>CfP</a:t>
            </a:r>
            <a:r>
              <a:rPr lang="en-GB">
                <a:solidFill>
                  <a:schemeClr val="tx1"/>
                </a:solidFill>
              </a:rPr>
              <a:t>.</a:t>
            </a:r>
          </a:p>
          <a:p>
            <a:r>
              <a:rPr lang="en-GB"/>
              <a:t> </a:t>
            </a:r>
          </a:p>
          <a:p>
            <a:endParaRPr lang="en-GB"/>
          </a:p>
        </p:txBody>
      </p:sp>
      <p:sp>
        <p:nvSpPr>
          <p:cNvPr id="5" name="Rectangle 4">
            <a:extLst>
              <a:ext uri="{FF2B5EF4-FFF2-40B4-BE49-F238E27FC236}">
                <a16:creationId xmlns:a16="http://schemas.microsoft.com/office/drawing/2014/main" id="{2780CCF2-BB43-F80E-7B9B-C8E5F49DC066}"/>
              </a:ext>
            </a:extLst>
          </p:cNvPr>
          <p:cNvSpPr/>
          <p:nvPr/>
        </p:nvSpPr>
        <p:spPr>
          <a:xfrm>
            <a:off x="3889057" y="1128477"/>
            <a:ext cx="4447224" cy="400110"/>
          </a:xfrm>
          <a:prstGeom prst="rect">
            <a:avLst/>
          </a:prstGeom>
          <a:solidFill>
            <a:srgbClr val="D9D9D9"/>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b"/>
          <a:lstStyle/>
          <a:p>
            <a:pPr algn="ctr">
              <a:lnSpc>
                <a:spcPct val="150000"/>
              </a:lnSpc>
            </a:pPr>
            <a:r>
              <a:rPr lang="en-GB" altLang="en-US" sz="2000" b="1">
                <a:solidFill>
                  <a:schemeClr val="tx1"/>
                </a:solidFill>
                <a:latin typeface="+mn-lt"/>
              </a:rPr>
              <a:t>See Section 6 of the Cover Letter</a:t>
            </a:r>
          </a:p>
        </p:txBody>
      </p:sp>
      <p:grpSp>
        <p:nvGrpSpPr>
          <p:cNvPr id="4" name="Group 3">
            <a:extLst>
              <a:ext uri="{FF2B5EF4-FFF2-40B4-BE49-F238E27FC236}">
                <a16:creationId xmlns:a16="http://schemas.microsoft.com/office/drawing/2014/main" id="{F1B1C8C5-5472-6441-78AE-25A9D34D9FF2}"/>
              </a:ext>
            </a:extLst>
          </p:cNvPr>
          <p:cNvGrpSpPr/>
          <p:nvPr/>
        </p:nvGrpSpPr>
        <p:grpSpPr>
          <a:xfrm>
            <a:off x="499464" y="4871209"/>
            <a:ext cx="6334707" cy="983100"/>
            <a:chOff x="5941825" y="3605073"/>
            <a:chExt cx="6099177" cy="446864"/>
          </a:xfrm>
        </p:grpSpPr>
        <p:grpSp>
          <p:nvGrpSpPr>
            <p:cNvPr id="6" name="Group 5">
              <a:extLst>
                <a:ext uri="{FF2B5EF4-FFF2-40B4-BE49-F238E27FC236}">
                  <a16:creationId xmlns:a16="http://schemas.microsoft.com/office/drawing/2014/main" id="{EDC5F538-E308-9C09-60DD-E1A8BD35407C}"/>
                </a:ext>
              </a:extLst>
            </p:cNvPr>
            <p:cNvGrpSpPr/>
            <p:nvPr/>
          </p:nvGrpSpPr>
          <p:grpSpPr>
            <a:xfrm>
              <a:off x="5941825" y="3605073"/>
              <a:ext cx="6099177" cy="446864"/>
              <a:chOff x="800129" y="4265146"/>
              <a:chExt cx="2783729" cy="392136"/>
            </a:xfrm>
          </p:grpSpPr>
          <p:sp>
            <p:nvSpPr>
              <p:cNvPr id="8" name="Rectangle 7">
                <a:extLst>
                  <a:ext uri="{FF2B5EF4-FFF2-40B4-BE49-F238E27FC236}">
                    <a16:creationId xmlns:a16="http://schemas.microsoft.com/office/drawing/2014/main" id="{D8D9000B-B2BC-A954-D083-70269E5B1228}"/>
                  </a:ext>
                </a:extLst>
              </p:cNvPr>
              <p:cNvSpPr/>
              <p:nvPr/>
            </p:nvSpPr>
            <p:spPr>
              <a:xfrm>
                <a:off x="800129" y="4265146"/>
                <a:ext cx="476447" cy="392136"/>
              </a:xfrm>
              <a:prstGeom prst="rect">
                <a:avLst/>
              </a:prstGeom>
              <a:solidFill>
                <a:schemeClr val="tx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sz="1400" b="1">
                  <a:solidFill>
                    <a:schemeClr val="accent3"/>
                  </a:solidFill>
                </a:endParaRPr>
              </a:p>
            </p:txBody>
          </p:sp>
          <p:sp>
            <p:nvSpPr>
              <p:cNvPr id="9" name="Rectangle 8">
                <a:extLst>
                  <a:ext uri="{FF2B5EF4-FFF2-40B4-BE49-F238E27FC236}">
                    <a16:creationId xmlns:a16="http://schemas.microsoft.com/office/drawing/2014/main" id="{F2D1AC29-45CD-1DE3-53BD-B1689FD4AB3E}"/>
                  </a:ext>
                </a:extLst>
              </p:cNvPr>
              <p:cNvSpPr/>
              <p:nvPr/>
            </p:nvSpPr>
            <p:spPr>
              <a:xfrm>
                <a:off x="1276576" y="4265146"/>
                <a:ext cx="2307282" cy="392136"/>
              </a:xfrm>
              <a:prstGeom prst="rect">
                <a:avLst/>
              </a:prstGeom>
              <a:solidFill>
                <a:schemeClr val="tx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285750" indent="-285750">
                  <a:spcAft>
                    <a:spcPts val="600"/>
                  </a:spcAft>
                  <a:buFont typeface="Wingdings" panose="05000000000000000000" pitchFamily="2" charset="2"/>
                  <a:buChar char="ü"/>
                </a:pPr>
                <a:r>
                  <a:rPr lang="en-GB" sz="1400" dirty="0">
                    <a:solidFill>
                      <a:schemeClr val="bg1"/>
                    </a:solidFill>
                  </a:rPr>
                  <a:t>Request a one-to-one meeting after this meeting if you would like to discuss your idea</a:t>
                </a:r>
              </a:p>
            </p:txBody>
          </p:sp>
        </p:grpSp>
        <p:pic>
          <p:nvPicPr>
            <p:cNvPr id="7" name="Graphic 6" descr="Comment Important outline">
              <a:extLst>
                <a:ext uri="{FF2B5EF4-FFF2-40B4-BE49-F238E27FC236}">
                  <a16:creationId xmlns:a16="http://schemas.microsoft.com/office/drawing/2014/main" id="{4ECCC83B-697C-4C1D-76E2-844A8E80D20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999467" y="3642268"/>
              <a:ext cx="928616" cy="409665"/>
            </a:xfrm>
            <a:prstGeom prst="rect">
              <a:avLst/>
            </a:prstGeom>
          </p:spPr>
        </p:pic>
      </p:grpSp>
    </p:spTree>
    <p:extLst>
      <p:ext uri="{BB962C8B-B14F-4D97-AF65-F5344CB8AC3E}">
        <p14:creationId xmlns:p14="http://schemas.microsoft.com/office/powerpoint/2010/main" val="159141310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75B452-CFAA-4F86-8D90-E18C0C56EBAC}"/>
              </a:ext>
            </a:extLst>
          </p:cNvPr>
          <p:cNvSpPr>
            <a:spLocks noGrp="1"/>
          </p:cNvSpPr>
          <p:nvPr>
            <p:ph type="title"/>
          </p:nvPr>
        </p:nvSpPr>
        <p:spPr>
          <a:xfrm>
            <a:off x="216000" y="175790"/>
            <a:ext cx="10108800" cy="523220"/>
          </a:xfrm>
        </p:spPr>
        <p:txBody>
          <a:bodyPr/>
          <a:lstStyle/>
          <a:p>
            <a:r>
              <a:rPr lang="en-GB" sz="2800"/>
              <a:t>1a. Tender Package – </a:t>
            </a:r>
            <a:r>
              <a:rPr lang="en-GB" sz="2800">
                <a:solidFill>
                  <a:schemeClr val="accent5"/>
                </a:solidFill>
              </a:rPr>
              <a:t>Cover Letter</a:t>
            </a:r>
            <a:endParaRPr lang="en-GB" sz="2800"/>
          </a:p>
        </p:txBody>
      </p:sp>
      <p:sp>
        <p:nvSpPr>
          <p:cNvPr id="3" name="Content Placeholder 2">
            <a:extLst>
              <a:ext uri="{FF2B5EF4-FFF2-40B4-BE49-F238E27FC236}">
                <a16:creationId xmlns:a16="http://schemas.microsoft.com/office/drawing/2014/main" id="{991EDE60-60EE-4090-9401-85A06E66E03E}"/>
              </a:ext>
            </a:extLst>
          </p:cNvPr>
          <p:cNvSpPr>
            <a:spLocks noGrp="1"/>
          </p:cNvSpPr>
          <p:nvPr>
            <p:ph idx="1"/>
          </p:nvPr>
        </p:nvSpPr>
        <p:spPr/>
        <p:txBody>
          <a:bodyPr/>
          <a:lstStyle/>
          <a:p>
            <a:endParaRPr lang="en-GB"/>
          </a:p>
          <a:p>
            <a:endParaRPr lang="en-GB"/>
          </a:p>
          <a:p>
            <a:pPr algn="just">
              <a:spcAft>
                <a:spcPts val="1200"/>
              </a:spcAft>
              <a:buClr>
                <a:schemeClr val="tx2"/>
              </a:buClr>
            </a:pPr>
            <a:r>
              <a:rPr lang="en-GB">
                <a:solidFill>
                  <a:schemeClr val="tx1"/>
                </a:solidFill>
              </a:rPr>
              <a:t>Please ensure that your tender </a:t>
            </a:r>
            <a:r>
              <a:rPr lang="en-GB" b="1">
                <a:solidFill>
                  <a:schemeClr val="tx1"/>
                </a:solidFill>
              </a:rPr>
              <a:t>complies with the following essential requirements</a:t>
            </a:r>
            <a:r>
              <a:rPr lang="en-GB">
                <a:solidFill>
                  <a:schemeClr val="tx1"/>
                </a:solidFill>
              </a:rPr>
              <a:t>:</a:t>
            </a:r>
          </a:p>
          <a:p>
            <a:pPr marL="342900" indent="-342900" algn="just">
              <a:spcBef>
                <a:spcPts val="1200"/>
              </a:spcBef>
              <a:spcAft>
                <a:spcPts val="0"/>
              </a:spcAft>
              <a:buClr>
                <a:schemeClr val="tx2"/>
              </a:buClr>
              <a:buFont typeface="+mj-lt"/>
              <a:buAutoNum type="alphaLcParenR"/>
            </a:pPr>
            <a:r>
              <a:rPr lang="en-GB">
                <a:solidFill>
                  <a:schemeClr val="tx2"/>
                </a:solidFill>
              </a:rPr>
              <a:t>You are required to clearly state that you </a:t>
            </a:r>
            <a:r>
              <a:rPr lang="en-GB" b="1">
                <a:solidFill>
                  <a:schemeClr val="accent2"/>
                </a:solidFill>
              </a:rPr>
              <a:t>accept all terms and conditions</a:t>
            </a:r>
            <a:r>
              <a:rPr lang="en-GB">
                <a:solidFill>
                  <a:schemeClr val="accent2"/>
                </a:solidFill>
              </a:rPr>
              <a:t> </a:t>
            </a:r>
            <a:r>
              <a:rPr lang="en-GB">
                <a:solidFill>
                  <a:schemeClr val="tx2"/>
                </a:solidFill>
              </a:rPr>
              <a:t>stated in the documents expected to form together the Contract.</a:t>
            </a:r>
          </a:p>
          <a:p>
            <a:pPr marL="342900" indent="-342900" algn="just">
              <a:spcBef>
                <a:spcPts val="1200"/>
              </a:spcBef>
              <a:spcAft>
                <a:spcPts val="0"/>
              </a:spcAft>
              <a:buClr>
                <a:schemeClr val="tx2"/>
              </a:buClr>
              <a:buFont typeface="+mj-lt"/>
              <a:buAutoNum type="alphaLcParenR"/>
            </a:pPr>
            <a:r>
              <a:rPr lang="en-GB">
                <a:solidFill>
                  <a:schemeClr val="tx2"/>
                </a:solidFill>
              </a:rPr>
              <a:t>Your tender is </a:t>
            </a:r>
            <a:r>
              <a:rPr lang="en-GB" b="1">
                <a:solidFill>
                  <a:schemeClr val="accent2"/>
                </a:solidFill>
              </a:rPr>
              <a:t>valid during a period of fourteen (14) months </a:t>
            </a:r>
            <a:r>
              <a:rPr lang="en-GB">
                <a:solidFill>
                  <a:schemeClr val="tx2"/>
                </a:solidFill>
              </a:rPr>
              <a:t>from the time limit for tender submission.</a:t>
            </a:r>
          </a:p>
          <a:p>
            <a:pPr marL="342900" indent="-342900" algn="just">
              <a:spcBef>
                <a:spcPts val="1200"/>
              </a:spcBef>
              <a:spcAft>
                <a:spcPts val="0"/>
              </a:spcAft>
              <a:buClr>
                <a:schemeClr val="tx2"/>
              </a:buClr>
              <a:buFont typeface="+mj-lt"/>
              <a:buAutoNum type="alphaLcParenR"/>
            </a:pPr>
            <a:r>
              <a:rPr lang="en-GB">
                <a:solidFill>
                  <a:schemeClr val="tx2"/>
                </a:solidFill>
              </a:rPr>
              <a:t>The total number of </a:t>
            </a:r>
            <a:r>
              <a:rPr lang="en-GB" b="1">
                <a:solidFill>
                  <a:schemeClr val="accent2"/>
                </a:solidFill>
              </a:rPr>
              <a:t>pages for the proposal shall not exceed 25</a:t>
            </a:r>
            <a:r>
              <a:rPr lang="en-GB">
                <a:solidFill>
                  <a:schemeClr val="tx2"/>
                </a:solidFill>
              </a:rPr>
              <a:t>. These 25 pages exclude the Cover Letter, the PSS forms and Annexes (if any).</a:t>
            </a:r>
          </a:p>
          <a:p>
            <a:pPr marL="342900" indent="-342900" algn="just">
              <a:spcBef>
                <a:spcPts val="1200"/>
              </a:spcBef>
              <a:spcAft>
                <a:spcPts val="0"/>
              </a:spcAft>
              <a:buClr>
                <a:schemeClr val="tx2"/>
              </a:buClr>
              <a:buFont typeface="+mj-lt"/>
              <a:buAutoNum type="alphaLcParenR"/>
            </a:pPr>
            <a:r>
              <a:rPr lang="en-GB">
                <a:solidFill>
                  <a:schemeClr val="tx2"/>
                </a:solidFill>
                <a:latin typeface="Arial"/>
                <a:ea typeface="MS PGothic"/>
                <a:cs typeface="Arial"/>
              </a:rPr>
              <a:t>In “</a:t>
            </a:r>
            <a:r>
              <a:rPr lang="en-GB" err="1">
                <a:solidFill>
                  <a:schemeClr val="tx2"/>
                </a:solidFill>
                <a:latin typeface="Arial"/>
                <a:ea typeface="MS PGothic"/>
                <a:cs typeface="Arial"/>
              </a:rPr>
              <a:t>esa</a:t>
            </a:r>
            <a:r>
              <a:rPr lang="en-GB">
                <a:solidFill>
                  <a:schemeClr val="tx2"/>
                </a:solidFill>
                <a:latin typeface="Arial"/>
                <a:ea typeface="MS PGothic"/>
                <a:cs typeface="Arial"/>
              </a:rPr>
              <a:t>-star”, the submission shall contain three separate documents:</a:t>
            </a:r>
          </a:p>
          <a:p>
            <a:pPr marL="1123950" lvl="1" indent="-342900" algn="just">
              <a:spcBef>
                <a:spcPts val="600"/>
              </a:spcBef>
              <a:spcAft>
                <a:spcPts val="0"/>
              </a:spcAft>
              <a:buClr>
                <a:schemeClr val="tx2"/>
              </a:buClr>
              <a:buFont typeface="Arial" panose="020B0604020202020204" pitchFamily="34" charset="0"/>
              <a:buChar char="•"/>
            </a:pPr>
            <a:r>
              <a:rPr lang="en-GB">
                <a:solidFill>
                  <a:schemeClr val="tx2"/>
                </a:solidFill>
                <a:latin typeface="Arial"/>
                <a:ea typeface="MS PGothic"/>
                <a:cs typeface="Arial"/>
              </a:rPr>
              <a:t>Document 1: The signed Cover Letter;</a:t>
            </a:r>
          </a:p>
          <a:p>
            <a:pPr marL="1123950" lvl="1" indent="-342900" algn="just">
              <a:spcBef>
                <a:spcPts val="600"/>
              </a:spcBef>
              <a:spcAft>
                <a:spcPts val="0"/>
              </a:spcAft>
              <a:buClr>
                <a:schemeClr val="tx2"/>
              </a:buClr>
              <a:buFont typeface="Arial" panose="020B0604020202020204" pitchFamily="34" charset="0"/>
              <a:buChar char="•"/>
            </a:pPr>
            <a:r>
              <a:rPr lang="en-GB">
                <a:solidFill>
                  <a:schemeClr val="tx2"/>
                </a:solidFill>
                <a:latin typeface="Arial"/>
                <a:ea typeface="MS PGothic"/>
                <a:cs typeface="Arial"/>
              </a:rPr>
              <a:t>Document 2: </a:t>
            </a:r>
            <a:r>
              <a:rPr lang="en-GB" b="1">
                <a:solidFill>
                  <a:schemeClr val="tx2"/>
                </a:solidFill>
                <a:latin typeface="Arial"/>
                <a:ea typeface="MS PGothic"/>
                <a:cs typeface="Arial"/>
              </a:rPr>
              <a:t>One single file collating the signed Cover Letter, the proposal, the signed PSS forms and Annexes, if any, in PDF format.</a:t>
            </a:r>
          </a:p>
          <a:p>
            <a:pPr marL="1123950" lvl="1" indent="-342900" algn="just">
              <a:spcBef>
                <a:spcPts val="600"/>
              </a:spcBef>
              <a:spcAft>
                <a:spcPts val="0"/>
              </a:spcAft>
              <a:buClr>
                <a:schemeClr val="tx2"/>
              </a:buClr>
              <a:buFont typeface="Arial" panose="020B0604020202020204" pitchFamily="34" charset="0"/>
              <a:buChar char="•"/>
            </a:pPr>
            <a:r>
              <a:rPr lang="en-GB">
                <a:solidFill>
                  <a:schemeClr val="tx2"/>
                </a:solidFill>
                <a:latin typeface="Arial"/>
                <a:ea typeface="MS PGothic"/>
                <a:cs typeface="Arial"/>
              </a:rPr>
              <a:t>Document 3: CVs</a:t>
            </a:r>
            <a:endParaRPr lang="en-GB">
              <a:solidFill>
                <a:schemeClr val="tx2"/>
              </a:solidFill>
            </a:endParaRPr>
          </a:p>
          <a:p>
            <a:endParaRPr lang="en-GB"/>
          </a:p>
          <a:p>
            <a:endParaRPr lang="en-GB"/>
          </a:p>
          <a:p>
            <a:endParaRPr lang="en-GB"/>
          </a:p>
          <a:p>
            <a:endParaRPr lang="en-GB"/>
          </a:p>
        </p:txBody>
      </p:sp>
      <p:sp>
        <p:nvSpPr>
          <p:cNvPr id="5" name="Rectangle 4">
            <a:extLst>
              <a:ext uri="{FF2B5EF4-FFF2-40B4-BE49-F238E27FC236}">
                <a16:creationId xmlns:a16="http://schemas.microsoft.com/office/drawing/2014/main" id="{56BA6353-D2D7-52DC-8E1B-DC01A1049A88}"/>
              </a:ext>
            </a:extLst>
          </p:cNvPr>
          <p:cNvSpPr/>
          <p:nvPr/>
        </p:nvSpPr>
        <p:spPr>
          <a:xfrm>
            <a:off x="3889057" y="1128477"/>
            <a:ext cx="4447224" cy="400110"/>
          </a:xfrm>
          <a:prstGeom prst="rect">
            <a:avLst/>
          </a:prstGeom>
          <a:solidFill>
            <a:srgbClr val="D9D9D9"/>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b"/>
          <a:lstStyle/>
          <a:p>
            <a:pPr algn="ctr">
              <a:lnSpc>
                <a:spcPct val="150000"/>
              </a:lnSpc>
            </a:pPr>
            <a:r>
              <a:rPr lang="en-GB" altLang="en-US" sz="2000" b="1">
                <a:solidFill>
                  <a:schemeClr val="tx1"/>
                </a:solidFill>
                <a:latin typeface="+mn-lt"/>
              </a:rPr>
              <a:t>See Section 8 of the Cover Letter</a:t>
            </a:r>
          </a:p>
        </p:txBody>
      </p:sp>
    </p:spTree>
    <p:extLst>
      <p:ext uri="{BB962C8B-B14F-4D97-AF65-F5344CB8AC3E}">
        <p14:creationId xmlns:p14="http://schemas.microsoft.com/office/powerpoint/2010/main" val="390869341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D628C6-B8C7-41AD-A799-4B0F17186C73}"/>
              </a:ext>
            </a:extLst>
          </p:cNvPr>
          <p:cNvSpPr>
            <a:spLocks noGrp="1"/>
          </p:cNvSpPr>
          <p:nvPr>
            <p:ph type="title"/>
          </p:nvPr>
        </p:nvSpPr>
        <p:spPr>
          <a:xfrm>
            <a:off x="216000" y="175790"/>
            <a:ext cx="10108800" cy="523220"/>
          </a:xfrm>
        </p:spPr>
        <p:txBody>
          <a:bodyPr/>
          <a:lstStyle/>
          <a:p>
            <a:r>
              <a:rPr lang="en-GB" sz="2800"/>
              <a:t>1a. Tender Package – </a:t>
            </a:r>
            <a:r>
              <a:rPr lang="en-GB" sz="2800">
                <a:solidFill>
                  <a:schemeClr val="accent5"/>
                </a:solidFill>
              </a:rPr>
              <a:t>Cover Letter</a:t>
            </a:r>
            <a:endParaRPr lang="en-GB" sz="2800"/>
          </a:p>
        </p:txBody>
      </p:sp>
      <p:sp>
        <p:nvSpPr>
          <p:cNvPr id="3" name="Content Placeholder 2">
            <a:extLst>
              <a:ext uri="{FF2B5EF4-FFF2-40B4-BE49-F238E27FC236}">
                <a16:creationId xmlns:a16="http://schemas.microsoft.com/office/drawing/2014/main" id="{A1F6D0B7-23D8-453B-8923-728D1A4AB1E7}"/>
              </a:ext>
            </a:extLst>
          </p:cNvPr>
          <p:cNvSpPr>
            <a:spLocks noGrp="1"/>
          </p:cNvSpPr>
          <p:nvPr>
            <p:ph idx="1"/>
          </p:nvPr>
        </p:nvSpPr>
        <p:spPr/>
        <p:txBody>
          <a:bodyPr/>
          <a:lstStyle/>
          <a:p>
            <a:endParaRPr lang="en-GB"/>
          </a:p>
          <a:p>
            <a:pPr>
              <a:spcBef>
                <a:spcPts val="1200"/>
              </a:spcBef>
            </a:pPr>
            <a:endParaRPr lang="en-GB"/>
          </a:p>
          <a:p>
            <a:pPr>
              <a:spcBef>
                <a:spcPts val="24"/>
              </a:spcBef>
            </a:pPr>
            <a:r>
              <a:rPr lang="en-GB">
                <a:solidFill>
                  <a:schemeClr val="tx1"/>
                </a:solidFill>
              </a:rPr>
              <a:t>The number of proposals per Tenderer (as prime contractor) </a:t>
            </a:r>
            <a:r>
              <a:rPr lang="en-GB" b="1">
                <a:solidFill>
                  <a:schemeClr val="accent2"/>
                </a:solidFill>
              </a:rPr>
              <a:t>shall be</a:t>
            </a:r>
            <a:r>
              <a:rPr lang="en-GB">
                <a:solidFill>
                  <a:schemeClr val="accent2"/>
                </a:solidFill>
              </a:rPr>
              <a:t> </a:t>
            </a:r>
            <a:r>
              <a:rPr lang="en-GB" b="1">
                <a:solidFill>
                  <a:schemeClr val="accent2"/>
                </a:solidFill>
              </a:rPr>
              <a:t>restricted to a maximum of 2 (two) </a:t>
            </a:r>
            <a:r>
              <a:rPr lang="en-GB">
                <a:solidFill>
                  <a:schemeClr val="tx1"/>
                </a:solidFill>
              </a:rPr>
              <a:t>independent and unrelated proposals.</a:t>
            </a:r>
          </a:p>
          <a:p>
            <a:endParaRPr lang="en-GB"/>
          </a:p>
          <a:p>
            <a:r>
              <a:rPr lang="en-GB"/>
              <a:t> </a:t>
            </a:r>
          </a:p>
          <a:p>
            <a:endParaRPr lang="en-GB"/>
          </a:p>
          <a:p>
            <a:endParaRPr lang="en-US"/>
          </a:p>
        </p:txBody>
      </p:sp>
      <p:sp>
        <p:nvSpPr>
          <p:cNvPr id="5" name="Rectangle 4">
            <a:extLst>
              <a:ext uri="{FF2B5EF4-FFF2-40B4-BE49-F238E27FC236}">
                <a16:creationId xmlns:a16="http://schemas.microsoft.com/office/drawing/2014/main" id="{6A6C5DB6-06C4-9768-0648-E305A37C002B}"/>
              </a:ext>
            </a:extLst>
          </p:cNvPr>
          <p:cNvSpPr/>
          <p:nvPr/>
        </p:nvSpPr>
        <p:spPr>
          <a:xfrm>
            <a:off x="3889057" y="1128477"/>
            <a:ext cx="4447224" cy="400110"/>
          </a:xfrm>
          <a:prstGeom prst="rect">
            <a:avLst/>
          </a:prstGeom>
          <a:solidFill>
            <a:srgbClr val="D9D9D9"/>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b"/>
          <a:lstStyle/>
          <a:p>
            <a:pPr algn="ctr">
              <a:lnSpc>
                <a:spcPct val="150000"/>
              </a:lnSpc>
            </a:pPr>
            <a:r>
              <a:rPr lang="en-GB" altLang="en-US" sz="2000" b="1">
                <a:solidFill>
                  <a:schemeClr val="tx1"/>
                </a:solidFill>
                <a:latin typeface="+mn-lt"/>
              </a:rPr>
              <a:t>See Section 9 of the Cover Letter</a:t>
            </a:r>
          </a:p>
        </p:txBody>
      </p:sp>
      <p:grpSp>
        <p:nvGrpSpPr>
          <p:cNvPr id="11" name="Group 10">
            <a:extLst>
              <a:ext uri="{FF2B5EF4-FFF2-40B4-BE49-F238E27FC236}">
                <a16:creationId xmlns:a16="http://schemas.microsoft.com/office/drawing/2014/main" id="{8E564DD0-F4F7-F921-25B5-0F84EB6D60CB}"/>
              </a:ext>
            </a:extLst>
          </p:cNvPr>
          <p:cNvGrpSpPr/>
          <p:nvPr/>
        </p:nvGrpSpPr>
        <p:grpSpPr>
          <a:xfrm>
            <a:off x="587730" y="3388125"/>
            <a:ext cx="11049877" cy="1987054"/>
            <a:chOff x="587730" y="3518321"/>
            <a:chExt cx="11049877" cy="1987054"/>
          </a:xfrm>
        </p:grpSpPr>
        <p:sp>
          <p:nvSpPr>
            <p:cNvPr id="10" name="Rectangle 9">
              <a:extLst>
                <a:ext uri="{FF2B5EF4-FFF2-40B4-BE49-F238E27FC236}">
                  <a16:creationId xmlns:a16="http://schemas.microsoft.com/office/drawing/2014/main" id="{1E866E61-865D-6CFD-DB03-EFF88AC85EB7}"/>
                </a:ext>
              </a:extLst>
            </p:cNvPr>
            <p:cNvSpPr/>
            <p:nvPr/>
          </p:nvSpPr>
          <p:spPr>
            <a:xfrm>
              <a:off x="587730" y="3518321"/>
              <a:ext cx="914400" cy="1987054"/>
            </a:xfrm>
            <a:prstGeom prst="rect">
              <a:avLst/>
            </a:prstGeom>
            <a:solidFill>
              <a:schemeClr val="tx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sz="1600" b="1">
                <a:solidFill>
                  <a:schemeClr val="accent3"/>
                </a:solidFill>
              </a:endParaRPr>
            </a:p>
          </p:txBody>
        </p:sp>
        <p:grpSp>
          <p:nvGrpSpPr>
            <p:cNvPr id="9" name="Group 8">
              <a:extLst>
                <a:ext uri="{FF2B5EF4-FFF2-40B4-BE49-F238E27FC236}">
                  <a16:creationId xmlns:a16="http://schemas.microsoft.com/office/drawing/2014/main" id="{ACD667DB-8E1B-4AE1-A5D3-744302A05F78}"/>
                </a:ext>
              </a:extLst>
            </p:cNvPr>
            <p:cNvGrpSpPr/>
            <p:nvPr/>
          </p:nvGrpSpPr>
          <p:grpSpPr>
            <a:xfrm>
              <a:off x="587730" y="3518321"/>
              <a:ext cx="11049877" cy="1987054"/>
              <a:chOff x="228600" y="3518321"/>
              <a:chExt cx="11049877" cy="1987054"/>
            </a:xfrm>
          </p:grpSpPr>
          <p:sp>
            <p:nvSpPr>
              <p:cNvPr id="8" name="Rectangle 7">
                <a:extLst>
                  <a:ext uri="{FF2B5EF4-FFF2-40B4-BE49-F238E27FC236}">
                    <a16:creationId xmlns:a16="http://schemas.microsoft.com/office/drawing/2014/main" id="{5883A984-0EBE-4FED-AF5C-A9C9C7FE5C36}"/>
                  </a:ext>
                </a:extLst>
              </p:cNvPr>
              <p:cNvSpPr/>
              <p:nvPr/>
            </p:nvSpPr>
            <p:spPr>
              <a:xfrm>
                <a:off x="228600" y="4110641"/>
                <a:ext cx="914400" cy="802414"/>
              </a:xfrm>
              <a:prstGeom prst="rect">
                <a:avLst/>
              </a:prstGeom>
              <a:solidFill>
                <a:schemeClr val="tx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sz="1600" b="1">
                  <a:solidFill>
                    <a:schemeClr val="accent3"/>
                  </a:solidFill>
                </a:endParaRPr>
              </a:p>
            </p:txBody>
          </p:sp>
          <p:pic>
            <p:nvPicPr>
              <p:cNvPr id="6" name="Graphic 5" descr="Comment Important outline">
                <a:extLst>
                  <a:ext uri="{FF2B5EF4-FFF2-40B4-BE49-F238E27FC236}">
                    <a16:creationId xmlns:a16="http://schemas.microsoft.com/office/drawing/2014/main" id="{CE4D6606-AEB2-4EAA-8349-8F0DABAF745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28600" y="3984604"/>
                <a:ext cx="1045000" cy="1045000"/>
              </a:xfrm>
              <a:prstGeom prst="rect">
                <a:avLst/>
              </a:prstGeom>
            </p:spPr>
          </p:pic>
          <p:sp>
            <p:nvSpPr>
              <p:cNvPr id="7" name="Rectangle 6">
                <a:extLst>
                  <a:ext uri="{FF2B5EF4-FFF2-40B4-BE49-F238E27FC236}">
                    <a16:creationId xmlns:a16="http://schemas.microsoft.com/office/drawing/2014/main" id="{87C884BB-37DB-4AA6-A1F6-EB72E323089C}"/>
                  </a:ext>
                </a:extLst>
              </p:cNvPr>
              <p:cNvSpPr/>
              <p:nvPr/>
            </p:nvSpPr>
            <p:spPr>
              <a:xfrm>
                <a:off x="1143000" y="3518321"/>
                <a:ext cx="10135477" cy="1987054"/>
              </a:xfrm>
              <a:prstGeom prst="rect">
                <a:avLst/>
              </a:prstGeom>
              <a:solidFill>
                <a:schemeClr val="tx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spcAft>
                    <a:spcPts val="600"/>
                  </a:spcAft>
                </a:pPr>
                <a:r>
                  <a:rPr lang="en-GB" sz="1600" b="1">
                    <a:solidFill>
                      <a:schemeClr val="bg1"/>
                    </a:solidFill>
                  </a:rPr>
                  <a:t>Regarding the maximum number of proposals to be submitted, only the Prime Contractor of the proposal will be considered as Tenderer. </a:t>
                </a:r>
              </a:p>
              <a:p>
                <a:pPr algn="ctr">
                  <a:spcBef>
                    <a:spcPts val="600"/>
                  </a:spcBef>
                </a:pPr>
                <a:r>
                  <a:rPr lang="en-GB" sz="1600" b="1">
                    <a:solidFill>
                      <a:schemeClr val="bg1"/>
                    </a:solidFill>
                  </a:rPr>
                  <a:t>In the case of a university or research organisation, the faculties, departments or institutes can be considered as separate tendering entities (Business Unit).</a:t>
                </a:r>
              </a:p>
            </p:txBody>
          </p:sp>
        </p:grpSp>
      </p:grpSp>
    </p:spTree>
    <p:extLst>
      <p:ext uri="{BB962C8B-B14F-4D97-AF65-F5344CB8AC3E}">
        <p14:creationId xmlns:p14="http://schemas.microsoft.com/office/powerpoint/2010/main" val="234272680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95ECEEC6-0303-4864-8D99-B21E62390BE0}"/>
              </a:ext>
            </a:extLst>
          </p:cNvPr>
          <p:cNvSpPr>
            <a:spLocks noGrp="1"/>
          </p:cNvSpPr>
          <p:nvPr>
            <p:ph type="title"/>
          </p:nvPr>
        </p:nvSpPr>
        <p:spPr>
          <a:xfrm>
            <a:off x="216000" y="175790"/>
            <a:ext cx="10108800" cy="523220"/>
          </a:xfrm>
        </p:spPr>
        <p:txBody>
          <a:bodyPr/>
          <a:lstStyle/>
          <a:p>
            <a:r>
              <a:rPr lang="en-GB" sz="2800"/>
              <a:t>1b. Tender Package – </a:t>
            </a:r>
            <a:r>
              <a:rPr lang="en-GB" sz="2800">
                <a:solidFill>
                  <a:schemeClr val="accent5"/>
                </a:solidFill>
              </a:rPr>
              <a:t>Draft Contract</a:t>
            </a:r>
            <a:endParaRPr lang="en-GB" sz="2800"/>
          </a:p>
        </p:txBody>
      </p:sp>
      <p:graphicFrame>
        <p:nvGraphicFramePr>
          <p:cNvPr id="2" name="Diagram 1">
            <a:extLst>
              <a:ext uri="{FF2B5EF4-FFF2-40B4-BE49-F238E27FC236}">
                <a16:creationId xmlns:a16="http://schemas.microsoft.com/office/drawing/2014/main" id="{051384B5-8D4D-F861-925F-AE2E29083E1C}"/>
              </a:ext>
            </a:extLst>
          </p:cNvPr>
          <p:cNvGraphicFramePr/>
          <p:nvPr/>
        </p:nvGraphicFramePr>
        <p:xfrm>
          <a:off x="2933434" y="2065812"/>
          <a:ext cx="6358469" cy="28500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Rectangle 4">
            <a:extLst>
              <a:ext uri="{FF2B5EF4-FFF2-40B4-BE49-F238E27FC236}">
                <a16:creationId xmlns:a16="http://schemas.microsoft.com/office/drawing/2014/main" id="{37783C8C-B302-4892-8477-C01F553C984B}"/>
              </a:ext>
            </a:extLst>
          </p:cNvPr>
          <p:cNvSpPr/>
          <p:nvPr/>
        </p:nvSpPr>
        <p:spPr>
          <a:xfrm>
            <a:off x="2933434" y="2909477"/>
            <a:ext cx="2110905" cy="1789691"/>
          </a:xfrm>
          <a:prstGeom prst="rect">
            <a:avLst/>
          </a:prstGeom>
          <a:noFill/>
          <a:ln w="57150">
            <a:solidFill>
              <a:srgbClr val="ED1B2F"/>
            </a:solidFill>
          </a:ln>
          <a:effectLst>
            <a:glow rad="101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58827623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9DF180-5C87-4D6B-8050-05F937C66D49}"/>
              </a:ext>
            </a:extLst>
          </p:cNvPr>
          <p:cNvSpPr>
            <a:spLocks noGrp="1"/>
          </p:cNvSpPr>
          <p:nvPr>
            <p:ph type="title"/>
          </p:nvPr>
        </p:nvSpPr>
        <p:spPr>
          <a:xfrm>
            <a:off x="216000" y="175790"/>
            <a:ext cx="10108800" cy="523220"/>
          </a:xfrm>
        </p:spPr>
        <p:txBody>
          <a:bodyPr/>
          <a:lstStyle/>
          <a:p>
            <a:r>
              <a:rPr lang="en-GB" sz="2800"/>
              <a:t>1b. Tender Package – </a:t>
            </a:r>
            <a:r>
              <a:rPr lang="en-GB" sz="2800">
                <a:solidFill>
                  <a:schemeClr val="accent5"/>
                </a:solidFill>
              </a:rPr>
              <a:t>Draft Contract</a:t>
            </a:r>
            <a:endParaRPr lang="en-GB" sz="2800"/>
          </a:p>
        </p:txBody>
      </p:sp>
      <p:sp>
        <p:nvSpPr>
          <p:cNvPr id="3" name="Content Placeholder 2">
            <a:extLst>
              <a:ext uri="{FF2B5EF4-FFF2-40B4-BE49-F238E27FC236}">
                <a16:creationId xmlns:a16="http://schemas.microsoft.com/office/drawing/2014/main" id="{50869228-C2FE-450F-9A04-E6B52D4AB134}"/>
              </a:ext>
            </a:extLst>
          </p:cNvPr>
          <p:cNvSpPr>
            <a:spLocks noGrp="1"/>
          </p:cNvSpPr>
          <p:nvPr>
            <p:ph idx="1"/>
          </p:nvPr>
        </p:nvSpPr>
        <p:spPr>
          <a:xfrm>
            <a:off x="219600" y="900853"/>
            <a:ext cx="11764800" cy="5328000"/>
          </a:xfrm>
        </p:spPr>
        <p:txBody>
          <a:bodyPr/>
          <a:lstStyle/>
          <a:p>
            <a:r>
              <a:rPr lang="en-GB" altLang="ja-JP" sz="2000" b="1">
                <a:solidFill>
                  <a:schemeClr val="tx1"/>
                </a:solidFill>
                <a:highlight>
                  <a:srgbClr val="D9D9D9"/>
                </a:highlight>
              </a:rPr>
              <a:t>Full compliance to terms and conditions are expected</a:t>
            </a:r>
          </a:p>
          <a:p>
            <a:endParaRPr lang="en-GB" altLang="en-US" sz="2000" b="1">
              <a:solidFill>
                <a:schemeClr val="tx1"/>
              </a:solidFill>
              <a:highlight>
                <a:srgbClr val="D9D9D9"/>
              </a:highlight>
            </a:endParaRPr>
          </a:p>
          <a:p>
            <a:pPr marL="285750" indent="-285750">
              <a:spcAft>
                <a:spcPts val="600"/>
              </a:spcAft>
              <a:buClr>
                <a:schemeClr val="tx1"/>
              </a:buClr>
              <a:buFont typeface="Arial" panose="020B0604020202020204" pitchFamily="34" charset="0"/>
              <a:buChar char="•"/>
            </a:pPr>
            <a:r>
              <a:rPr lang="en-GB">
                <a:solidFill>
                  <a:schemeClr val="tx1"/>
                </a:solidFill>
              </a:rPr>
              <a:t>The Draft Contract, is based on the EXPRO (+) Contract and the “relevant” parts of the ESA General Clauses &amp; Conditions </a:t>
            </a:r>
            <a:r>
              <a:rPr lang="en-GB" i="1">
                <a:solidFill>
                  <a:schemeClr val="tx2"/>
                </a:solidFill>
              </a:rPr>
              <a:t>(ESA GC&amp;C) </a:t>
            </a:r>
            <a:r>
              <a:rPr lang="en-GB">
                <a:solidFill>
                  <a:schemeClr val="tx1"/>
                </a:solidFill>
              </a:rPr>
              <a:t>are embedded in the Contract with some adaptations. </a:t>
            </a:r>
          </a:p>
          <a:p>
            <a:pPr marL="285750" indent="-285750">
              <a:spcAft>
                <a:spcPts val="600"/>
              </a:spcAft>
              <a:buClr>
                <a:schemeClr val="tx1"/>
              </a:buClr>
              <a:buFont typeface="Arial" panose="020B0604020202020204" pitchFamily="34" charset="0"/>
              <a:buChar char="•"/>
            </a:pPr>
            <a:endParaRPr lang="en-GB">
              <a:solidFill>
                <a:schemeClr val="tx1"/>
              </a:solidFill>
            </a:endParaRPr>
          </a:p>
          <a:p>
            <a:pPr marL="285750" indent="-285750">
              <a:spcAft>
                <a:spcPts val="600"/>
              </a:spcAft>
              <a:buClr>
                <a:schemeClr val="tx1"/>
              </a:buClr>
              <a:buFont typeface="Arial" panose="020B0604020202020204" pitchFamily="34" charset="0"/>
              <a:buChar char="•"/>
            </a:pPr>
            <a:r>
              <a:rPr lang="en-GB">
                <a:solidFill>
                  <a:schemeClr val="tx1"/>
                </a:solidFill>
              </a:rPr>
              <a:t>The Clauses with an "Option" will be finalised at the negotiation stage.</a:t>
            </a:r>
          </a:p>
          <a:p>
            <a:pPr marL="285750" indent="-285750">
              <a:spcAft>
                <a:spcPts val="600"/>
              </a:spcAft>
              <a:buClr>
                <a:schemeClr val="tx1"/>
              </a:buClr>
              <a:buFont typeface="Arial" panose="020B0604020202020204" pitchFamily="34" charset="0"/>
              <a:buChar char="•"/>
            </a:pPr>
            <a:endParaRPr lang="en-GB">
              <a:solidFill>
                <a:schemeClr val="tx1"/>
              </a:solidFill>
            </a:endParaRPr>
          </a:p>
          <a:p>
            <a:endParaRPr lang="en-GB"/>
          </a:p>
          <a:p>
            <a:endParaRPr lang="en-GB"/>
          </a:p>
          <a:p>
            <a:endParaRPr lang="en-GB"/>
          </a:p>
          <a:p>
            <a:endParaRPr lang="en-GB"/>
          </a:p>
        </p:txBody>
      </p:sp>
    </p:spTree>
    <p:extLst>
      <p:ext uri="{BB962C8B-B14F-4D97-AF65-F5344CB8AC3E}">
        <p14:creationId xmlns:p14="http://schemas.microsoft.com/office/powerpoint/2010/main" val="395044721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95ECEEC6-0303-4864-8D99-B21E62390BE0}"/>
              </a:ext>
            </a:extLst>
          </p:cNvPr>
          <p:cNvSpPr>
            <a:spLocks noGrp="1"/>
          </p:cNvSpPr>
          <p:nvPr>
            <p:ph type="title"/>
          </p:nvPr>
        </p:nvSpPr>
        <p:spPr>
          <a:xfrm>
            <a:off x="216000" y="175790"/>
            <a:ext cx="10108800" cy="523220"/>
          </a:xfrm>
        </p:spPr>
        <p:txBody>
          <a:bodyPr/>
          <a:lstStyle/>
          <a:p>
            <a:r>
              <a:rPr lang="en-GB" sz="2800"/>
              <a:t>1c. Tender Package – </a:t>
            </a:r>
            <a:r>
              <a:rPr lang="en-GB" sz="2800">
                <a:solidFill>
                  <a:schemeClr val="accent5"/>
                </a:solidFill>
              </a:rPr>
              <a:t>Tender Conditions</a:t>
            </a:r>
            <a:endParaRPr lang="en-GB" sz="2800"/>
          </a:p>
        </p:txBody>
      </p:sp>
      <p:graphicFrame>
        <p:nvGraphicFramePr>
          <p:cNvPr id="2" name="Diagram 1">
            <a:extLst>
              <a:ext uri="{FF2B5EF4-FFF2-40B4-BE49-F238E27FC236}">
                <a16:creationId xmlns:a16="http://schemas.microsoft.com/office/drawing/2014/main" id="{AF10D665-15FD-A93F-F603-AC5B995FDBB7}"/>
              </a:ext>
            </a:extLst>
          </p:cNvPr>
          <p:cNvGraphicFramePr/>
          <p:nvPr/>
        </p:nvGraphicFramePr>
        <p:xfrm>
          <a:off x="2933434" y="2065812"/>
          <a:ext cx="6358469" cy="28500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Rectangle 2">
            <a:extLst>
              <a:ext uri="{FF2B5EF4-FFF2-40B4-BE49-F238E27FC236}">
                <a16:creationId xmlns:a16="http://schemas.microsoft.com/office/drawing/2014/main" id="{B08AD643-8108-C141-8635-C1BD61BFE63A}"/>
              </a:ext>
            </a:extLst>
          </p:cNvPr>
          <p:cNvSpPr/>
          <p:nvPr/>
        </p:nvSpPr>
        <p:spPr>
          <a:xfrm>
            <a:off x="5057215" y="2915533"/>
            <a:ext cx="2110905" cy="1789691"/>
          </a:xfrm>
          <a:prstGeom prst="rect">
            <a:avLst/>
          </a:prstGeom>
          <a:noFill/>
          <a:ln w="57150">
            <a:solidFill>
              <a:srgbClr val="ED1B2F"/>
            </a:solidFill>
          </a:ln>
          <a:effectLst>
            <a:glow rad="101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9351289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05E7D3-A141-4517-9EF6-F3F32161A747}"/>
              </a:ext>
            </a:extLst>
          </p:cNvPr>
          <p:cNvSpPr>
            <a:spLocks noGrp="1"/>
          </p:cNvSpPr>
          <p:nvPr>
            <p:ph type="title"/>
          </p:nvPr>
        </p:nvSpPr>
        <p:spPr>
          <a:xfrm>
            <a:off x="216000" y="175790"/>
            <a:ext cx="10108800" cy="523220"/>
          </a:xfrm>
        </p:spPr>
        <p:txBody>
          <a:bodyPr/>
          <a:lstStyle/>
          <a:p>
            <a:r>
              <a:rPr lang="en-GB" sz="2800"/>
              <a:t>1c. Tender Package – </a:t>
            </a:r>
            <a:r>
              <a:rPr lang="en-GB" sz="2800">
                <a:solidFill>
                  <a:schemeClr val="accent5"/>
                </a:solidFill>
              </a:rPr>
              <a:t>Tender Conditions</a:t>
            </a:r>
            <a:endParaRPr lang="en-GB" sz="2800"/>
          </a:p>
        </p:txBody>
      </p:sp>
      <p:sp>
        <p:nvSpPr>
          <p:cNvPr id="3" name="Content Placeholder 2">
            <a:extLst>
              <a:ext uri="{FF2B5EF4-FFF2-40B4-BE49-F238E27FC236}">
                <a16:creationId xmlns:a16="http://schemas.microsoft.com/office/drawing/2014/main" id="{396D6CAD-EA8A-4959-A998-68F2F06F5A2C}"/>
              </a:ext>
            </a:extLst>
          </p:cNvPr>
          <p:cNvSpPr>
            <a:spLocks noGrp="1"/>
          </p:cNvSpPr>
          <p:nvPr>
            <p:ph idx="1"/>
          </p:nvPr>
        </p:nvSpPr>
        <p:spPr/>
        <p:txBody>
          <a:bodyPr/>
          <a:lstStyle/>
          <a:p>
            <a:pPr marL="285750" indent="-285750">
              <a:buClr>
                <a:schemeClr val="tx1"/>
              </a:buClr>
              <a:buFont typeface="Arial" panose="020B0604020202020204" pitchFamily="34" charset="0"/>
              <a:buChar char="•"/>
            </a:pPr>
            <a:r>
              <a:rPr lang="en-GB">
                <a:solidFill>
                  <a:schemeClr val="tx1"/>
                </a:solidFill>
              </a:rPr>
              <a:t>The Call for Proposals Tendering Conditions </a:t>
            </a:r>
            <a:r>
              <a:rPr lang="en-GB" i="1">
                <a:solidFill>
                  <a:schemeClr val="tx2"/>
                </a:solidFill>
              </a:rPr>
              <a:t>(“</a:t>
            </a:r>
            <a:r>
              <a:rPr lang="en-GB" i="1" err="1">
                <a:solidFill>
                  <a:schemeClr val="tx2"/>
                </a:solidFill>
              </a:rPr>
              <a:t>CfP</a:t>
            </a:r>
            <a:r>
              <a:rPr lang="en-GB" i="1">
                <a:solidFill>
                  <a:schemeClr val="tx2"/>
                </a:solidFill>
              </a:rPr>
              <a:t>/TC”) </a:t>
            </a:r>
            <a:r>
              <a:rPr lang="en-GB">
                <a:solidFill>
                  <a:schemeClr val="tx1"/>
                </a:solidFill>
              </a:rPr>
              <a:t>apply instead of the ESA General Conditions of Tender. </a:t>
            </a:r>
          </a:p>
          <a:p>
            <a:pPr marL="285750" indent="-285750">
              <a:buClr>
                <a:schemeClr val="tx1"/>
              </a:buClr>
              <a:buFont typeface="Arial" panose="020B0604020202020204" pitchFamily="34" charset="0"/>
              <a:buChar char="•"/>
            </a:pPr>
            <a:r>
              <a:rPr lang="en-GB">
                <a:solidFill>
                  <a:schemeClr val="tx1"/>
                </a:solidFill>
              </a:rPr>
              <a:t>What type of information will you find?</a:t>
            </a:r>
          </a:p>
          <a:p>
            <a:pPr marL="1066800" lvl="1" indent="-285750">
              <a:buClr>
                <a:schemeClr val="tx2"/>
              </a:buClr>
              <a:buFont typeface="Arial" panose="020B0604020202020204" pitchFamily="34" charset="0"/>
              <a:buChar char="•"/>
            </a:pPr>
            <a:r>
              <a:rPr lang="en-GB">
                <a:solidFill>
                  <a:schemeClr val="tx2"/>
                </a:solidFill>
              </a:rPr>
              <a:t>Formal conditions for tendering </a:t>
            </a:r>
            <a:r>
              <a:rPr lang="en-GB" i="1">
                <a:solidFill>
                  <a:schemeClr val="tx2"/>
                </a:solidFill>
              </a:rPr>
              <a:t>(eligibility, negotiation, retention, etc.)</a:t>
            </a:r>
          </a:p>
          <a:p>
            <a:pPr marL="1066800" lvl="1" indent="-285750">
              <a:buClr>
                <a:schemeClr val="tx2"/>
              </a:buClr>
              <a:buFont typeface="Arial" panose="020B0604020202020204" pitchFamily="34" charset="0"/>
              <a:buChar char="•"/>
            </a:pPr>
            <a:r>
              <a:rPr lang="en-GB">
                <a:solidFill>
                  <a:schemeClr val="tx2"/>
                </a:solidFill>
              </a:rPr>
              <a:t>Compliance and Key Acceptance Factors</a:t>
            </a:r>
          </a:p>
          <a:p>
            <a:pPr marL="1066800" lvl="1" indent="-285750">
              <a:buClr>
                <a:schemeClr val="tx2"/>
              </a:buClr>
              <a:buFont typeface="Arial" panose="020B0604020202020204" pitchFamily="34" charset="0"/>
              <a:buChar char="•"/>
            </a:pPr>
            <a:r>
              <a:rPr lang="en-GB">
                <a:solidFill>
                  <a:schemeClr val="tx2"/>
                </a:solidFill>
              </a:rPr>
              <a:t>Communication with ESA</a:t>
            </a:r>
          </a:p>
          <a:p>
            <a:pPr marL="1066800" lvl="1" indent="-285750">
              <a:buClr>
                <a:schemeClr val="tx2"/>
              </a:buClr>
              <a:buFont typeface="Arial" panose="020B0604020202020204" pitchFamily="34" charset="0"/>
              <a:buChar char="•"/>
            </a:pPr>
            <a:r>
              <a:rPr lang="en-GB">
                <a:solidFill>
                  <a:schemeClr val="tx2"/>
                </a:solidFill>
              </a:rPr>
              <a:t>Proposal submission conditions</a:t>
            </a:r>
          </a:p>
          <a:p>
            <a:pPr marL="1066800" lvl="1" indent="-285750">
              <a:buClr>
                <a:schemeClr val="tx2"/>
              </a:buClr>
              <a:buFont typeface="Arial" panose="020B0604020202020204" pitchFamily="34" charset="0"/>
              <a:buChar char="•"/>
            </a:pPr>
            <a:r>
              <a:rPr lang="en-GB">
                <a:solidFill>
                  <a:schemeClr val="tx2"/>
                </a:solidFill>
              </a:rPr>
              <a:t>General considerations regarding </a:t>
            </a:r>
            <a:r>
              <a:rPr lang="en-GB" err="1">
                <a:solidFill>
                  <a:schemeClr val="tx2"/>
                </a:solidFill>
              </a:rPr>
              <a:t>esa</a:t>
            </a:r>
            <a:r>
              <a:rPr lang="en-GB">
                <a:solidFill>
                  <a:schemeClr val="tx2"/>
                </a:solidFill>
              </a:rPr>
              <a:t>-star</a:t>
            </a:r>
            <a:endParaRPr lang="en-GB">
              <a:solidFill>
                <a:schemeClr val="tx1"/>
              </a:solidFill>
            </a:endParaRPr>
          </a:p>
          <a:p>
            <a:pPr marL="285750" indent="-285750">
              <a:spcBef>
                <a:spcPts val="1200"/>
              </a:spcBef>
              <a:buClr>
                <a:schemeClr val="tx1"/>
              </a:buClr>
              <a:buFont typeface="Arial" panose="020B0604020202020204" pitchFamily="34" charset="0"/>
              <a:buChar char="•"/>
            </a:pPr>
            <a:r>
              <a:rPr lang="en-GB">
                <a:solidFill>
                  <a:schemeClr val="tx1"/>
                </a:solidFill>
              </a:rPr>
              <a:t>The </a:t>
            </a:r>
            <a:r>
              <a:rPr lang="en-GB" b="1">
                <a:solidFill>
                  <a:schemeClr val="tx1"/>
                </a:solidFill>
              </a:rPr>
              <a:t>Proposal Template </a:t>
            </a:r>
            <a:r>
              <a:rPr lang="en-GB">
                <a:solidFill>
                  <a:schemeClr val="tx1"/>
                </a:solidFill>
              </a:rPr>
              <a:t>supports the compliance with the Special Conditions of Tender.</a:t>
            </a:r>
          </a:p>
          <a:p>
            <a:endParaRPr lang="en-GB"/>
          </a:p>
        </p:txBody>
      </p:sp>
      <p:grpSp>
        <p:nvGrpSpPr>
          <p:cNvPr id="9" name="Group 8">
            <a:extLst>
              <a:ext uri="{FF2B5EF4-FFF2-40B4-BE49-F238E27FC236}">
                <a16:creationId xmlns:a16="http://schemas.microsoft.com/office/drawing/2014/main" id="{98F69C03-CCC2-FAFD-A6D5-0B0CCC3E682D}"/>
              </a:ext>
            </a:extLst>
          </p:cNvPr>
          <p:cNvGrpSpPr/>
          <p:nvPr/>
        </p:nvGrpSpPr>
        <p:grpSpPr>
          <a:xfrm>
            <a:off x="2468651" y="4684858"/>
            <a:ext cx="7288035" cy="1219381"/>
            <a:chOff x="2468651" y="4908917"/>
            <a:chExt cx="7288035" cy="1219381"/>
          </a:xfrm>
        </p:grpSpPr>
        <p:sp>
          <p:nvSpPr>
            <p:cNvPr id="4" name="Rectangle 3">
              <a:extLst>
                <a:ext uri="{FF2B5EF4-FFF2-40B4-BE49-F238E27FC236}">
                  <a16:creationId xmlns:a16="http://schemas.microsoft.com/office/drawing/2014/main" id="{F9429B05-2A04-491C-24B5-40CC37907FAA}"/>
                </a:ext>
              </a:extLst>
            </p:cNvPr>
            <p:cNvSpPr/>
            <p:nvPr/>
          </p:nvSpPr>
          <p:spPr>
            <a:xfrm>
              <a:off x="2468651" y="4910418"/>
              <a:ext cx="914400" cy="1217880"/>
            </a:xfrm>
            <a:prstGeom prst="rect">
              <a:avLst/>
            </a:prstGeom>
            <a:solidFill>
              <a:schemeClr val="tx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sz="1600" b="1">
                <a:solidFill>
                  <a:schemeClr val="accent3"/>
                </a:solidFill>
              </a:endParaRPr>
            </a:p>
          </p:txBody>
        </p:sp>
        <p:grpSp>
          <p:nvGrpSpPr>
            <p:cNvPr id="5" name="Group 4">
              <a:extLst>
                <a:ext uri="{FF2B5EF4-FFF2-40B4-BE49-F238E27FC236}">
                  <a16:creationId xmlns:a16="http://schemas.microsoft.com/office/drawing/2014/main" id="{C86AAC13-6F25-42D2-8B99-21DB694BE9AE}"/>
                </a:ext>
              </a:extLst>
            </p:cNvPr>
            <p:cNvGrpSpPr/>
            <p:nvPr/>
          </p:nvGrpSpPr>
          <p:grpSpPr>
            <a:xfrm>
              <a:off x="2468651" y="4908917"/>
              <a:ext cx="7288035" cy="1219380"/>
              <a:chOff x="228600" y="3902158"/>
              <a:chExt cx="7288035" cy="1219380"/>
            </a:xfrm>
          </p:grpSpPr>
          <p:sp>
            <p:nvSpPr>
              <p:cNvPr id="6" name="Rectangle 5">
                <a:extLst>
                  <a:ext uri="{FF2B5EF4-FFF2-40B4-BE49-F238E27FC236}">
                    <a16:creationId xmlns:a16="http://schemas.microsoft.com/office/drawing/2014/main" id="{1F1C312D-F87F-476E-8B9F-83D0F1D9DEA9}"/>
                  </a:ext>
                </a:extLst>
              </p:cNvPr>
              <p:cNvSpPr/>
              <p:nvPr/>
            </p:nvSpPr>
            <p:spPr>
              <a:xfrm>
                <a:off x="228600" y="4110641"/>
                <a:ext cx="914400" cy="802414"/>
              </a:xfrm>
              <a:prstGeom prst="rect">
                <a:avLst/>
              </a:prstGeom>
              <a:solidFill>
                <a:schemeClr val="tx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sz="1600" b="1">
                  <a:solidFill>
                    <a:schemeClr val="accent3"/>
                  </a:solidFill>
                </a:endParaRPr>
              </a:p>
            </p:txBody>
          </p:sp>
          <p:pic>
            <p:nvPicPr>
              <p:cNvPr id="7" name="Graphic 6" descr="Comment Important outline">
                <a:extLst>
                  <a:ext uri="{FF2B5EF4-FFF2-40B4-BE49-F238E27FC236}">
                    <a16:creationId xmlns:a16="http://schemas.microsoft.com/office/drawing/2014/main" id="{116B4338-4990-4C7F-8F8F-CEE1D67CB2F7}"/>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28600" y="4054648"/>
                <a:ext cx="914400" cy="914400"/>
              </a:xfrm>
              <a:prstGeom prst="rect">
                <a:avLst/>
              </a:prstGeom>
            </p:spPr>
          </p:pic>
          <p:sp>
            <p:nvSpPr>
              <p:cNvPr id="8" name="Rectangle 7">
                <a:extLst>
                  <a:ext uri="{FF2B5EF4-FFF2-40B4-BE49-F238E27FC236}">
                    <a16:creationId xmlns:a16="http://schemas.microsoft.com/office/drawing/2014/main" id="{4BCF42EE-485A-41DC-9395-0C9A76AE09CC}"/>
                  </a:ext>
                </a:extLst>
              </p:cNvPr>
              <p:cNvSpPr/>
              <p:nvPr/>
            </p:nvSpPr>
            <p:spPr>
              <a:xfrm>
                <a:off x="1143000" y="3902158"/>
                <a:ext cx="6373635" cy="1219380"/>
              </a:xfrm>
              <a:prstGeom prst="rect">
                <a:avLst/>
              </a:prstGeom>
              <a:solidFill>
                <a:schemeClr val="tx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GB" sz="1600" b="1">
                    <a:solidFill>
                      <a:schemeClr val="bg1"/>
                    </a:solidFill>
                  </a:rPr>
                  <a:t>Annex II to the Tendering Conditions contains important practical information for submitting proposals to ESA-STAR.</a:t>
                </a:r>
              </a:p>
            </p:txBody>
          </p:sp>
        </p:grpSp>
      </p:grpSp>
    </p:spTree>
    <p:extLst>
      <p:ext uri="{BB962C8B-B14F-4D97-AF65-F5344CB8AC3E}">
        <p14:creationId xmlns:p14="http://schemas.microsoft.com/office/powerpoint/2010/main" val="168243996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95ECEEC6-0303-4864-8D99-B21E62390BE0}"/>
              </a:ext>
            </a:extLst>
          </p:cNvPr>
          <p:cNvSpPr>
            <a:spLocks noGrp="1"/>
          </p:cNvSpPr>
          <p:nvPr>
            <p:ph type="title"/>
          </p:nvPr>
        </p:nvSpPr>
        <p:spPr>
          <a:xfrm>
            <a:off x="216000" y="175790"/>
            <a:ext cx="10108800" cy="523220"/>
          </a:xfrm>
        </p:spPr>
        <p:txBody>
          <a:bodyPr/>
          <a:lstStyle/>
          <a:p>
            <a:r>
              <a:rPr lang="en-GB" sz="2800"/>
              <a:t>1d. Tender Package – </a:t>
            </a:r>
            <a:r>
              <a:rPr lang="en-GB" sz="2800">
                <a:solidFill>
                  <a:schemeClr val="accent5"/>
                </a:solidFill>
              </a:rPr>
              <a:t>Proposal Template</a:t>
            </a:r>
            <a:endParaRPr lang="en-GB" sz="2800"/>
          </a:p>
        </p:txBody>
      </p:sp>
      <p:graphicFrame>
        <p:nvGraphicFramePr>
          <p:cNvPr id="2" name="Diagram 1">
            <a:extLst>
              <a:ext uri="{FF2B5EF4-FFF2-40B4-BE49-F238E27FC236}">
                <a16:creationId xmlns:a16="http://schemas.microsoft.com/office/drawing/2014/main" id="{579B9F38-F3F3-9EFA-C261-D0C6E40CEEAF}"/>
              </a:ext>
            </a:extLst>
          </p:cNvPr>
          <p:cNvGraphicFramePr/>
          <p:nvPr/>
        </p:nvGraphicFramePr>
        <p:xfrm>
          <a:off x="2933434" y="2065812"/>
          <a:ext cx="6358469" cy="28500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Rectangle 2">
            <a:extLst>
              <a:ext uri="{FF2B5EF4-FFF2-40B4-BE49-F238E27FC236}">
                <a16:creationId xmlns:a16="http://schemas.microsoft.com/office/drawing/2014/main" id="{5A440E80-5153-3328-D9D9-77B269AE1194}"/>
              </a:ext>
            </a:extLst>
          </p:cNvPr>
          <p:cNvSpPr/>
          <p:nvPr/>
        </p:nvSpPr>
        <p:spPr>
          <a:xfrm>
            <a:off x="7180998" y="2927644"/>
            <a:ext cx="2110905" cy="1789691"/>
          </a:xfrm>
          <a:prstGeom prst="rect">
            <a:avLst/>
          </a:prstGeom>
          <a:noFill/>
          <a:ln w="57150">
            <a:solidFill>
              <a:srgbClr val="ED1B2F"/>
            </a:solidFill>
          </a:ln>
          <a:effectLst>
            <a:glow rad="101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9331235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4" descr="Box outline">
            <a:extLst>
              <a:ext uri="{FF2B5EF4-FFF2-40B4-BE49-F238E27FC236}">
                <a16:creationId xmlns:a16="http://schemas.microsoft.com/office/drawing/2014/main" id="{BA556ED6-B9D1-43D0-AFB6-EECDDE31EE46}"/>
              </a:ext>
            </a:extLst>
          </p:cNvPr>
          <p:cNvPicPr>
            <a:picLocks noGrp="1" noChangeAspect="1"/>
          </p:cNvPicPr>
          <p:nvPr>
            <p:ph idx="1"/>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212669" y="4200750"/>
            <a:ext cx="1800000" cy="1800000"/>
          </a:xfrm>
          <a:effectLst>
            <a:outerShdw blurRad="50800" dist="38100" dir="2700000" algn="tl" rotWithShape="0">
              <a:prstClr val="black">
                <a:alpha val="40000"/>
              </a:prstClr>
            </a:outerShdw>
          </a:effectLst>
        </p:spPr>
      </p:pic>
      <p:sp>
        <p:nvSpPr>
          <p:cNvPr id="2" name="Title 1">
            <a:extLst>
              <a:ext uri="{FF2B5EF4-FFF2-40B4-BE49-F238E27FC236}">
                <a16:creationId xmlns:a16="http://schemas.microsoft.com/office/drawing/2014/main" id="{CE61ECEC-2E14-4708-932B-F794A5BDAF6F}"/>
              </a:ext>
            </a:extLst>
          </p:cNvPr>
          <p:cNvSpPr>
            <a:spLocks noGrp="1"/>
          </p:cNvSpPr>
          <p:nvPr>
            <p:ph type="title"/>
          </p:nvPr>
        </p:nvSpPr>
        <p:spPr>
          <a:xfrm>
            <a:off x="1058069" y="3152001"/>
            <a:ext cx="10109200" cy="553998"/>
          </a:xfrm>
          <a:solidFill>
            <a:srgbClr val="335E6F">
              <a:alpha val="50000"/>
            </a:srgbClr>
          </a:solidFill>
        </p:spPr>
        <p:txBody>
          <a:bodyPr/>
          <a:lstStyle/>
          <a:p>
            <a:pPr algn="ctr"/>
            <a:r>
              <a:rPr lang="en-GB">
                <a:solidFill>
                  <a:schemeClr val="bg1"/>
                </a:solidFill>
              </a:rPr>
              <a:t>1. Tender Package for Fixed Call for Proposals</a:t>
            </a:r>
          </a:p>
        </p:txBody>
      </p:sp>
      <p:sp>
        <p:nvSpPr>
          <p:cNvPr id="3" name="TextBox 2">
            <a:extLst>
              <a:ext uri="{FF2B5EF4-FFF2-40B4-BE49-F238E27FC236}">
                <a16:creationId xmlns:a16="http://schemas.microsoft.com/office/drawing/2014/main" id="{05EDDE4A-0B56-43DE-81EA-822820A8413D}"/>
              </a:ext>
            </a:extLst>
          </p:cNvPr>
          <p:cNvSpPr txBox="1"/>
          <p:nvPr/>
        </p:nvSpPr>
        <p:spPr>
          <a:xfrm>
            <a:off x="5598025" y="5100750"/>
            <a:ext cx="450350" cy="432525"/>
          </a:xfrm>
          <a:prstGeom prst="rect">
            <a:avLst/>
          </a:prstGeom>
          <a:noFill/>
          <a:effectLst>
            <a:outerShdw blurRad="50800" dist="38100" dir="2700000" algn="tl" rotWithShape="0">
              <a:prstClr val="black">
                <a:alpha val="40000"/>
              </a:prstClr>
            </a:outerShdw>
          </a:effectLst>
        </p:spPr>
        <p:txBody>
          <a:bodyPr wrap="none" lIns="91440" tIns="45720" rIns="91440" bIns="45720" numCol="1" rtlCol="0" anchor="t">
            <a:prstTxWarp prst="textSlantDown">
              <a:avLst>
                <a:gd name="adj" fmla="val 37378"/>
              </a:avLst>
            </a:prstTxWarp>
            <a:spAutoFit/>
          </a:bodyPr>
          <a:lstStyle/>
          <a:p>
            <a:pPr algn="l"/>
            <a:r>
              <a:rPr lang="en-US">
                <a:solidFill>
                  <a:srgbClr val="8197A6"/>
                </a:solidFill>
                <a:latin typeface="Arial"/>
                <a:ea typeface="MS PGothic"/>
                <a:cs typeface="Arial"/>
              </a:rPr>
              <a:t>CfP</a:t>
            </a:r>
            <a:endParaRPr lang="en-GB" err="1">
              <a:solidFill>
                <a:srgbClr val="8197A6"/>
              </a:solidFill>
              <a:latin typeface="Arial" panose="020B0604020202020204" pitchFamily="34" charset="0"/>
              <a:ea typeface="MS PGothic" pitchFamily="34" charset="-128"/>
              <a:cs typeface="Arial" panose="020B0604020202020204" pitchFamily="34" charset="0"/>
            </a:endParaRPr>
          </a:p>
        </p:txBody>
      </p:sp>
    </p:spTree>
    <p:extLst>
      <p:ext uri="{BB962C8B-B14F-4D97-AF65-F5344CB8AC3E}">
        <p14:creationId xmlns:p14="http://schemas.microsoft.com/office/powerpoint/2010/main" val="149309828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AB33B8-AB27-4782-8DB6-6682B680145B}"/>
              </a:ext>
            </a:extLst>
          </p:cNvPr>
          <p:cNvSpPr>
            <a:spLocks noGrp="1"/>
          </p:cNvSpPr>
          <p:nvPr>
            <p:ph type="title"/>
          </p:nvPr>
        </p:nvSpPr>
        <p:spPr>
          <a:xfrm>
            <a:off x="216000" y="175790"/>
            <a:ext cx="10108800" cy="523220"/>
          </a:xfrm>
        </p:spPr>
        <p:txBody>
          <a:bodyPr/>
          <a:lstStyle/>
          <a:p>
            <a:r>
              <a:rPr lang="en-GB" sz="2800"/>
              <a:t>1d. Tender Package – </a:t>
            </a:r>
            <a:r>
              <a:rPr lang="en-GB" sz="2800">
                <a:solidFill>
                  <a:schemeClr val="accent5"/>
                </a:solidFill>
              </a:rPr>
              <a:t>Proposal Template</a:t>
            </a:r>
            <a:endParaRPr lang="en-GB" sz="2800"/>
          </a:p>
        </p:txBody>
      </p:sp>
      <p:sp>
        <p:nvSpPr>
          <p:cNvPr id="3" name="Content Placeholder 2">
            <a:extLst>
              <a:ext uri="{FF2B5EF4-FFF2-40B4-BE49-F238E27FC236}">
                <a16:creationId xmlns:a16="http://schemas.microsoft.com/office/drawing/2014/main" id="{71F260F7-C014-4E1D-B23D-732A3FA0A5EE}"/>
              </a:ext>
            </a:extLst>
          </p:cNvPr>
          <p:cNvSpPr>
            <a:spLocks noGrp="1"/>
          </p:cNvSpPr>
          <p:nvPr>
            <p:ph idx="1"/>
          </p:nvPr>
        </p:nvSpPr>
        <p:spPr/>
        <p:txBody>
          <a:bodyPr/>
          <a:lstStyle/>
          <a:p>
            <a:r>
              <a:rPr lang="en-GB" altLang="en-US" sz="2000" b="1">
                <a:solidFill>
                  <a:schemeClr val="tx1"/>
                </a:solidFill>
                <a:highlight>
                  <a:srgbClr val="D9D9D9"/>
                </a:highlight>
              </a:rPr>
              <a:t>Structure of the Full Proposal Template</a:t>
            </a:r>
            <a:endParaRPr lang="en-GB"/>
          </a:p>
          <a:p>
            <a:pPr marL="285750" indent="-285750">
              <a:spcBef>
                <a:spcPts val="1200"/>
              </a:spcBef>
              <a:spcAft>
                <a:spcPts val="600"/>
              </a:spcAft>
              <a:buClr>
                <a:schemeClr val="tx1"/>
              </a:buClr>
              <a:buFont typeface="Arial" panose="020B0604020202020204" pitchFamily="34" charset="0"/>
              <a:buChar char="•"/>
            </a:pPr>
            <a:r>
              <a:rPr lang="en-GB" b="1">
                <a:solidFill>
                  <a:schemeClr val="tx1"/>
                </a:solidFill>
              </a:rPr>
              <a:t>Cover Letter</a:t>
            </a:r>
          </a:p>
          <a:p>
            <a:pPr marL="1066800" lvl="1" indent="-285750">
              <a:spcBef>
                <a:spcPts val="0"/>
              </a:spcBef>
              <a:spcAft>
                <a:spcPts val="1200"/>
              </a:spcAft>
              <a:buClr>
                <a:schemeClr val="tx2"/>
              </a:buClr>
              <a:buFont typeface="Arial" panose="020B0604020202020204" pitchFamily="34" charset="0"/>
              <a:buChar char="•"/>
            </a:pPr>
            <a:r>
              <a:rPr lang="en-GB">
                <a:solidFill>
                  <a:schemeClr val="accent2"/>
                </a:solidFill>
              </a:rPr>
              <a:t>MUST</a:t>
            </a:r>
            <a:r>
              <a:rPr lang="en-GB"/>
              <a:t> </a:t>
            </a:r>
            <a:r>
              <a:rPr lang="en-GB">
                <a:solidFill>
                  <a:schemeClr val="tx2"/>
                </a:solidFill>
              </a:rPr>
              <a:t>be signed.</a:t>
            </a:r>
          </a:p>
          <a:p>
            <a:pPr marL="285750" indent="-285750">
              <a:spcAft>
                <a:spcPts val="1200"/>
              </a:spcAft>
              <a:buClr>
                <a:schemeClr val="tx1"/>
              </a:buClr>
              <a:buFont typeface="Arial" panose="020B0604020202020204" pitchFamily="34" charset="0"/>
              <a:buChar char="•"/>
            </a:pPr>
            <a:r>
              <a:rPr lang="en-GB" b="1">
                <a:solidFill>
                  <a:schemeClr val="tx1"/>
                </a:solidFill>
              </a:rPr>
              <a:t>Proposal Template:</a:t>
            </a:r>
          </a:p>
          <a:p>
            <a:pPr marL="1067076" lvl="1" indent="-285750">
              <a:spcAft>
                <a:spcPts val="1200"/>
              </a:spcAft>
              <a:buClr>
                <a:schemeClr val="tx1"/>
              </a:buClr>
              <a:buFont typeface="Arial" panose="020B0604020202020204" pitchFamily="34" charset="0"/>
              <a:buChar char="•"/>
            </a:pPr>
            <a:r>
              <a:rPr lang="en-GB">
                <a:solidFill>
                  <a:schemeClr val="tx1"/>
                </a:solidFill>
              </a:rPr>
              <a:t>Technical and Application Part</a:t>
            </a:r>
          </a:p>
          <a:p>
            <a:pPr marL="1067076" lvl="1" indent="-285750">
              <a:spcAft>
                <a:spcPts val="1200"/>
              </a:spcAft>
              <a:buClr>
                <a:schemeClr val="tx1"/>
              </a:buClr>
              <a:buFont typeface="Arial" panose="020B0604020202020204" pitchFamily="34" charset="0"/>
              <a:buChar char="•"/>
            </a:pPr>
            <a:r>
              <a:rPr lang="en-GB">
                <a:solidFill>
                  <a:schemeClr val="tx1"/>
                </a:solidFill>
              </a:rPr>
              <a:t>Management Part</a:t>
            </a:r>
          </a:p>
          <a:p>
            <a:pPr marL="1067076" lvl="1" indent="-285750">
              <a:spcAft>
                <a:spcPts val="600"/>
              </a:spcAft>
              <a:buClr>
                <a:schemeClr val="tx1"/>
              </a:buClr>
              <a:buFont typeface="Arial" panose="020B0604020202020204" pitchFamily="34" charset="0"/>
              <a:buChar char="•"/>
            </a:pPr>
            <a:r>
              <a:rPr lang="en-GB">
                <a:solidFill>
                  <a:schemeClr val="tx1"/>
                </a:solidFill>
              </a:rPr>
              <a:t>Financial Part</a:t>
            </a:r>
          </a:p>
          <a:p>
            <a:pPr marL="1643245" lvl="2" indent="-285750">
              <a:spcBef>
                <a:spcPts val="0"/>
              </a:spcBef>
              <a:spcAft>
                <a:spcPts val="600"/>
              </a:spcAft>
              <a:buClr>
                <a:schemeClr val="tx2"/>
              </a:buClr>
              <a:buFont typeface="Arial" panose="020B0604020202020204" pitchFamily="34" charset="0"/>
              <a:buChar char="•"/>
            </a:pPr>
            <a:r>
              <a:rPr lang="en-GB">
                <a:solidFill>
                  <a:schemeClr val="tx2"/>
                </a:solidFill>
              </a:rPr>
              <a:t>The PSS forms </a:t>
            </a:r>
            <a:r>
              <a:rPr lang="en-GB">
                <a:solidFill>
                  <a:schemeClr val="accent2"/>
                </a:solidFill>
              </a:rPr>
              <a:t>MUST</a:t>
            </a:r>
            <a:r>
              <a:rPr lang="en-GB"/>
              <a:t> </a:t>
            </a:r>
            <a:r>
              <a:rPr lang="en-GB">
                <a:solidFill>
                  <a:schemeClr val="tx2"/>
                </a:solidFill>
              </a:rPr>
              <a:t>be submitted by both the Tenderer </a:t>
            </a:r>
            <a:r>
              <a:rPr lang="en-GB" i="1">
                <a:solidFill>
                  <a:schemeClr val="tx2"/>
                </a:solidFill>
              </a:rPr>
              <a:t>(contractor) </a:t>
            </a:r>
            <a:r>
              <a:rPr lang="en-GB">
                <a:solidFill>
                  <a:schemeClr val="tx2"/>
                </a:solidFill>
              </a:rPr>
              <a:t>and his sub-contractors</a:t>
            </a:r>
            <a:r>
              <a:rPr lang="en-GB" i="1">
                <a:solidFill>
                  <a:schemeClr val="tx2"/>
                </a:solidFill>
              </a:rPr>
              <a:t> (one set each)</a:t>
            </a:r>
            <a:r>
              <a:rPr lang="en-GB">
                <a:solidFill>
                  <a:schemeClr val="tx2"/>
                </a:solidFill>
              </a:rPr>
              <a:t>. </a:t>
            </a:r>
          </a:p>
          <a:p>
            <a:pPr marL="1643245" lvl="2" indent="-285750">
              <a:spcBef>
                <a:spcPts val="0"/>
              </a:spcBef>
              <a:spcAft>
                <a:spcPts val="1200"/>
              </a:spcAft>
              <a:buClr>
                <a:schemeClr val="tx2"/>
              </a:buClr>
              <a:buFont typeface="Arial" panose="020B0604020202020204" pitchFamily="34" charset="0"/>
              <a:buChar char="•"/>
            </a:pPr>
            <a:r>
              <a:rPr lang="en-GB">
                <a:solidFill>
                  <a:schemeClr val="tx2"/>
                </a:solidFill>
              </a:rPr>
              <a:t>Please note that all PSS forms</a:t>
            </a:r>
            <a:r>
              <a:rPr lang="en-GB"/>
              <a:t> </a:t>
            </a:r>
            <a:r>
              <a:rPr lang="en-GB">
                <a:solidFill>
                  <a:schemeClr val="accent2"/>
                </a:solidFill>
              </a:rPr>
              <a:t>MUST</a:t>
            </a:r>
            <a:r>
              <a:rPr lang="en-GB"/>
              <a:t> </a:t>
            </a:r>
            <a:r>
              <a:rPr lang="en-GB">
                <a:solidFill>
                  <a:schemeClr val="tx2"/>
                </a:solidFill>
              </a:rPr>
              <a:t>be signed.</a:t>
            </a:r>
          </a:p>
          <a:p>
            <a:pPr marL="1067076" lvl="1" indent="-285750">
              <a:spcAft>
                <a:spcPts val="1200"/>
              </a:spcAft>
              <a:buClr>
                <a:schemeClr val="tx1"/>
              </a:buClr>
              <a:buFont typeface="Arial" panose="020B0604020202020204" pitchFamily="34" charset="0"/>
              <a:buChar char="•"/>
            </a:pPr>
            <a:r>
              <a:rPr lang="en-GB">
                <a:solidFill>
                  <a:schemeClr val="tx1"/>
                </a:solidFill>
              </a:rPr>
              <a:t>Contract Conditions Part</a:t>
            </a:r>
          </a:p>
          <a:p>
            <a:endParaRPr lang="en-GB"/>
          </a:p>
          <a:p>
            <a:endParaRPr lang="en-GB"/>
          </a:p>
        </p:txBody>
      </p:sp>
    </p:spTree>
    <p:extLst>
      <p:ext uri="{BB962C8B-B14F-4D97-AF65-F5344CB8AC3E}">
        <p14:creationId xmlns:p14="http://schemas.microsoft.com/office/powerpoint/2010/main" val="107985057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EE34E9-F977-462F-ABA0-17ECAFEDAEA0}"/>
              </a:ext>
            </a:extLst>
          </p:cNvPr>
          <p:cNvSpPr>
            <a:spLocks noGrp="1"/>
          </p:cNvSpPr>
          <p:nvPr>
            <p:ph type="title"/>
          </p:nvPr>
        </p:nvSpPr>
        <p:spPr>
          <a:xfrm>
            <a:off x="216000" y="175790"/>
            <a:ext cx="10108800" cy="523220"/>
          </a:xfrm>
        </p:spPr>
        <p:txBody>
          <a:bodyPr/>
          <a:lstStyle/>
          <a:p>
            <a:r>
              <a:rPr lang="en-GB" sz="2800"/>
              <a:t>1d. Tender Package – </a:t>
            </a:r>
            <a:r>
              <a:rPr lang="en-GB" sz="2800">
                <a:solidFill>
                  <a:schemeClr val="accent5"/>
                </a:solidFill>
              </a:rPr>
              <a:t>Proposal Template</a:t>
            </a:r>
            <a:endParaRPr lang="en-GB" sz="2800"/>
          </a:p>
        </p:txBody>
      </p:sp>
      <p:sp>
        <p:nvSpPr>
          <p:cNvPr id="3" name="Content Placeholder 2">
            <a:extLst>
              <a:ext uri="{FF2B5EF4-FFF2-40B4-BE49-F238E27FC236}">
                <a16:creationId xmlns:a16="http://schemas.microsoft.com/office/drawing/2014/main" id="{AD695430-457E-4B4B-B1D0-EA6F8E3B843E}"/>
              </a:ext>
            </a:extLst>
          </p:cNvPr>
          <p:cNvSpPr>
            <a:spLocks noGrp="1"/>
          </p:cNvSpPr>
          <p:nvPr>
            <p:ph idx="1"/>
          </p:nvPr>
        </p:nvSpPr>
        <p:spPr/>
        <p:txBody>
          <a:bodyPr/>
          <a:lstStyle/>
          <a:p>
            <a:r>
              <a:rPr lang="en-GB" altLang="en-US" sz="2000" b="1">
                <a:solidFill>
                  <a:schemeClr val="tx1"/>
                </a:solidFill>
                <a:highlight>
                  <a:srgbClr val="D9D9D9"/>
                </a:highlight>
              </a:rPr>
              <a:t>IMPORTANT INFORMATION</a:t>
            </a:r>
          </a:p>
          <a:p>
            <a:endParaRPr lang="en-GB"/>
          </a:p>
          <a:p>
            <a:pPr marL="285750" indent="-285750">
              <a:spcBef>
                <a:spcPts val="0"/>
              </a:spcBef>
              <a:spcAft>
                <a:spcPts val="600"/>
              </a:spcAft>
              <a:buClr>
                <a:schemeClr val="tx1"/>
              </a:buClr>
              <a:buFont typeface="Arial" panose="020B0604020202020204" pitchFamily="34" charset="0"/>
              <a:buChar char="•"/>
            </a:pPr>
            <a:r>
              <a:rPr lang="en-GB">
                <a:solidFill>
                  <a:schemeClr val="tx1"/>
                </a:solidFill>
              </a:rPr>
              <a:t>All</a:t>
            </a:r>
            <a:r>
              <a:rPr lang="en-GB">
                <a:solidFill>
                  <a:schemeClr val="tx2"/>
                </a:solidFill>
              </a:rPr>
              <a:t> </a:t>
            </a:r>
            <a:r>
              <a:rPr lang="en-GB">
                <a:solidFill>
                  <a:schemeClr val="accent2"/>
                </a:solidFill>
              </a:rPr>
              <a:t>red font </a:t>
            </a:r>
            <a:r>
              <a:rPr lang="en-GB">
                <a:solidFill>
                  <a:schemeClr val="tx1"/>
                </a:solidFill>
              </a:rPr>
              <a:t>paragraphs</a:t>
            </a:r>
            <a:r>
              <a:rPr lang="en-GB">
                <a:solidFill>
                  <a:schemeClr val="accent2"/>
                </a:solidFill>
              </a:rPr>
              <a:t> </a:t>
            </a:r>
            <a:r>
              <a:rPr lang="en-GB">
                <a:solidFill>
                  <a:schemeClr val="tx1"/>
                </a:solidFill>
              </a:rPr>
              <a:t>of the template are for your information Only. </a:t>
            </a:r>
          </a:p>
          <a:p>
            <a:pPr marL="1066800" lvl="1" indent="-285750">
              <a:spcBef>
                <a:spcPts val="0"/>
              </a:spcBef>
              <a:spcAft>
                <a:spcPts val="1200"/>
              </a:spcAft>
              <a:buClr>
                <a:schemeClr val="tx2"/>
              </a:buClr>
              <a:buFont typeface="Arial" panose="020B0604020202020204" pitchFamily="34" charset="0"/>
              <a:buChar char="•"/>
            </a:pPr>
            <a:r>
              <a:rPr lang="en-GB">
                <a:solidFill>
                  <a:schemeClr val="tx2"/>
                </a:solidFill>
              </a:rPr>
              <a:t>The</a:t>
            </a:r>
            <a:r>
              <a:rPr lang="en-GB">
                <a:solidFill>
                  <a:schemeClr val="accent2"/>
                </a:solidFill>
              </a:rPr>
              <a:t> red font </a:t>
            </a:r>
            <a:r>
              <a:rPr lang="en-GB">
                <a:solidFill>
                  <a:schemeClr val="tx2"/>
                </a:solidFill>
              </a:rPr>
              <a:t>must be deleted. </a:t>
            </a:r>
          </a:p>
          <a:p>
            <a:pPr marL="285750" indent="-285750">
              <a:spcBef>
                <a:spcPts val="0"/>
              </a:spcBef>
              <a:spcAft>
                <a:spcPts val="1200"/>
              </a:spcAft>
              <a:buClr>
                <a:schemeClr val="tx1"/>
              </a:buClr>
              <a:buFont typeface="Arial" panose="020B0604020202020204" pitchFamily="34" charset="0"/>
              <a:buChar char="•"/>
            </a:pPr>
            <a:r>
              <a:rPr lang="en-GB">
                <a:solidFill>
                  <a:schemeClr val="accent2"/>
                </a:solidFill>
              </a:rPr>
              <a:t>NO CHANGES </a:t>
            </a:r>
            <a:r>
              <a:rPr lang="en-GB">
                <a:solidFill>
                  <a:schemeClr val="tx1"/>
                </a:solidFill>
              </a:rPr>
              <a:t>in the structure, title headings, margins, font are allowed.</a:t>
            </a:r>
          </a:p>
          <a:p>
            <a:pPr marL="285750" indent="-285750">
              <a:spcBef>
                <a:spcPts val="0"/>
              </a:spcBef>
              <a:spcAft>
                <a:spcPts val="600"/>
              </a:spcAft>
              <a:buClr>
                <a:schemeClr val="tx1"/>
              </a:buClr>
              <a:buFont typeface="Arial" panose="020B0604020202020204" pitchFamily="34" charset="0"/>
              <a:buChar char="•"/>
            </a:pPr>
            <a:r>
              <a:rPr lang="en-GB">
                <a:solidFill>
                  <a:schemeClr val="tx1"/>
                </a:solidFill>
                <a:latin typeface="Arial"/>
                <a:ea typeface="MS PGothic"/>
                <a:cs typeface="Arial"/>
              </a:rPr>
              <a:t>When submitting to ESA-STAR, </a:t>
            </a:r>
            <a:r>
              <a:rPr lang="en-GB">
                <a:solidFill>
                  <a:schemeClr val="accent2"/>
                </a:solidFill>
                <a:latin typeface="Arial"/>
                <a:ea typeface="MS PGothic"/>
                <a:cs typeface="Arial"/>
              </a:rPr>
              <a:t>three documents shall be submitted:</a:t>
            </a:r>
          </a:p>
          <a:p>
            <a:pPr marL="1066800" lvl="1" indent="-285750">
              <a:spcBef>
                <a:spcPts val="0"/>
              </a:spcBef>
              <a:spcAft>
                <a:spcPts val="600"/>
              </a:spcAft>
              <a:buClr>
                <a:schemeClr val="tx2"/>
              </a:buClr>
              <a:buFont typeface="Arial" panose="020B0604020202020204" pitchFamily="34" charset="0"/>
              <a:buChar char="•"/>
            </a:pPr>
            <a:r>
              <a:rPr lang="en-GB">
                <a:solidFill>
                  <a:schemeClr val="tx2"/>
                </a:solidFill>
                <a:latin typeface="Arial"/>
                <a:ea typeface="MS PGothic"/>
                <a:cs typeface="Arial"/>
              </a:rPr>
              <a:t>The signed Cover Letter</a:t>
            </a:r>
          </a:p>
          <a:p>
            <a:pPr marL="1066800" lvl="1" indent="-285750">
              <a:spcBef>
                <a:spcPts val="0"/>
              </a:spcBef>
              <a:spcAft>
                <a:spcPts val="600"/>
              </a:spcAft>
              <a:buClr>
                <a:schemeClr val="tx2"/>
              </a:buClr>
              <a:buFont typeface="Arial" panose="020B0604020202020204" pitchFamily="34" charset="0"/>
              <a:buChar char="•"/>
            </a:pPr>
            <a:r>
              <a:rPr lang="en-GB" b="1">
                <a:solidFill>
                  <a:schemeClr val="tx2"/>
                </a:solidFill>
                <a:latin typeface="Arial"/>
                <a:ea typeface="MS PGothic"/>
                <a:cs typeface="Arial"/>
              </a:rPr>
              <a:t>One single file collating the signed Cover Letter, the proposal, the signed PSS forms and Annexes, if any, as a PDF</a:t>
            </a:r>
          </a:p>
          <a:p>
            <a:pPr marL="1066800" lvl="1" indent="-285750">
              <a:spcBef>
                <a:spcPts val="0"/>
              </a:spcBef>
              <a:spcAft>
                <a:spcPts val="1200"/>
              </a:spcAft>
              <a:buClr>
                <a:srgbClr val="335E6E"/>
              </a:buClr>
              <a:buFont typeface="Arial" panose="020B0604020202020204" pitchFamily="34" charset="0"/>
              <a:buChar char="•"/>
            </a:pPr>
            <a:r>
              <a:rPr lang="en-GB">
                <a:solidFill>
                  <a:schemeClr val="tx2"/>
                </a:solidFill>
                <a:latin typeface="Arial"/>
                <a:ea typeface="MS PGothic"/>
                <a:cs typeface="Arial"/>
              </a:rPr>
              <a:t>CV's shall not be attached to the proposal but shall be submitted separately in the dedicated Curriculum Vitae folder in </a:t>
            </a:r>
            <a:r>
              <a:rPr lang="en-GB" err="1">
                <a:solidFill>
                  <a:schemeClr val="tx2"/>
                </a:solidFill>
                <a:latin typeface="Arial"/>
                <a:ea typeface="MS PGothic"/>
                <a:cs typeface="Arial"/>
              </a:rPr>
              <a:t>esa</a:t>
            </a:r>
            <a:r>
              <a:rPr lang="en-GB">
                <a:solidFill>
                  <a:schemeClr val="tx2"/>
                </a:solidFill>
                <a:latin typeface="Arial"/>
                <a:ea typeface="MS PGothic"/>
                <a:cs typeface="Arial"/>
              </a:rPr>
              <a:t>-star.</a:t>
            </a:r>
          </a:p>
          <a:p>
            <a:pPr marL="285750" indent="-285750">
              <a:spcBef>
                <a:spcPts val="0"/>
              </a:spcBef>
              <a:spcAft>
                <a:spcPts val="600"/>
              </a:spcAft>
              <a:buClr>
                <a:schemeClr val="tx1"/>
              </a:buClr>
              <a:buFont typeface="Arial" panose="020B0604020202020204" pitchFamily="34" charset="0"/>
              <a:buChar char="•"/>
            </a:pPr>
            <a:r>
              <a:rPr lang="en-GB">
                <a:solidFill>
                  <a:schemeClr val="tx1"/>
                </a:solidFill>
              </a:rPr>
              <a:t>The total </a:t>
            </a:r>
            <a:r>
              <a:rPr lang="en-GB">
                <a:solidFill>
                  <a:schemeClr val="accent2"/>
                </a:solidFill>
              </a:rPr>
              <a:t>number of pages </a:t>
            </a:r>
            <a:r>
              <a:rPr lang="en-GB">
                <a:solidFill>
                  <a:schemeClr val="tx1"/>
                </a:solidFill>
              </a:rPr>
              <a:t>for the proposal </a:t>
            </a:r>
            <a:r>
              <a:rPr lang="en-GB">
                <a:solidFill>
                  <a:schemeClr val="accent2"/>
                </a:solidFill>
              </a:rPr>
              <a:t>shall not exceed 25</a:t>
            </a:r>
            <a:r>
              <a:rPr lang="en-GB">
                <a:solidFill>
                  <a:schemeClr val="tx2"/>
                </a:solidFill>
              </a:rPr>
              <a:t>. </a:t>
            </a:r>
          </a:p>
          <a:p>
            <a:pPr marL="1066800" lvl="1" indent="-285750">
              <a:spcBef>
                <a:spcPts val="0"/>
              </a:spcBef>
              <a:spcAft>
                <a:spcPts val="1200"/>
              </a:spcAft>
              <a:buClr>
                <a:schemeClr val="tx2"/>
              </a:buClr>
              <a:buFont typeface="Arial" panose="020B0604020202020204" pitchFamily="34" charset="0"/>
              <a:buChar char="•"/>
            </a:pPr>
            <a:r>
              <a:rPr lang="en-GB">
                <a:solidFill>
                  <a:schemeClr val="tx2"/>
                </a:solidFill>
              </a:rPr>
              <a:t>These 25 pages exclude the Cover Letter, the PSS forms and Annexes (if any).</a:t>
            </a:r>
          </a:p>
          <a:p>
            <a:endParaRPr lang="en-GB"/>
          </a:p>
          <a:p>
            <a:endParaRPr lang="en-GB"/>
          </a:p>
        </p:txBody>
      </p:sp>
    </p:spTree>
    <p:extLst>
      <p:ext uri="{BB962C8B-B14F-4D97-AF65-F5344CB8AC3E}">
        <p14:creationId xmlns:p14="http://schemas.microsoft.com/office/powerpoint/2010/main" val="320126657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Clipboard All Crosses outline">
            <a:extLst>
              <a:ext uri="{FF2B5EF4-FFF2-40B4-BE49-F238E27FC236}">
                <a16:creationId xmlns:a16="http://schemas.microsoft.com/office/drawing/2014/main" id="{10D33628-C5E7-4D2D-9955-EA66D8012418}"/>
              </a:ext>
            </a:extLst>
          </p:cNvPr>
          <p:cNvPicPr>
            <a:picLocks noGrp="1" noChangeAspect="1"/>
          </p:cNvPicPr>
          <p:nvPr>
            <p:ph idx="1"/>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212669" y="4200750"/>
            <a:ext cx="1800000" cy="1800000"/>
          </a:xfrm>
          <a:effectLst>
            <a:outerShdw blurRad="50800" dist="38100" dir="2700000" algn="tl" rotWithShape="0">
              <a:prstClr val="black">
                <a:alpha val="40000"/>
              </a:prstClr>
            </a:outerShdw>
          </a:effectLst>
        </p:spPr>
      </p:pic>
      <p:sp>
        <p:nvSpPr>
          <p:cNvPr id="2" name="Title 1">
            <a:extLst>
              <a:ext uri="{FF2B5EF4-FFF2-40B4-BE49-F238E27FC236}">
                <a16:creationId xmlns:a16="http://schemas.microsoft.com/office/drawing/2014/main" id="{CE61ECEC-2E14-4708-932B-F794A5BDAF6F}"/>
              </a:ext>
            </a:extLst>
          </p:cNvPr>
          <p:cNvSpPr>
            <a:spLocks noGrp="1"/>
          </p:cNvSpPr>
          <p:nvPr>
            <p:ph type="title"/>
          </p:nvPr>
        </p:nvSpPr>
        <p:spPr>
          <a:xfrm>
            <a:off x="1058069" y="3152001"/>
            <a:ext cx="10109200" cy="553998"/>
          </a:xfrm>
          <a:solidFill>
            <a:srgbClr val="335E6F">
              <a:alpha val="50000"/>
            </a:srgbClr>
          </a:solidFill>
        </p:spPr>
        <p:txBody>
          <a:bodyPr/>
          <a:lstStyle/>
          <a:p>
            <a:pPr algn="ctr"/>
            <a:r>
              <a:rPr lang="en-GB">
                <a:solidFill>
                  <a:schemeClr val="bg1"/>
                </a:solidFill>
              </a:rPr>
              <a:t>2. The Tender Evaluation</a:t>
            </a:r>
          </a:p>
        </p:txBody>
      </p:sp>
    </p:spTree>
    <p:extLst>
      <p:ext uri="{BB962C8B-B14F-4D97-AF65-F5344CB8AC3E}">
        <p14:creationId xmlns:p14="http://schemas.microsoft.com/office/powerpoint/2010/main" val="78840703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087340F-934F-2513-C822-7D014E878C91}"/>
              </a:ext>
            </a:extLst>
          </p:cNvPr>
          <p:cNvSpPr>
            <a:spLocks noGrp="1"/>
          </p:cNvSpPr>
          <p:nvPr>
            <p:ph type="title"/>
          </p:nvPr>
        </p:nvSpPr>
        <p:spPr/>
        <p:txBody>
          <a:bodyPr/>
          <a:lstStyle/>
          <a:p>
            <a:r>
              <a:rPr lang="en-US" dirty="0"/>
              <a:t>Implementation process action flowchart</a:t>
            </a:r>
            <a:endParaRPr lang="en-GB" dirty="0"/>
          </a:p>
        </p:txBody>
      </p:sp>
      <p:pic>
        <p:nvPicPr>
          <p:cNvPr id="12" name="Picture 11" descr="A computer screen shot of a flowchart&#10;&#10;Description automatically generated with low confidence">
            <a:extLst>
              <a:ext uri="{FF2B5EF4-FFF2-40B4-BE49-F238E27FC236}">
                <a16:creationId xmlns:a16="http://schemas.microsoft.com/office/drawing/2014/main" id="{EB829A1C-2584-EA4B-0ABB-5A759AF8A93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2394" y="995486"/>
            <a:ext cx="12020550" cy="5435886"/>
          </a:xfrm>
          <a:prstGeom prst="rect">
            <a:avLst/>
          </a:prstGeom>
        </p:spPr>
      </p:pic>
      <p:pic>
        <p:nvPicPr>
          <p:cNvPr id="18" name="Picture 17" descr="A black background with white text&#10;&#10;Description automatically generated with low confidence">
            <a:extLst>
              <a:ext uri="{FF2B5EF4-FFF2-40B4-BE49-F238E27FC236}">
                <a16:creationId xmlns:a16="http://schemas.microsoft.com/office/drawing/2014/main" id="{5C7C0F1B-B14B-4B01-9332-CA62D15E8CE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581354" y="5555072"/>
            <a:ext cx="1436816" cy="876300"/>
          </a:xfrm>
          <a:prstGeom prst="rect">
            <a:avLst/>
          </a:prstGeom>
        </p:spPr>
      </p:pic>
    </p:spTree>
    <p:extLst>
      <p:ext uri="{BB962C8B-B14F-4D97-AF65-F5344CB8AC3E}">
        <p14:creationId xmlns:p14="http://schemas.microsoft.com/office/powerpoint/2010/main" val="257930553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A188A0-2777-409E-B538-1A7AD42CC8CB}"/>
              </a:ext>
            </a:extLst>
          </p:cNvPr>
          <p:cNvSpPr>
            <a:spLocks noGrp="1"/>
          </p:cNvSpPr>
          <p:nvPr>
            <p:ph type="title"/>
          </p:nvPr>
        </p:nvSpPr>
        <p:spPr>
          <a:xfrm>
            <a:off x="216000" y="175790"/>
            <a:ext cx="10108800" cy="523220"/>
          </a:xfrm>
        </p:spPr>
        <p:txBody>
          <a:bodyPr/>
          <a:lstStyle/>
          <a:p>
            <a:r>
              <a:rPr lang="en-GB" sz="2800"/>
              <a:t>2. The Tender Evaluation</a:t>
            </a:r>
          </a:p>
        </p:txBody>
      </p:sp>
      <p:sp>
        <p:nvSpPr>
          <p:cNvPr id="3" name="Content Placeholder 2">
            <a:extLst>
              <a:ext uri="{FF2B5EF4-FFF2-40B4-BE49-F238E27FC236}">
                <a16:creationId xmlns:a16="http://schemas.microsoft.com/office/drawing/2014/main" id="{850551CB-1EB0-46D1-970C-0F9584057891}"/>
              </a:ext>
            </a:extLst>
          </p:cNvPr>
          <p:cNvSpPr>
            <a:spLocks noGrp="1"/>
          </p:cNvSpPr>
          <p:nvPr>
            <p:ph idx="1"/>
          </p:nvPr>
        </p:nvSpPr>
        <p:spPr/>
        <p:txBody>
          <a:bodyPr/>
          <a:lstStyle/>
          <a:p>
            <a:pPr marL="342900" indent="-342900">
              <a:spcAft>
                <a:spcPts val="1200"/>
              </a:spcAft>
              <a:buClr>
                <a:schemeClr val="tx1"/>
              </a:buClr>
              <a:buFont typeface="+mj-lt"/>
              <a:buAutoNum type="arabicPeriod"/>
            </a:pPr>
            <a:r>
              <a:rPr lang="en-GB" sz="2000" b="1" dirty="0">
                <a:solidFill>
                  <a:schemeClr val="tx1"/>
                </a:solidFill>
                <a:highlight>
                  <a:srgbClr val="D9D9D9"/>
                </a:highlight>
              </a:rPr>
              <a:t>Tendering Opening Board (TOB) meeting</a:t>
            </a:r>
            <a:r>
              <a:rPr lang="en-GB" b="1" dirty="0">
                <a:solidFill>
                  <a:schemeClr val="tx1"/>
                </a:solidFill>
                <a:highlight>
                  <a:srgbClr val="D9D9D9"/>
                </a:highlight>
              </a:rPr>
              <a:t> </a:t>
            </a:r>
            <a:endParaRPr lang="en-GB" altLang="en-US" dirty="0">
              <a:solidFill>
                <a:schemeClr val="tx2"/>
              </a:solidFill>
            </a:endParaRPr>
          </a:p>
          <a:p>
            <a:pPr marL="285750" indent="-285750">
              <a:spcBef>
                <a:spcPts val="0"/>
              </a:spcBef>
              <a:spcAft>
                <a:spcPts val="600"/>
              </a:spcAft>
              <a:buClr>
                <a:schemeClr val="tx1"/>
              </a:buClr>
              <a:buFont typeface="Arial" panose="020B0604020202020204" pitchFamily="34" charset="0"/>
              <a:buChar char="•"/>
            </a:pPr>
            <a:r>
              <a:rPr lang="en-GB" altLang="en-US" dirty="0">
                <a:solidFill>
                  <a:schemeClr val="tx1"/>
                </a:solidFill>
                <a:latin typeface="Arial"/>
                <a:ea typeface="MS PGothic"/>
                <a:cs typeface="Arial"/>
              </a:rPr>
              <a:t>After the announced submission deadlines, there is a formal opening </a:t>
            </a:r>
            <a:r>
              <a:rPr lang="en-GB" altLang="en-US" i="1" dirty="0">
                <a:solidFill>
                  <a:schemeClr val="tx2"/>
                </a:solidFill>
                <a:latin typeface="Arial"/>
                <a:ea typeface="MS PGothic"/>
                <a:cs typeface="Arial"/>
              </a:rPr>
              <a:t>(i.e., TOB meeting)</a:t>
            </a:r>
            <a:r>
              <a:rPr lang="en-GB" altLang="en-US" dirty="0">
                <a:solidFill>
                  <a:schemeClr val="tx2"/>
                </a:solidFill>
                <a:latin typeface="Arial"/>
                <a:ea typeface="MS PGothic"/>
                <a:cs typeface="Arial"/>
              </a:rPr>
              <a:t> </a:t>
            </a:r>
            <a:r>
              <a:rPr lang="en-GB" altLang="en-US" dirty="0">
                <a:solidFill>
                  <a:schemeClr val="tx1"/>
                </a:solidFill>
                <a:latin typeface="Arial"/>
                <a:ea typeface="MS PGothic"/>
                <a:cs typeface="Arial"/>
              </a:rPr>
              <a:t>of the proposals that have been submitted.</a:t>
            </a:r>
          </a:p>
          <a:p>
            <a:pPr marL="285750" indent="-285750">
              <a:spcAft>
                <a:spcPts val="600"/>
              </a:spcAft>
              <a:buClr>
                <a:schemeClr val="tx1"/>
              </a:buClr>
              <a:buFont typeface="Arial" panose="020B0604020202020204" pitchFamily="34" charset="0"/>
              <a:buChar char="•"/>
            </a:pPr>
            <a:r>
              <a:rPr lang="en-GB" altLang="en-US" dirty="0">
                <a:solidFill>
                  <a:schemeClr val="tx1"/>
                </a:solidFill>
              </a:rPr>
              <a:t>The proposals with compliant cover letters will be accepted for evaluation by the TEB. </a:t>
            </a:r>
          </a:p>
          <a:p>
            <a:pPr marL="285750" indent="-285750">
              <a:spcAft>
                <a:spcPts val="600"/>
              </a:spcAft>
              <a:buClr>
                <a:schemeClr val="tx1"/>
              </a:buClr>
              <a:buFont typeface="Arial" panose="020B0604020202020204" pitchFamily="34" charset="0"/>
              <a:buChar char="•"/>
            </a:pPr>
            <a:r>
              <a:rPr lang="en-GB" altLang="en-US" dirty="0">
                <a:solidFill>
                  <a:schemeClr val="tx1"/>
                </a:solidFill>
              </a:rPr>
              <a:t>The proposals with </a:t>
            </a:r>
            <a:r>
              <a:rPr lang="en-GB" altLang="en-US" dirty="0">
                <a:solidFill>
                  <a:schemeClr val="accent2"/>
                </a:solidFill>
              </a:rPr>
              <a:t>non-compliant cover letters will be rejected and not evaluated.</a:t>
            </a:r>
          </a:p>
          <a:p>
            <a:pPr marL="342900" indent="-342900">
              <a:spcBef>
                <a:spcPts val="1200"/>
              </a:spcBef>
              <a:spcAft>
                <a:spcPts val="1200"/>
              </a:spcAft>
              <a:buClr>
                <a:schemeClr val="tx1"/>
              </a:buClr>
              <a:buFont typeface="+mj-lt"/>
              <a:buAutoNum type="arabicPeriod" startAt="2"/>
            </a:pPr>
            <a:r>
              <a:rPr lang="en-GB" sz="2000" b="1" dirty="0">
                <a:solidFill>
                  <a:schemeClr val="tx1"/>
                </a:solidFill>
                <a:highlight>
                  <a:srgbClr val="D9D9D9"/>
                </a:highlight>
              </a:rPr>
              <a:t>Tendering Evaluation Board (TEB) meeting</a:t>
            </a:r>
            <a:endParaRPr lang="en-GB" altLang="en-US" sz="2000" dirty="0">
              <a:solidFill>
                <a:schemeClr val="tx2"/>
              </a:solidFill>
            </a:endParaRPr>
          </a:p>
          <a:p>
            <a:pPr marL="285750" indent="-285750">
              <a:spcBef>
                <a:spcPts val="0"/>
              </a:spcBef>
              <a:spcAft>
                <a:spcPts val="600"/>
              </a:spcAft>
              <a:buClr>
                <a:schemeClr val="tx1"/>
              </a:buClr>
              <a:buFont typeface="Arial" panose="020B0604020202020204" pitchFamily="34" charset="0"/>
              <a:buChar char="•"/>
            </a:pPr>
            <a:r>
              <a:rPr lang="en-GB" altLang="en-US" dirty="0">
                <a:solidFill>
                  <a:schemeClr val="tx1"/>
                </a:solidFill>
              </a:rPr>
              <a:t>The TEB is composed of ESA staff supported by ESA experts in the specific area of the proposal.</a:t>
            </a:r>
          </a:p>
          <a:p>
            <a:pPr marL="285750" indent="-285750">
              <a:spcAft>
                <a:spcPts val="600"/>
              </a:spcAft>
              <a:buClr>
                <a:schemeClr val="tx1"/>
              </a:buClr>
              <a:buFont typeface="Arial" panose="020B0604020202020204" pitchFamily="34" charset="0"/>
              <a:buChar char="•"/>
            </a:pPr>
            <a:r>
              <a:rPr lang="en-GB" altLang="en-US" dirty="0">
                <a:solidFill>
                  <a:schemeClr val="tx1"/>
                </a:solidFill>
              </a:rPr>
              <a:t>Statement of Non-Disclosure and Non-Interest Form is signed by all TEB members.</a:t>
            </a:r>
          </a:p>
          <a:p>
            <a:pPr marL="285750" indent="-285750">
              <a:spcAft>
                <a:spcPts val="600"/>
              </a:spcAft>
              <a:buClr>
                <a:schemeClr val="tx1"/>
              </a:buClr>
              <a:buFont typeface="Arial" panose="020B0604020202020204" pitchFamily="34" charset="0"/>
              <a:buChar char="•"/>
            </a:pPr>
            <a:r>
              <a:rPr lang="en-GB" altLang="en-US" dirty="0">
                <a:solidFill>
                  <a:schemeClr val="tx1"/>
                </a:solidFill>
              </a:rPr>
              <a:t>The TEB members independently assess proposals, then the board convenes to discuss comments and mark the proposals. A TEB report is written containing all details of the collective evaluation.</a:t>
            </a:r>
          </a:p>
          <a:p>
            <a:pPr marL="285750" indent="-285750">
              <a:spcAft>
                <a:spcPts val="600"/>
              </a:spcAft>
              <a:buClr>
                <a:schemeClr val="tx1"/>
              </a:buClr>
              <a:buFont typeface="Arial" panose="020B0604020202020204" pitchFamily="34" charset="0"/>
              <a:buChar char="•"/>
            </a:pPr>
            <a:r>
              <a:rPr lang="en-GB" altLang="en-US" dirty="0">
                <a:solidFill>
                  <a:schemeClr val="tx1"/>
                </a:solidFill>
              </a:rPr>
              <a:t>The national delegation is informed with the outcome of reviews of the proposals with corresponding ranking and recommendations.</a:t>
            </a:r>
          </a:p>
          <a:p>
            <a:endParaRPr lang="en-GB" altLang="en-US" dirty="0">
              <a:solidFill>
                <a:schemeClr val="tx2"/>
              </a:solidFill>
            </a:endParaRPr>
          </a:p>
          <a:p>
            <a:endParaRPr lang="en-GB" altLang="en-US" dirty="0">
              <a:solidFill>
                <a:schemeClr val="tx2"/>
              </a:solidFill>
            </a:endParaRPr>
          </a:p>
          <a:p>
            <a:endParaRPr lang="en-GB" sz="1400" dirty="0"/>
          </a:p>
        </p:txBody>
      </p:sp>
    </p:spTree>
    <p:extLst>
      <p:ext uri="{BB962C8B-B14F-4D97-AF65-F5344CB8AC3E}">
        <p14:creationId xmlns:p14="http://schemas.microsoft.com/office/powerpoint/2010/main" val="331142270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A188A0-2777-409E-B538-1A7AD42CC8CB}"/>
              </a:ext>
            </a:extLst>
          </p:cNvPr>
          <p:cNvSpPr>
            <a:spLocks noGrp="1"/>
          </p:cNvSpPr>
          <p:nvPr>
            <p:ph type="title"/>
          </p:nvPr>
        </p:nvSpPr>
        <p:spPr>
          <a:xfrm>
            <a:off x="216000" y="175790"/>
            <a:ext cx="10108800" cy="523220"/>
          </a:xfrm>
        </p:spPr>
        <p:txBody>
          <a:bodyPr/>
          <a:lstStyle/>
          <a:p>
            <a:r>
              <a:rPr lang="en-GB" sz="2800"/>
              <a:t>2. The Tender Evaluation</a:t>
            </a:r>
          </a:p>
        </p:txBody>
      </p:sp>
      <p:sp>
        <p:nvSpPr>
          <p:cNvPr id="3" name="Content Placeholder 2">
            <a:extLst>
              <a:ext uri="{FF2B5EF4-FFF2-40B4-BE49-F238E27FC236}">
                <a16:creationId xmlns:a16="http://schemas.microsoft.com/office/drawing/2014/main" id="{850551CB-1EB0-46D1-970C-0F9584057891}"/>
              </a:ext>
            </a:extLst>
          </p:cNvPr>
          <p:cNvSpPr>
            <a:spLocks noGrp="1"/>
          </p:cNvSpPr>
          <p:nvPr>
            <p:ph idx="1"/>
          </p:nvPr>
        </p:nvSpPr>
        <p:spPr/>
        <p:txBody>
          <a:bodyPr/>
          <a:lstStyle/>
          <a:p>
            <a:r>
              <a:rPr lang="en-GB" sz="2000" b="1">
                <a:solidFill>
                  <a:schemeClr val="tx1"/>
                </a:solidFill>
                <a:highlight>
                  <a:srgbClr val="D9D9D9"/>
                </a:highlight>
              </a:rPr>
              <a:t>Evaluation Criteria</a:t>
            </a:r>
            <a:endParaRPr lang="en-GB" altLang="en-US" sz="2000">
              <a:solidFill>
                <a:schemeClr val="tx2"/>
              </a:solidFill>
            </a:endParaRPr>
          </a:p>
        </p:txBody>
      </p:sp>
      <p:graphicFrame>
        <p:nvGraphicFramePr>
          <p:cNvPr id="4" name="Table 4">
            <a:extLst>
              <a:ext uri="{FF2B5EF4-FFF2-40B4-BE49-F238E27FC236}">
                <a16:creationId xmlns:a16="http://schemas.microsoft.com/office/drawing/2014/main" id="{296969D7-06FF-471B-9EEF-48FFD8284506}"/>
              </a:ext>
            </a:extLst>
          </p:cNvPr>
          <p:cNvGraphicFramePr>
            <a:graphicFrameLocks/>
          </p:cNvGraphicFramePr>
          <p:nvPr>
            <p:extLst>
              <p:ext uri="{D42A27DB-BD31-4B8C-83A1-F6EECF244321}">
                <p14:modId xmlns:p14="http://schemas.microsoft.com/office/powerpoint/2010/main" val="3176183411"/>
              </p:ext>
            </p:extLst>
          </p:nvPr>
        </p:nvGraphicFramePr>
        <p:xfrm>
          <a:off x="1354931" y="1373327"/>
          <a:ext cx="9515476" cy="4602480"/>
        </p:xfrm>
        <a:graphic>
          <a:graphicData uri="http://schemas.openxmlformats.org/drawingml/2006/table">
            <a:tbl>
              <a:tblPr firstRow="1" firstCol="1" bandRow="1">
                <a:tableStyleId>{793D81CF-94F2-401A-BA57-92F5A7B2D0C5}</a:tableStyleId>
              </a:tblPr>
              <a:tblGrid>
                <a:gridCol w="654823">
                  <a:extLst>
                    <a:ext uri="{9D8B030D-6E8A-4147-A177-3AD203B41FA5}">
                      <a16:colId xmlns:a16="http://schemas.microsoft.com/office/drawing/2014/main" val="3480947983"/>
                    </a:ext>
                  </a:extLst>
                </a:gridCol>
                <a:gridCol w="7672984">
                  <a:extLst>
                    <a:ext uri="{9D8B030D-6E8A-4147-A177-3AD203B41FA5}">
                      <a16:colId xmlns:a16="http://schemas.microsoft.com/office/drawing/2014/main" val="922572857"/>
                    </a:ext>
                  </a:extLst>
                </a:gridCol>
                <a:gridCol w="1187669">
                  <a:extLst>
                    <a:ext uri="{9D8B030D-6E8A-4147-A177-3AD203B41FA5}">
                      <a16:colId xmlns:a16="http://schemas.microsoft.com/office/drawing/2014/main" val="3291352911"/>
                    </a:ext>
                  </a:extLst>
                </a:gridCol>
              </a:tblGrid>
              <a:tr h="370840">
                <a:tc>
                  <a:txBody>
                    <a:bodyPr/>
                    <a:lstStyle/>
                    <a:p>
                      <a:pPr algn="ctr"/>
                      <a:r>
                        <a:rPr lang="en-GB" sz="1600" b="1" dirty="0"/>
                        <a:t>No.</a:t>
                      </a:r>
                    </a:p>
                  </a:txBody>
                  <a:tcPr anchor="ctr">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tcPr>
                </a:tc>
                <a:tc>
                  <a:txBody>
                    <a:bodyPr/>
                    <a:lstStyle/>
                    <a:p>
                      <a:pPr algn="l"/>
                      <a:r>
                        <a:rPr lang="en-GB" sz="1600" b="1"/>
                        <a:t>Criteria</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tcPr>
                </a:tc>
                <a:tc>
                  <a:txBody>
                    <a:bodyPr/>
                    <a:lstStyle/>
                    <a:p>
                      <a:pPr algn="ctr"/>
                      <a:r>
                        <a:rPr lang="en-GB" sz="1600" b="1"/>
                        <a:t>Weighting Factors</a:t>
                      </a:r>
                    </a:p>
                  </a:txBody>
                  <a:tcPr anchor="ctr">
                    <a:lnL w="12700" cap="flat" cmpd="sng" algn="ctr">
                      <a:solidFill>
                        <a:schemeClr val="bg1"/>
                      </a:solidFill>
                      <a:prstDash val="solid"/>
                      <a:round/>
                      <a:headEnd type="none" w="med" len="med"/>
                      <a:tailEnd type="none" w="med" len="med"/>
                    </a:lnL>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391407940"/>
                  </a:ext>
                </a:extLst>
              </a:tr>
              <a:tr h="370840">
                <a:tc>
                  <a:txBody>
                    <a:bodyPr/>
                    <a:lstStyle/>
                    <a:p>
                      <a:pPr algn="ctr"/>
                      <a:r>
                        <a:rPr lang="en-GB" sz="1600"/>
                        <a:t>1</a:t>
                      </a:r>
                    </a:p>
                  </a:txBody>
                  <a:tcPr anchor="ctr">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tcPr>
                </a:tc>
                <a:tc>
                  <a:txBody>
                    <a:bodyPr/>
                    <a:lstStyle/>
                    <a:p>
                      <a:pPr algn="just"/>
                      <a:r>
                        <a:rPr lang="en-GB" sz="1600" dirty="0"/>
                        <a:t>Clarity of the technical objectives and definition of the requirements for the proposed work. Quality of engineering approach and discussion of problem areas. Quality and suitability of proposed programme of work. Background and experience of the entity/entities related to the particular field concerned, including adequacy of proposed facilities. Adequacy of the key personnel for the execution of the work.</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tcPr>
                </a:tc>
                <a:tc>
                  <a:txBody>
                    <a:bodyPr/>
                    <a:lstStyle/>
                    <a:p>
                      <a:pPr algn="ctr"/>
                      <a:r>
                        <a:rPr lang="en-GB" sz="1600"/>
                        <a:t>40%</a:t>
                      </a:r>
                    </a:p>
                  </a:txBody>
                  <a:tcPr anchor="ctr">
                    <a:lnL w="12700" cap="flat" cmpd="sng" algn="ctr">
                      <a:solidFill>
                        <a:schemeClr val="tx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476472563"/>
                  </a:ext>
                </a:extLst>
              </a:tr>
              <a:tr h="370840">
                <a:tc>
                  <a:txBody>
                    <a:bodyPr/>
                    <a:lstStyle/>
                    <a:p>
                      <a:pPr algn="ctr"/>
                      <a:r>
                        <a:rPr lang="en-GB" sz="1600"/>
                        <a:t>2</a:t>
                      </a:r>
                    </a:p>
                  </a:txBody>
                  <a:tcPr anchor="ctr">
                    <a:lnR w="12700" cap="flat" cmpd="sng" algn="ctr">
                      <a:solidFill>
                        <a:schemeClr val="tx1"/>
                      </a:solidFill>
                      <a:prstDash val="solid"/>
                      <a:round/>
                      <a:headEnd type="none" w="med" len="med"/>
                      <a:tailEnd type="none" w="med" len="med"/>
                    </a:lnR>
                  </a:tcPr>
                </a:tc>
                <a:tc>
                  <a:txBody>
                    <a:bodyPr/>
                    <a:lstStyle/>
                    <a:p>
                      <a:pPr marL="0" marR="0" lvl="0" indent="0" algn="just" defTabSz="882030" rtl="0" eaLnBrk="1" fontAlgn="auto" latinLnBrk="0" hangingPunct="1">
                        <a:lnSpc>
                          <a:spcPct val="100000"/>
                        </a:lnSpc>
                        <a:spcBef>
                          <a:spcPts val="0"/>
                        </a:spcBef>
                        <a:spcAft>
                          <a:spcPts val="0"/>
                        </a:spcAft>
                        <a:buClrTx/>
                        <a:buSzTx/>
                        <a:buFontTx/>
                        <a:buNone/>
                        <a:tabLst/>
                        <a:defRPr/>
                      </a:pPr>
                      <a:r>
                        <a:rPr lang="en-GB" sz="1600" dirty="0"/>
                        <a:t>Prospects for use in ESA programmes including long-term benefit for Bulgaria. Consistency with programmatic objectives and constraints as described in the Cover Letter. Adequacy of the current and targeted maturity status of the development.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en-GB" sz="1600"/>
                        <a:t>30%</a:t>
                      </a:r>
                    </a:p>
                  </a:txBody>
                  <a:tcPr anchor="ctr">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2895394710"/>
                  </a:ext>
                </a:extLst>
              </a:tr>
              <a:tr h="370840">
                <a:tc>
                  <a:txBody>
                    <a:bodyPr/>
                    <a:lstStyle/>
                    <a:p>
                      <a:pPr algn="ctr"/>
                      <a:r>
                        <a:rPr lang="en-GB" sz="1600"/>
                        <a:t>3</a:t>
                      </a:r>
                    </a:p>
                  </a:txBody>
                  <a:tcPr anchor="ctr">
                    <a:lnR w="12700" cap="flat" cmpd="sng" algn="ctr">
                      <a:solidFill>
                        <a:schemeClr val="tx1"/>
                      </a:solidFill>
                      <a:prstDash val="solid"/>
                      <a:round/>
                      <a:headEnd type="none" w="med" len="med"/>
                      <a:tailEnd type="none" w="med" len="med"/>
                    </a:lnR>
                  </a:tcPr>
                </a:tc>
                <a:tc>
                  <a:txBody>
                    <a:bodyPr/>
                    <a:lstStyle/>
                    <a:p>
                      <a:pPr algn="just"/>
                      <a:r>
                        <a:rPr lang="en-GB" sz="1600" kern="1200">
                          <a:solidFill>
                            <a:schemeClr val="tx1"/>
                          </a:solidFill>
                          <a:effectLst/>
                        </a:rPr>
                        <a:t>Adequacy of management approach. Rationale of the industrial organisation. Credibility of the cost estimation and the proposed schedule. </a:t>
                      </a:r>
                      <a:endParaRPr lang="en-GB" sz="16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en-GB" sz="1600"/>
                        <a:t>25%</a:t>
                      </a:r>
                    </a:p>
                  </a:txBody>
                  <a:tcPr anchor="ctr">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948396182"/>
                  </a:ext>
                </a:extLst>
              </a:tr>
              <a:tr h="370840">
                <a:tc>
                  <a:txBody>
                    <a:bodyPr/>
                    <a:lstStyle/>
                    <a:p>
                      <a:pPr algn="ctr"/>
                      <a:r>
                        <a:rPr lang="en-GB" sz="1600"/>
                        <a:t>4</a:t>
                      </a:r>
                    </a:p>
                  </a:txBody>
                  <a:tcPr anchor="ctr">
                    <a:lnR w="12700" cap="flat" cmpd="sng" algn="ctr">
                      <a:solidFill>
                        <a:schemeClr val="tx1"/>
                      </a:solidFill>
                      <a:prstDash val="solid"/>
                      <a:round/>
                      <a:headEnd type="none" w="med" len="med"/>
                      <a:tailEnd type="none" w="med" len="med"/>
                    </a:lnR>
                  </a:tcPr>
                </a:tc>
                <a:tc>
                  <a:txBody>
                    <a:bodyPr/>
                    <a:lstStyle/>
                    <a:p>
                      <a:pPr algn="just"/>
                      <a:r>
                        <a:rPr lang="en-GB" sz="1600" kern="1200">
                          <a:solidFill>
                            <a:schemeClr val="tx1"/>
                          </a:solidFill>
                          <a:effectLst/>
                        </a:rPr>
                        <a:t>Compliance with the administrative tender conditions of the Call for Proposals and acceptance of the draft contract. Consistency of the IPR policy with regard to the role of the industrial partners.</a:t>
                      </a:r>
                      <a:endParaRPr lang="en-GB" sz="16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en-GB" sz="1600" dirty="0"/>
                        <a:t>5%</a:t>
                      </a:r>
                    </a:p>
                  </a:txBody>
                  <a:tcPr anchor="ctr">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3269529459"/>
                  </a:ext>
                </a:extLst>
              </a:tr>
            </a:tbl>
          </a:graphicData>
        </a:graphic>
      </p:graphicFrame>
    </p:spTree>
    <p:extLst>
      <p:ext uri="{BB962C8B-B14F-4D97-AF65-F5344CB8AC3E}">
        <p14:creationId xmlns:p14="http://schemas.microsoft.com/office/powerpoint/2010/main" val="208359181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A188A0-2777-409E-B538-1A7AD42CC8CB}"/>
              </a:ext>
            </a:extLst>
          </p:cNvPr>
          <p:cNvSpPr>
            <a:spLocks noGrp="1"/>
          </p:cNvSpPr>
          <p:nvPr>
            <p:ph type="title"/>
          </p:nvPr>
        </p:nvSpPr>
        <p:spPr>
          <a:xfrm>
            <a:off x="216000" y="175790"/>
            <a:ext cx="10108800" cy="523220"/>
          </a:xfrm>
        </p:spPr>
        <p:txBody>
          <a:bodyPr/>
          <a:lstStyle/>
          <a:p>
            <a:r>
              <a:rPr lang="en-GB" sz="2800"/>
              <a:t>2. The Tender Evaluation</a:t>
            </a:r>
          </a:p>
        </p:txBody>
      </p:sp>
      <p:sp>
        <p:nvSpPr>
          <p:cNvPr id="3" name="Content Placeholder 2">
            <a:extLst>
              <a:ext uri="{FF2B5EF4-FFF2-40B4-BE49-F238E27FC236}">
                <a16:creationId xmlns:a16="http://schemas.microsoft.com/office/drawing/2014/main" id="{850551CB-1EB0-46D1-970C-0F9584057891}"/>
              </a:ext>
            </a:extLst>
          </p:cNvPr>
          <p:cNvSpPr>
            <a:spLocks noGrp="1"/>
          </p:cNvSpPr>
          <p:nvPr>
            <p:ph idx="1"/>
          </p:nvPr>
        </p:nvSpPr>
        <p:spPr/>
        <p:txBody>
          <a:bodyPr/>
          <a:lstStyle/>
          <a:p>
            <a:r>
              <a:rPr lang="en-GB" sz="2000" b="1" dirty="0">
                <a:solidFill>
                  <a:schemeClr val="tx1"/>
                </a:solidFill>
              </a:rPr>
              <a:t>Evaluation Marking</a:t>
            </a:r>
          </a:p>
          <a:p>
            <a:r>
              <a:rPr lang="en-GB" altLang="en-US" dirty="0">
                <a:solidFill>
                  <a:schemeClr val="tx1"/>
                </a:solidFill>
              </a:rPr>
              <a:t>Each criteria is marked 0-100, then weighting factors are applied to get a final mark.</a:t>
            </a:r>
          </a:p>
          <a:p>
            <a:endParaRPr lang="en-GB" altLang="en-US" sz="2000" dirty="0">
              <a:solidFill>
                <a:schemeClr val="tx1"/>
              </a:solidFill>
            </a:endParaRPr>
          </a:p>
          <a:p>
            <a:r>
              <a:rPr lang="en-GB" altLang="en-US" dirty="0">
                <a:solidFill>
                  <a:schemeClr val="tx1"/>
                </a:solidFill>
              </a:rPr>
              <a:t>&lt;40 – </a:t>
            </a:r>
            <a:r>
              <a:rPr lang="en-GB" altLang="en-US" b="1" dirty="0">
                <a:solidFill>
                  <a:schemeClr val="tx1"/>
                </a:solidFill>
              </a:rPr>
              <a:t>Unacceptable</a:t>
            </a:r>
          </a:p>
          <a:p>
            <a:r>
              <a:rPr lang="en-GB" altLang="en-US" dirty="0">
                <a:solidFill>
                  <a:schemeClr val="tx1"/>
                </a:solidFill>
              </a:rPr>
              <a:t>40 – </a:t>
            </a:r>
            <a:r>
              <a:rPr lang="en-GB" altLang="en-US" b="1" dirty="0">
                <a:solidFill>
                  <a:schemeClr val="tx1"/>
                </a:solidFill>
              </a:rPr>
              <a:t>Acceptable</a:t>
            </a:r>
          </a:p>
          <a:p>
            <a:r>
              <a:rPr lang="en-GB" altLang="en-US" dirty="0">
                <a:solidFill>
                  <a:schemeClr val="tx1"/>
                </a:solidFill>
              </a:rPr>
              <a:t>  50 – </a:t>
            </a:r>
            <a:r>
              <a:rPr lang="en-GB" altLang="en-US" b="1" dirty="0">
                <a:solidFill>
                  <a:schemeClr val="tx1"/>
                </a:solidFill>
              </a:rPr>
              <a:t>Fair</a:t>
            </a:r>
          </a:p>
          <a:p>
            <a:r>
              <a:rPr lang="en-GB" altLang="en-US" dirty="0">
                <a:solidFill>
                  <a:schemeClr val="tx1"/>
                </a:solidFill>
              </a:rPr>
              <a:t>  60 – </a:t>
            </a:r>
            <a:r>
              <a:rPr lang="en-GB" altLang="en-US" b="1" dirty="0">
                <a:solidFill>
                  <a:schemeClr val="tx1"/>
                </a:solidFill>
              </a:rPr>
              <a:t>Good</a:t>
            </a:r>
          </a:p>
          <a:p>
            <a:r>
              <a:rPr lang="en-GB" altLang="en-US" dirty="0">
                <a:solidFill>
                  <a:schemeClr val="tx1"/>
                </a:solidFill>
              </a:rPr>
              <a:t>  75 – </a:t>
            </a:r>
            <a:r>
              <a:rPr lang="en-GB" altLang="en-US" b="1" dirty="0">
                <a:solidFill>
                  <a:schemeClr val="tx1"/>
                </a:solidFill>
              </a:rPr>
              <a:t>Very Good</a:t>
            </a:r>
          </a:p>
          <a:p>
            <a:r>
              <a:rPr lang="en-GB" altLang="en-US" dirty="0">
                <a:solidFill>
                  <a:schemeClr val="tx1"/>
                </a:solidFill>
              </a:rPr>
              <a:t>  90 – </a:t>
            </a:r>
            <a:r>
              <a:rPr lang="en-GB" altLang="en-US" b="1" dirty="0">
                <a:solidFill>
                  <a:schemeClr val="tx1"/>
                </a:solidFill>
              </a:rPr>
              <a:t>Excellent</a:t>
            </a:r>
          </a:p>
          <a:p>
            <a:r>
              <a:rPr lang="en-GB" altLang="en-US" dirty="0">
                <a:solidFill>
                  <a:schemeClr val="tx1"/>
                </a:solidFill>
              </a:rPr>
              <a:t>100 – </a:t>
            </a:r>
            <a:r>
              <a:rPr lang="en-GB" altLang="en-US" b="1" dirty="0">
                <a:solidFill>
                  <a:schemeClr val="tx1"/>
                </a:solidFill>
              </a:rPr>
              <a:t>Perfect</a:t>
            </a:r>
            <a:endParaRPr lang="en-GB" altLang="en-US" b="1" dirty="0">
              <a:solidFill>
                <a:schemeClr val="tx2"/>
              </a:solidFill>
            </a:endParaRPr>
          </a:p>
        </p:txBody>
      </p:sp>
      <p:sp>
        <p:nvSpPr>
          <p:cNvPr id="5" name="TextBox 4">
            <a:extLst>
              <a:ext uri="{FF2B5EF4-FFF2-40B4-BE49-F238E27FC236}">
                <a16:creationId xmlns:a16="http://schemas.microsoft.com/office/drawing/2014/main" id="{D9416058-3A91-9880-C944-232E23CF7DC0}"/>
              </a:ext>
            </a:extLst>
          </p:cNvPr>
          <p:cNvSpPr txBox="1"/>
          <p:nvPr/>
        </p:nvSpPr>
        <p:spPr>
          <a:xfrm>
            <a:off x="4879819" y="2006126"/>
            <a:ext cx="6251331" cy="1754326"/>
          </a:xfrm>
          <a:prstGeom prst="rect">
            <a:avLst/>
          </a:prstGeom>
          <a:noFill/>
        </p:spPr>
        <p:txBody>
          <a:bodyPr wrap="square" rtlCol="0">
            <a:spAutoFit/>
          </a:bodyPr>
          <a:lstStyle/>
          <a:p>
            <a:r>
              <a:rPr lang="en-GB">
                <a:latin typeface="+mn-lt"/>
              </a:rPr>
              <a:t>If any criteria scored below 40 the proposal is rejected and no overall mark calculated.</a:t>
            </a:r>
          </a:p>
          <a:p>
            <a:endParaRPr lang="en-GB">
              <a:latin typeface="+mn-lt"/>
            </a:endParaRPr>
          </a:p>
          <a:p>
            <a:r>
              <a:rPr lang="en-GB" b="1">
                <a:latin typeface="+mn-lt"/>
              </a:rPr>
              <a:t>Examples:</a:t>
            </a:r>
          </a:p>
          <a:p>
            <a:endParaRPr lang="en-GB"/>
          </a:p>
          <a:p>
            <a:endParaRPr lang="en-GB"/>
          </a:p>
        </p:txBody>
      </p:sp>
      <p:graphicFrame>
        <p:nvGraphicFramePr>
          <p:cNvPr id="6" name="Table 5">
            <a:extLst>
              <a:ext uri="{FF2B5EF4-FFF2-40B4-BE49-F238E27FC236}">
                <a16:creationId xmlns:a16="http://schemas.microsoft.com/office/drawing/2014/main" id="{1E622B31-3053-CE3C-8436-B40A06ADBE42}"/>
              </a:ext>
            </a:extLst>
          </p:cNvPr>
          <p:cNvGraphicFramePr>
            <a:graphicFrameLocks noGrp="1"/>
          </p:cNvGraphicFramePr>
          <p:nvPr/>
        </p:nvGraphicFramePr>
        <p:xfrm>
          <a:off x="4879819" y="3258713"/>
          <a:ext cx="6731864" cy="2951480"/>
        </p:xfrm>
        <a:graphic>
          <a:graphicData uri="http://schemas.openxmlformats.org/drawingml/2006/table">
            <a:tbl>
              <a:tblPr firstRow="1" bandRow="1">
                <a:tableStyleId>{073A0DAA-6AF3-43AB-8588-CEC1D06C72B9}</a:tableStyleId>
              </a:tblPr>
              <a:tblGrid>
                <a:gridCol w="1236464">
                  <a:extLst>
                    <a:ext uri="{9D8B030D-6E8A-4147-A177-3AD203B41FA5}">
                      <a16:colId xmlns:a16="http://schemas.microsoft.com/office/drawing/2014/main" val="1365753130"/>
                    </a:ext>
                  </a:extLst>
                </a:gridCol>
                <a:gridCol w="885888">
                  <a:extLst>
                    <a:ext uri="{9D8B030D-6E8A-4147-A177-3AD203B41FA5}">
                      <a16:colId xmlns:a16="http://schemas.microsoft.com/office/drawing/2014/main" val="731526534"/>
                    </a:ext>
                  </a:extLst>
                </a:gridCol>
                <a:gridCol w="1503680">
                  <a:extLst>
                    <a:ext uri="{9D8B030D-6E8A-4147-A177-3AD203B41FA5}">
                      <a16:colId xmlns:a16="http://schemas.microsoft.com/office/drawing/2014/main" val="920602661"/>
                    </a:ext>
                  </a:extLst>
                </a:gridCol>
                <a:gridCol w="1213657">
                  <a:extLst>
                    <a:ext uri="{9D8B030D-6E8A-4147-A177-3AD203B41FA5}">
                      <a16:colId xmlns:a16="http://schemas.microsoft.com/office/drawing/2014/main" val="820311185"/>
                    </a:ext>
                  </a:extLst>
                </a:gridCol>
                <a:gridCol w="1892175">
                  <a:extLst>
                    <a:ext uri="{9D8B030D-6E8A-4147-A177-3AD203B41FA5}">
                      <a16:colId xmlns:a16="http://schemas.microsoft.com/office/drawing/2014/main" val="2514386177"/>
                    </a:ext>
                  </a:extLst>
                </a:gridCol>
              </a:tblGrid>
              <a:tr h="370840">
                <a:tc>
                  <a:txBody>
                    <a:bodyPr/>
                    <a:lstStyle/>
                    <a:p>
                      <a:pPr algn="ctr"/>
                      <a:r>
                        <a:rPr lang="en-GB" sz="1600"/>
                        <a:t>Criteria</a:t>
                      </a:r>
                    </a:p>
                  </a:txBody>
                  <a:tcPr/>
                </a:tc>
                <a:tc>
                  <a:txBody>
                    <a:bodyPr/>
                    <a:lstStyle/>
                    <a:p>
                      <a:pPr algn="ctr"/>
                      <a:r>
                        <a:rPr lang="en-GB" sz="1600"/>
                        <a:t>WF</a:t>
                      </a:r>
                    </a:p>
                  </a:txBody>
                  <a:tcPr/>
                </a:tc>
                <a:tc>
                  <a:txBody>
                    <a:bodyPr/>
                    <a:lstStyle/>
                    <a:p>
                      <a:pPr algn="ctr"/>
                      <a:r>
                        <a:rPr lang="en-GB" sz="1600"/>
                        <a:t>Proposal 1</a:t>
                      </a:r>
                    </a:p>
                  </a:txBody>
                  <a:tcPr/>
                </a:tc>
                <a:tc>
                  <a:txBody>
                    <a:bodyPr/>
                    <a:lstStyle/>
                    <a:p>
                      <a:pPr algn="ctr"/>
                      <a:r>
                        <a:rPr lang="en-GB" sz="1600"/>
                        <a:t>Proposal 2</a:t>
                      </a:r>
                    </a:p>
                  </a:txBody>
                  <a:tcPr/>
                </a:tc>
                <a:tc>
                  <a:txBody>
                    <a:bodyPr/>
                    <a:lstStyle/>
                    <a:p>
                      <a:pPr algn="ctr"/>
                      <a:r>
                        <a:rPr lang="en-GB" sz="1600"/>
                        <a:t>Proposal 3</a:t>
                      </a:r>
                    </a:p>
                  </a:txBody>
                  <a:tcPr/>
                </a:tc>
                <a:extLst>
                  <a:ext uri="{0D108BD9-81ED-4DB2-BD59-A6C34878D82A}">
                    <a16:rowId xmlns:a16="http://schemas.microsoft.com/office/drawing/2014/main" val="1436813917"/>
                  </a:ext>
                </a:extLst>
              </a:tr>
              <a:tr h="370840">
                <a:tc>
                  <a:txBody>
                    <a:bodyPr/>
                    <a:lstStyle/>
                    <a:p>
                      <a:pPr algn="ctr"/>
                      <a:r>
                        <a:rPr lang="en-GB" sz="1600"/>
                        <a:t>1</a:t>
                      </a:r>
                    </a:p>
                  </a:txBody>
                  <a:tcPr/>
                </a:tc>
                <a:tc>
                  <a:txBody>
                    <a:bodyPr/>
                    <a:lstStyle/>
                    <a:p>
                      <a:pPr algn="ctr"/>
                      <a:r>
                        <a:rPr lang="en-GB" sz="1600"/>
                        <a:t>40%</a:t>
                      </a:r>
                    </a:p>
                  </a:txBody>
                  <a:tcPr/>
                </a:tc>
                <a:tc>
                  <a:txBody>
                    <a:bodyPr/>
                    <a:lstStyle/>
                    <a:p>
                      <a:pPr algn="ctr"/>
                      <a:r>
                        <a:rPr lang="en-GB" sz="1600"/>
                        <a:t>60 (24)</a:t>
                      </a:r>
                    </a:p>
                  </a:txBody>
                  <a:tcPr/>
                </a:tc>
                <a:tc>
                  <a:txBody>
                    <a:bodyPr/>
                    <a:lstStyle/>
                    <a:p>
                      <a:pPr algn="ctr"/>
                      <a:r>
                        <a:rPr lang="en-GB" sz="1600"/>
                        <a:t>60</a:t>
                      </a:r>
                    </a:p>
                  </a:txBody>
                  <a:tcPr/>
                </a:tc>
                <a:tc>
                  <a:txBody>
                    <a:bodyPr/>
                    <a:lstStyle/>
                    <a:p>
                      <a:pPr algn="ctr"/>
                      <a:r>
                        <a:rPr lang="en-GB" sz="1600"/>
                        <a:t>50 (20)</a:t>
                      </a:r>
                    </a:p>
                  </a:txBody>
                  <a:tcPr/>
                </a:tc>
                <a:extLst>
                  <a:ext uri="{0D108BD9-81ED-4DB2-BD59-A6C34878D82A}">
                    <a16:rowId xmlns:a16="http://schemas.microsoft.com/office/drawing/2014/main" val="4261773150"/>
                  </a:ext>
                </a:extLst>
              </a:tr>
              <a:tr h="370840">
                <a:tc>
                  <a:txBody>
                    <a:bodyPr/>
                    <a:lstStyle/>
                    <a:p>
                      <a:pPr algn="ctr"/>
                      <a:r>
                        <a:rPr lang="en-GB" sz="1600"/>
                        <a:t>2</a:t>
                      </a:r>
                    </a:p>
                  </a:txBody>
                  <a:tcPr/>
                </a:tc>
                <a:tc>
                  <a:txBody>
                    <a:bodyPr/>
                    <a:lstStyle/>
                    <a:p>
                      <a:pPr algn="ctr"/>
                      <a:r>
                        <a:rPr lang="en-GB" sz="1600"/>
                        <a:t>30%</a:t>
                      </a:r>
                    </a:p>
                  </a:txBody>
                  <a:tcPr/>
                </a:tc>
                <a:tc>
                  <a:txBody>
                    <a:bodyPr/>
                    <a:lstStyle/>
                    <a:p>
                      <a:pPr algn="ctr"/>
                      <a:r>
                        <a:rPr lang="en-GB" sz="1600"/>
                        <a:t>50 (15)</a:t>
                      </a:r>
                    </a:p>
                  </a:txBody>
                  <a:tcPr/>
                </a:tc>
                <a:tc>
                  <a:txBody>
                    <a:bodyPr/>
                    <a:lstStyle/>
                    <a:p>
                      <a:pPr algn="ctr"/>
                      <a:r>
                        <a:rPr lang="en-GB" sz="1600"/>
                        <a:t>75</a:t>
                      </a:r>
                    </a:p>
                  </a:txBody>
                  <a:tcPr/>
                </a:tc>
                <a:tc>
                  <a:txBody>
                    <a:bodyPr/>
                    <a:lstStyle/>
                    <a:p>
                      <a:pPr algn="ctr"/>
                      <a:r>
                        <a:rPr lang="en-GB" sz="1600"/>
                        <a:t>50 (15)</a:t>
                      </a:r>
                    </a:p>
                  </a:txBody>
                  <a:tcPr/>
                </a:tc>
                <a:extLst>
                  <a:ext uri="{0D108BD9-81ED-4DB2-BD59-A6C34878D82A}">
                    <a16:rowId xmlns:a16="http://schemas.microsoft.com/office/drawing/2014/main" val="4123007632"/>
                  </a:ext>
                </a:extLst>
              </a:tr>
              <a:tr h="370840">
                <a:tc>
                  <a:txBody>
                    <a:bodyPr/>
                    <a:lstStyle/>
                    <a:p>
                      <a:pPr algn="ctr"/>
                      <a:r>
                        <a:rPr lang="en-GB" sz="1600"/>
                        <a:t>3</a:t>
                      </a:r>
                    </a:p>
                  </a:txBody>
                  <a:tcPr/>
                </a:tc>
                <a:tc>
                  <a:txBody>
                    <a:bodyPr/>
                    <a:lstStyle/>
                    <a:p>
                      <a:pPr algn="ctr"/>
                      <a:r>
                        <a:rPr lang="en-GB" sz="1600"/>
                        <a:t>25%</a:t>
                      </a:r>
                    </a:p>
                  </a:txBody>
                  <a:tcPr/>
                </a:tc>
                <a:tc>
                  <a:txBody>
                    <a:bodyPr/>
                    <a:lstStyle/>
                    <a:p>
                      <a:pPr algn="ctr"/>
                      <a:r>
                        <a:rPr lang="en-GB" sz="1600"/>
                        <a:t>60 (15)</a:t>
                      </a:r>
                    </a:p>
                  </a:txBody>
                  <a:tcPr/>
                </a:tc>
                <a:tc>
                  <a:txBody>
                    <a:bodyPr/>
                    <a:lstStyle/>
                    <a:p>
                      <a:pPr algn="ctr"/>
                      <a:r>
                        <a:rPr lang="en-GB" sz="1600"/>
                        <a:t>30 (!)</a:t>
                      </a:r>
                    </a:p>
                  </a:txBody>
                  <a:tcPr/>
                </a:tc>
                <a:tc>
                  <a:txBody>
                    <a:bodyPr/>
                    <a:lstStyle/>
                    <a:p>
                      <a:pPr algn="ctr"/>
                      <a:r>
                        <a:rPr lang="en-GB" sz="1600"/>
                        <a:t>50 (12.5)</a:t>
                      </a:r>
                    </a:p>
                  </a:txBody>
                  <a:tcPr/>
                </a:tc>
                <a:extLst>
                  <a:ext uri="{0D108BD9-81ED-4DB2-BD59-A6C34878D82A}">
                    <a16:rowId xmlns:a16="http://schemas.microsoft.com/office/drawing/2014/main" val="1896037216"/>
                  </a:ext>
                </a:extLst>
              </a:tr>
              <a:tr h="370840">
                <a:tc>
                  <a:txBody>
                    <a:bodyPr/>
                    <a:lstStyle/>
                    <a:p>
                      <a:pPr algn="ctr"/>
                      <a:r>
                        <a:rPr lang="en-GB" sz="1600"/>
                        <a:t>4</a:t>
                      </a:r>
                    </a:p>
                  </a:txBody>
                  <a:tcPr/>
                </a:tc>
                <a:tc>
                  <a:txBody>
                    <a:bodyPr/>
                    <a:lstStyle/>
                    <a:p>
                      <a:pPr algn="ctr"/>
                      <a:r>
                        <a:rPr lang="en-GB" sz="1600"/>
                        <a:t>5%</a:t>
                      </a:r>
                    </a:p>
                  </a:txBody>
                  <a:tcPr/>
                </a:tc>
                <a:tc>
                  <a:txBody>
                    <a:bodyPr/>
                    <a:lstStyle/>
                    <a:p>
                      <a:pPr algn="ctr"/>
                      <a:r>
                        <a:rPr lang="en-GB" sz="1600"/>
                        <a:t>100 (5)</a:t>
                      </a:r>
                    </a:p>
                  </a:txBody>
                  <a:tcPr/>
                </a:tc>
                <a:tc>
                  <a:txBody>
                    <a:bodyPr/>
                    <a:lstStyle/>
                    <a:p>
                      <a:pPr algn="ctr"/>
                      <a:r>
                        <a:rPr lang="en-GB" sz="1600"/>
                        <a:t>90</a:t>
                      </a:r>
                    </a:p>
                  </a:txBody>
                  <a:tcPr/>
                </a:tc>
                <a:tc>
                  <a:txBody>
                    <a:bodyPr/>
                    <a:lstStyle/>
                    <a:p>
                      <a:pPr algn="ctr"/>
                      <a:r>
                        <a:rPr lang="en-GB" sz="1600"/>
                        <a:t>60 (3)</a:t>
                      </a:r>
                    </a:p>
                  </a:txBody>
                  <a:tcPr/>
                </a:tc>
                <a:extLst>
                  <a:ext uri="{0D108BD9-81ED-4DB2-BD59-A6C34878D82A}">
                    <a16:rowId xmlns:a16="http://schemas.microsoft.com/office/drawing/2014/main" val="3394141018"/>
                  </a:ext>
                </a:extLst>
              </a:tr>
              <a:tr h="370840">
                <a:tc>
                  <a:txBody>
                    <a:bodyPr/>
                    <a:lstStyle/>
                    <a:p>
                      <a:pPr algn="ctr"/>
                      <a:r>
                        <a:rPr lang="en-GB" sz="1600"/>
                        <a:t>TOTAL</a:t>
                      </a:r>
                    </a:p>
                  </a:txBody>
                  <a:tcPr/>
                </a:tc>
                <a:tc>
                  <a:txBody>
                    <a:bodyPr/>
                    <a:lstStyle/>
                    <a:p>
                      <a:pPr algn="ctr"/>
                      <a:r>
                        <a:rPr lang="en-GB" sz="1600"/>
                        <a:t>100%</a:t>
                      </a:r>
                    </a:p>
                  </a:txBody>
                  <a:tcPr/>
                </a:tc>
                <a:tc>
                  <a:txBody>
                    <a:bodyPr/>
                    <a:lstStyle/>
                    <a:p>
                      <a:pPr algn="ctr"/>
                      <a:r>
                        <a:rPr lang="en-GB" sz="1600"/>
                        <a:t>59</a:t>
                      </a:r>
                    </a:p>
                  </a:txBody>
                  <a:tcPr/>
                </a:tc>
                <a:tc>
                  <a:txBody>
                    <a:bodyPr/>
                    <a:lstStyle/>
                    <a:p>
                      <a:pPr algn="ctr"/>
                      <a:r>
                        <a:rPr lang="en-GB" sz="1600"/>
                        <a:t>-</a:t>
                      </a:r>
                    </a:p>
                  </a:txBody>
                  <a:tcPr/>
                </a:tc>
                <a:tc>
                  <a:txBody>
                    <a:bodyPr/>
                    <a:lstStyle/>
                    <a:p>
                      <a:pPr algn="ctr"/>
                      <a:r>
                        <a:rPr lang="en-GB" sz="1600"/>
                        <a:t>50.5</a:t>
                      </a:r>
                    </a:p>
                  </a:txBody>
                  <a:tcPr/>
                </a:tc>
                <a:extLst>
                  <a:ext uri="{0D108BD9-81ED-4DB2-BD59-A6C34878D82A}">
                    <a16:rowId xmlns:a16="http://schemas.microsoft.com/office/drawing/2014/main" val="1329065711"/>
                  </a:ext>
                </a:extLst>
              </a:tr>
              <a:tr h="370840">
                <a:tc>
                  <a:txBody>
                    <a:bodyPr/>
                    <a:lstStyle/>
                    <a:p>
                      <a:pPr algn="ctr"/>
                      <a:r>
                        <a:rPr lang="en-GB" sz="1400" b="1"/>
                        <a:t>Type A Threshold</a:t>
                      </a:r>
                    </a:p>
                  </a:txBody>
                  <a:tcPr/>
                </a:tc>
                <a:tc>
                  <a:txBody>
                    <a:bodyPr/>
                    <a:lstStyle/>
                    <a:p>
                      <a:pPr algn="ctr"/>
                      <a:r>
                        <a:rPr lang="en-GB" sz="1400" b="1"/>
                        <a:t>55</a:t>
                      </a:r>
                    </a:p>
                  </a:txBody>
                  <a:tcPr/>
                </a:tc>
                <a:tc>
                  <a:txBody>
                    <a:bodyPr/>
                    <a:lstStyle/>
                    <a:p>
                      <a:pPr algn="ctr"/>
                      <a:r>
                        <a:rPr lang="en-GB" sz="1400" b="1"/>
                        <a:t>Recommended</a:t>
                      </a:r>
                    </a:p>
                  </a:txBody>
                  <a:tcPr/>
                </a:tc>
                <a:tc>
                  <a:txBody>
                    <a:bodyPr/>
                    <a:lstStyle/>
                    <a:p>
                      <a:pPr algn="ctr"/>
                      <a:r>
                        <a:rPr lang="en-GB" sz="1400" b="1"/>
                        <a:t>Rejected</a:t>
                      </a:r>
                    </a:p>
                  </a:txBody>
                  <a:tcPr/>
                </a:tc>
                <a:tc>
                  <a:txBody>
                    <a:bodyPr/>
                    <a:lstStyle/>
                    <a:p>
                      <a:pPr algn="ctr"/>
                      <a:r>
                        <a:rPr lang="en-GB" sz="1400" b="1"/>
                        <a:t>Not Recommended</a:t>
                      </a:r>
                    </a:p>
                  </a:txBody>
                  <a:tcPr/>
                </a:tc>
                <a:extLst>
                  <a:ext uri="{0D108BD9-81ED-4DB2-BD59-A6C34878D82A}">
                    <a16:rowId xmlns:a16="http://schemas.microsoft.com/office/drawing/2014/main" val="3674663060"/>
                  </a:ext>
                </a:extLst>
              </a:tr>
            </a:tbl>
          </a:graphicData>
        </a:graphic>
      </p:graphicFrame>
    </p:spTree>
    <p:extLst>
      <p:ext uri="{BB962C8B-B14F-4D97-AF65-F5344CB8AC3E}">
        <p14:creationId xmlns:p14="http://schemas.microsoft.com/office/powerpoint/2010/main" val="233454440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A188A0-2777-409E-B538-1A7AD42CC8CB}"/>
              </a:ext>
            </a:extLst>
          </p:cNvPr>
          <p:cNvSpPr>
            <a:spLocks noGrp="1"/>
          </p:cNvSpPr>
          <p:nvPr>
            <p:ph type="title"/>
          </p:nvPr>
        </p:nvSpPr>
        <p:spPr>
          <a:xfrm>
            <a:off x="216000" y="175790"/>
            <a:ext cx="10108800" cy="523220"/>
          </a:xfrm>
        </p:spPr>
        <p:txBody>
          <a:bodyPr/>
          <a:lstStyle/>
          <a:p>
            <a:r>
              <a:rPr lang="en-GB" sz="2800"/>
              <a:t>2. The Tender Evaluation</a:t>
            </a:r>
          </a:p>
        </p:txBody>
      </p:sp>
      <p:sp>
        <p:nvSpPr>
          <p:cNvPr id="6" name="Content Placeholder 5">
            <a:extLst>
              <a:ext uri="{FF2B5EF4-FFF2-40B4-BE49-F238E27FC236}">
                <a16:creationId xmlns:a16="http://schemas.microsoft.com/office/drawing/2014/main" id="{50348CCD-F536-440F-A155-628386B9E06A}"/>
              </a:ext>
            </a:extLst>
          </p:cNvPr>
          <p:cNvSpPr>
            <a:spLocks noGrp="1"/>
          </p:cNvSpPr>
          <p:nvPr>
            <p:ph idx="1"/>
          </p:nvPr>
        </p:nvSpPr>
        <p:spPr/>
        <p:txBody>
          <a:bodyPr/>
          <a:lstStyle/>
          <a:p>
            <a:pPr>
              <a:spcAft>
                <a:spcPts val="600"/>
              </a:spcAft>
            </a:pPr>
            <a:r>
              <a:rPr lang="en-GB" sz="2000" b="1" dirty="0">
                <a:solidFill>
                  <a:schemeClr val="tx1"/>
                </a:solidFill>
                <a:highlight>
                  <a:srgbClr val="D9D9D9"/>
                </a:highlight>
              </a:rPr>
              <a:t>Programmatic Review</a:t>
            </a:r>
            <a:endParaRPr lang="en-GB" altLang="en-US" sz="2000" dirty="0">
              <a:solidFill>
                <a:schemeClr val="tx2"/>
              </a:solidFill>
            </a:endParaRPr>
          </a:p>
          <a:p>
            <a:pPr>
              <a:spcAft>
                <a:spcPts val="600"/>
              </a:spcAft>
              <a:buClr>
                <a:schemeClr val="tx2"/>
              </a:buClr>
            </a:pPr>
            <a:r>
              <a:rPr lang="en-GB" sz="1800" b="0" i="0" u="none" strike="noStrike" dirty="0">
                <a:solidFill>
                  <a:schemeClr val="tx1"/>
                </a:solidFill>
                <a:effectLst/>
                <a:latin typeface="Arial" panose="020B0604020202020204" pitchFamily="34" charset="0"/>
              </a:rPr>
              <a:t>ESA with the representatives of the national delegation performs the programmatic evaluation of the proposals.</a:t>
            </a:r>
          </a:p>
          <a:p>
            <a:pPr>
              <a:spcAft>
                <a:spcPts val="600"/>
              </a:spcAft>
              <a:buClr>
                <a:schemeClr val="tx2"/>
              </a:buClr>
            </a:pPr>
            <a:r>
              <a:rPr lang="en-GB" altLang="en-US" dirty="0">
                <a:solidFill>
                  <a:schemeClr val="tx1"/>
                </a:solidFill>
              </a:rPr>
              <a:t>For the activity types indicated below, only proposals with an overall marking equal to or above the threshold shown will be recommended to the national delegation for review and approval. </a:t>
            </a:r>
          </a:p>
          <a:p>
            <a:pPr>
              <a:spcAft>
                <a:spcPts val="600"/>
              </a:spcAft>
              <a:buClr>
                <a:schemeClr val="tx2"/>
              </a:buClr>
            </a:pPr>
            <a:endParaRPr lang="en-GB" altLang="en-US" dirty="0">
              <a:solidFill>
                <a:schemeClr val="tx2"/>
              </a:solidFill>
            </a:endParaRPr>
          </a:p>
          <a:p>
            <a:pPr>
              <a:spcAft>
                <a:spcPts val="600"/>
              </a:spcAft>
              <a:buClr>
                <a:schemeClr val="tx2"/>
              </a:buClr>
            </a:pPr>
            <a:endParaRPr lang="en-GB" altLang="en-US" dirty="0">
              <a:solidFill>
                <a:schemeClr val="tx2"/>
              </a:solidFill>
            </a:endParaRPr>
          </a:p>
          <a:p>
            <a:pPr>
              <a:spcAft>
                <a:spcPts val="600"/>
              </a:spcAft>
              <a:buClr>
                <a:schemeClr val="tx2"/>
              </a:buClr>
            </a:pPr>
            <a:r>
              <a:rPr lang="en-GB" altLang="en-US" dirty="0">
                <a:solidFill>
                  <a:schemeClr val="tx2"/>
                </a:solidFill>
              </a:rPr>
              <a:t>T</a:t>
            </a:r>
            <a:r>
              <a:rPr lang="en-GB" altLang="en-US" dirty="0">
                <a:solidFill>
                  <a:schemeClr val="tx1"/>
                </a:solidFill>
              </a:rPr>
              <a:t>he programmatic evaluation of the proposals:</a:t>
            </a:r>
          </a:p>
          <a:p>
            <a:pPr marL="285750" indent="-285750">
              <a:spcAft>
                <a:spcPts val="600"/>
              </a:spcAft>
              <a:buClr>
                <a:schemeClr val="tx2"/>
              </a:buClr>
              <a:buFont typeface="Arial" panose="020B0604020202020204" pitchFamily="34" charset="0"/>
              <a:buChar char="•"/>
            </a:pPr>
            <a:r>
              <a:rPr lang="en-GB" altLang="en-US" sz="1600" dirty="0">
                <a:solidFill>
                  <a:schemeClr val="tx2"/>
                </a:solidFill>
                <a:latin typeface="Arial"/>
                <a:ea typeface="MS PGothic"/>
                <a:cs typeface="Arial"/>
              </a:rPr>
              <a:t>Takes into account the TEB report containing the technical evaluation, marks, ranking and recommendations;</a:t>
            </a:r>
          </a:p>
          <a:p>
            <a:pPr marL="285750" indent="-285750">
              <a:spcAft>
                <a:spcPts val="600"/>
              </a:spcAft>
              <a:buClr>
                <a:schemeClr val="tx2"/>
              </a:buClr>
              <a:buFont typeface="Arial" panose="020B0604020202020204" pitchFamily="34" charset="0"/>
              <a:buChar char="•"/>
            </a:pPr>
            <a:r>
              <a:rPr lang="en-GB" altLang="en-US" sz="1600" dirty="0">
                <a:solidFill>
                  <a:schemeClr val="tx2"/>
                </a:solidFill>
              </a:rPr>
              <a:t>Considers the available budget, the programmatic priorities and national interests;</a:t>
            </a:r>
          </a:p>
          <a:p>
            <a:pPr marL="285750" indent="-285750">
              <a:spcAft>
                <a:spcPts val="600"/>
              </a:spcAft>
              <a:buClr>
                <a:schemeClr val="tx2"/>
              </a:buClr>
              <a:buFont typeface="Arial" panose="020B0604020202020204" pitchFamily="34" charset="0"/>
              <a:buChar char="•"/>
            </a:pPr>
            <a:r>
              <a:rPr lang="en-GB" altLang="en-US" sz="1600" dirty="0">
                <a:solidFill>
                  <a:schemeClr val="tx2"/>
                </a:solidFill>
                <a:latin typeface="Arial"/>
                <a:ea typeface="MS PGothic"/>
                <a:cs typeface="Arial"/>
              </a:rPr>
              <a:t>Recommends activities for implementation;</a:t>
            </a:r>
            <a:endParaRPr lang="en-GB" altLang="en-US" sz="1600" dirty="0">
              <a:solidFill>
                <a:schemeClr val="tx2"/>
              </a:solidFill>
            </a:endParaRPr>
          </a:p>
          <a:p>
            <a:pPr marL="285750" indent="-285750">
              <a:spcAft>
                <a:spcPts val="600"/>
              </a:spcAft>
              <a:buClr>
                <a:schemeClr val="tx2"/>
              </a:buClr>
              <a:buFont typeface="Arial" panose="020B0604020202020204" pitchFamily="34" charset="0"/>
              <a:buChar char="•"/>
            </a:pPr>
            <a:r>
              <a:rPr lang="en-GB" altLang="en-US" sz="1600" dirty="0">
                <a:solidFill>
                  <a:schemeClr val="tx2"/>
                </a:solidFill>
              </a:rPr>
              <a:t>This meeting is planned in </a:t>
            </a:r>
            <a:r>
              <a:rPr lang="en-GB" altLang="en-US" sz="1600" b="1" dirty="0">
                <a:solidFill>
                  <a:schemeClr val="accent2"/>
                </a:solidFill>
              </a:rPr>
              <a:t>March 2026.</a:t>
            </a:r>
            <a:endParaRPr lang="en-GB" altLang="en-US" sz="1600" dirty="0">
              <a:solidFill>
                <a:schemeClr val="tx2"/>
              </a:solidFill>
            </a:endParaRPr>
          </a:p>
        </p:txBody>
      </p:sp>
      <p:graphicFrame>
        <p:nvGraphicFramePr>
          <p:cNvPr id="3" name="Table 2">
            <a:extLst>
              <a:ext uri="{FF2B5EF4-FFF2-40B4-BE49-F238E27FC236}">
                <a16:creationId xmlns:a16="http://schemas.microsoft.com/office/drawing/2014/main" id="{4C6F3709-D002-7E33-A91C-402B343ED1E2}"/>
              </a:ext>
            </a:extLst>
          </p:cNvPr>
          <p:cNvGraphicFramePr>
            <a:graphicFrameLocks noGrp="1"/>
          </p:cNvGraphicFramePr>
          <p:nvPr>
            <p:extLst>
              <p:ext uri="{D42A27DB-BD31-4B8C-83A1-F6EECF244321}">
                <p14:modId xmlns:p14="http://schemas.microsoft.com/office/powerpoint/2010/main" val="3448641112"/>
              </p:ext>
            </p:extLst>
          </p:nvPr>
        </p:nvGraphicFramePr>
        <p:xfrm>
          <a:off x="1916119" y="2758440"/>
          <a:ext cx="8393100" cy="670560"/>
        </p:xfrm>
        <a:graphic>
          <a:graphicData uri="http://schemas.openxmlformats.org/drawingml/2006/table">
            <a:tbl>
              <a:tblPr>
                <a:tableStyleId>{D7AC3CCA-C797-4891-BE02-D94E43425B78}</a:tableStyleId>
              </a:tblPr>
              <a:tblGrid>
                <a:gridCol w="1145173">
                  <a:extLst>
                    <a:ext uri="{9D8B030D-6E8A-4147-A177-3AD203B41FA5}">
                      <a16:colId xmlns:a16="http://schemas.microsoft.com/office/drawing/2014/main" val="4120831497"/>
                    </a:ext>
                  </a:extLst>
                </a:gridCol>
                <a:gridCol w="782776">
                  <a:extLst>
                    <a:ext uri="{9D8B030D-6E8A-4147-A177-3AD203B41FA5}">
                      <a16:colId xmlns:a16="http://schemas.microsoft.com/office/drawing/2014/main" val="3061497777"/>
                    </a:ext>
                  </a:extLst>
                </a:gridCol>
                <a:gridCol w="782776">
                  <a:extLst>
                    <a:ext uri="{9D8B030D-6E8A-4147-A177-3AD203B41FA5}">
                      <a16:colId xmlns:a16="http://schemas.microsoft.com/office/drawing/2014/main" val="2567711385"/>
                    </a:ext>
                  </a:extLst>
                </a:gridCol>
                <a:gridCol w="797272">
                  <a:extLst>
                    <a:ext uri="{9D8B030D-6E8A-4147-A177-3AD203B41FA5}">
                      <a16:colId xmlns:a16="http://schemas.microsoft.com/office/drawing/2014/main" val="4049618381"/>
                    </a:ext>
                  </a:extLst>
                </a:gridCol>
                <a:gridCol w="782776">
                  <a:extLst>
                    <a:ext uri="{9D8B030D-6E8A-4147-A177-3AD203B41FA5}">
                      <a16:colId xmlns:a16="http://schemas.microsoft.com/office/drawing/2014/main" val="4066244240"/>
                    </a:ext>
                  </a:extLst>
                </a:gridCol>
                <a:gridCol w="797272">
                  <a:extLst>
                    <a:ext uri="{9D8B030D-6E8A-4147-A177-3AD203B41FA5}">
                      <a16:colId xmlns:a16="http://schemas.microsoft.com/office/drawing/2014/main" val="3094727648"/>
                    </a:ext>
                  </a:extLst>
                </a:gridCol>
                <a:gridCol w="782776">
                  <a:extLst>
                    <a:ext uri="{9D8B030D-6E8A-4147-A177-3AD203B41FA5}">
                      <a16:colId xmlns:a16="http://schemas.microsoft.com/office/drawing/2014/main" val="1336611533"/>
                    </a:ext>
                  </a:extLst>
                </a:gridCol>
                <a:gridCol w="855255">
                  <a:extLst>
                    <a:ext uri="{9D8B030D-6E8A-4147-A177-3AD203B41FA5}">
                      <a16:colId xmlns:a16="http://schemas.microsoft.com/office/drawing/2014/main" val="1305013326"/>
                    </a:ext>
                  </a:extLst>
                </a:gridCol>
                <a:gridCol w="869752">
                  <a:extLst>
                    <a:ext uri="{9D8B030D-6E8A-4147-A177-3AD203B41FA5}">
                      <a16:colId xmlns:a16="http://schemas.microsoft.com/office/drawing/2014/main" val="3471645602"/>
                    </a:ext>
                  </a:extLst>
                </a:gridCol>
                <a:gridCol w="797272">
                  <a:extLst>
                    <a:ext uri="{9D8B030D-6E8A-4147-A177-3AD203B41FA5}">
                      <a16:colId xmlns:a16="http://schemas.microsoft.com/office/drawing/2014/main" val="4186179652"/>
                    </a:ext>
                  </a:extLst>
                </a:gridCol>
              </a:tblGrid>
              <a:tr h="0">
                <a:tc>
                  <a:txBody>
                    <a:bodyPr/>
                    <a:lstStyle/>
                    <a:p>
                      <a:pPr algn="just" rtl="0" fontAlgn="base"/>
                      <a:r>
                        <a:rPr lang="en-GB" sz="1600" b="0">
                          <a:solidFill>
                            <a:schemeClr val="bg1"/>
                          </a:solidFill>
                          <a:effectLst/>
                        </a:rPr>
                        <a:t>Type </a:t>
                      </a:r>
                      <a:endParaRPr lang="en-GB" sz="2400" b="0" i="0">
                        <a:solidFill>
                          <a:schemeClr val="bg1"/>
                        </a:solidFill>
                        <a:effectLst/>
                      </a:endParaRPr>
                    </a:p>
                  </a:txBody>
                  <a:tcPr>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solidFill>
                      <a:schemeClr val="tx1"/>
                    </a:solidFill>
                  </a:tcPr>
                </a:tc>
                <a:tc>
                  <a:txBody>
                    <a:bodyPr/>
                    <a:lstStyle/>
                    <a:p>
                      <a:pPr algn="just" rtl="0" fontAlgn="base"/>
                      <a:r>
                        <a:rPr lang="en-GB" sz="1600" b="0">
                          <a:solidFill>
                            <a:schemeClr val="bg1"/>
                          </a:solidFill>
                          <a:effectLst/>
                        </a:rPr>
                        <a:t>A </a:t>
                      </a:r>
                      <a:endParaRPr lang="en-GB" sz="2400" b="0" i="0">
                        <a:solidFill>
                          <a:schemeClr val="bg1"/>
                        </a:solidFill>
                        <a:effectLst/>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solidFill>
                      <a:schemeClr val="tx1"/>
                    </a:solidFill>
                  </a:tcPr>
                </a:tc>
                <a:tc>
                  <a:txBody>
                    <a:bodyPr/>
                    <a:lstStyle/>
                    <a:p>
                      <a:pPr algn="just" rtl="0" fontAlgn="base"/>
                      <a:r>
                        <a:rPr lang="en-GB" sz="1600" b="0">
                          <a:solidFill>
                            <a:schemeClr val="bg1"/>
                          </a:solidFill>
                          <a:effectLst/>
                        </a:rPr>
                        <a:t>B </a:t>
                      </a:r>
                      <a:endParaRPr lang="en-GB" sz="2400" b="0" i="0">
                        <a:solidFill>
                          <a:schemeClr val="bg1"/>
                        </a:solidFill>
                        <a:effectLst/>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solidFill>
                      <a:schemeClr val="tx1"/>
                    </a:solidFill>
                  </a:tcPr>
                </a:tc>
                <a:tc>
                  <a:txBody>
                    <a:bodyPr/>
                    <a:lstStyle/>
                    <a:p>
                      <a:pPr algn="just" rtl="0" fontAlgn="base"/>
                      <a:r>
                        <a:rPr lang="en-GB" sz="1600" b="0">
                          <a:solidFill>
                            <a:schemeClr val="bg1"/>
                          </a:solidFill>
                          <a:effectLst/>
                        </a:rPr>
                        <a:t>C </a:t>
                      </a:r>
                      <a:endParaRPr lang="en-GB" sz="2400" b="0" i="0">
                        <a:solidFill>
                          <a:schemeClr val="bg1"/>
                        </a:solidFill>
                        <a:effectLst/>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solidFill>
                      <a:schemeClr val="tx1"/>
                    </a:solidFill>
                  </a:tcPr>
                </a:tc>
                <a:tc>
                  <a:txBody>
                    <a:bodyPr/>
                    <a:lstStyle/>
                    <a:p>
                      <a:pPr algn="just" rtl="0" fontAlgn="base"/>
                      <a:r>
                        <a:rPr lang="en-GB" sz="1600" b="0">
                          <a:solidFill>
                            <a:schemeClr val="bg1"/>
                          </a:solidFill>
                          <a:effectLst/>
                        </a:rPr>
                        <a:t>D </a:t>
                      </a:r>
                      <a:endParaRPr lang="en-GB" sz="2400" b="0" i="0">
                        <a:solidFill>
                          <a:schemeClr val="bg1"/>
                        </a:solidFill>
                        <a:effectLst/>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solidFill>
                      <a:schemeClr val="tx1"/>
                    </a:solidFill>
                  </a:tcPr>
                </a:tc>
                <a:tc>
                  <a:txBody>
                    <a:bodyPr/>
                    <a:lstStyle/>
                    <a:p>
                      <a:pPr algn="just" rtl="0" fontAlgn="base"/>
                      <a:r>
                        <a:rPr lang="en-GB" sz="1600" b="0">
                          <a:solidFill>
                            <a:schemeClr val="bg1"/>
                          </a:solidFill>
                          <a:effectLst/>
                        </a:rPr>
                        <a:t>E </a:t>
                      </a:r>
                      <a:endParaRPr lang="en-GB" sz="2400" b="0" i="0">
                        <a:solidFill>
                          <a:schemeClr val="bg1"/>
                        </a:solidFill>
                        <a:effectLst/>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solidFill>
                      <a:schemeClr val="tx1"/>
                    </a:solidFill>
                  </a:tcPr>
                </a:tc>
                <a:tc>
                  <a:txBody>
                    <a:bodyPr/>
                    <a:lstStyle/>
                    <a:p>
                      <a:pPr algn="just" rtl="0" fontAlgn="base"/>
                      <a:r>
                        <a:rPr lang="en-GB" sz="1600" b="0">
                          <a:solidFill>
                            <a:schemeClr val="bg1"/>
                          </a:solidFill>
                          <a:effectLst/>
                        </a:rPr>
                        <a:t>F </a:t>
                      </a:r>
                      <a:endParaRPr lang="en-GB" sz="2400" b="0" i="0">
                        <a:solidFill>
                          <a:schemeClr val="bg1"/>
                        </a:solidFill>
                        <a:effectLst/>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solidFill>
                      <a:schemeClr val="tx1"/>
                    </a:solidFill>
                  </a:tcPr>
                </a:tc>
                <a:tc>
                  <a:txBody>
                    <a:bodyPr/>
                    <a:lstStyle/>
                    <a:p>
                      <a:pPr algn="just" rtl="0" fontAlgn="base"/>
                      <a:r>
                        <a:rPr lang="en-GB" sz="1600" b="0">
                          <a:solidFill>
                            <a:schemeClr val="bg1"/>
                          </a:solidFill>
                          <a:effectLst/>
                        </a:rPr>
                        <a:t>G1 </a:t>
                      </a:r>
                      <a:endParaRPr lang="en-GB" sz="2400" b="0" i="0">
                        <a:solidFill>
                          <a:schemeClr val="bg1"/>
                        </a:solidFill>
                        <a:effectLst/>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solidFill>
                      <a:schemeClr val="tx1"/>
                    </a:solidFill>
                  </a:tcPr>
                </a:tc>
                <a:tc>
                  <a:txBody>
                    <a:bodyPr/>
                    <a:lstStyle/>
                    <a:p>
                      <a:pPr algn="just" rtl="0" fontAlgn="base"/>
                      <a:r>
                        <a:rPr lang="en-GB" sz="1600" b="0">
                          <a:solidFill>
                            <a:schemeClr val="bg1"/>
                          </a:solidFill>
                          <a:effectLst/>
                        </a:rPr>
                        <a:t>G2 </a:t>
                      </a:r>
                      <a:endParaRPr lang="en-GB" sz="2400" b="0" i="0">
                        <a:solidFill>
                          <a:schemeClr val="bg1"/>
                        </a:solidFill>
                        <a:effectLst/>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solidFill>
                      <a:schemeClr val="tx1"/>
                    </a:solidFill>
                  </a:tcPr>
                </a:tc>
                <a:tc>
                  <a:txBody>
                    <a:bodyPr/>
                    <a:lstStyle/>
                    <a:p>
                      <a:pPr algn="just" rtl="0" fontAlgn="base"/>
                      <a:r>
                        <a:rPr lang="en-GB" sz="1600" b="0">
                          <a:solidFill>
                            <a:schemeClr val="bg1"/>
                          </a:solidFill>
                          <a:effectLst/>
                        </a:rPr>
                        <a:t>H </a:t>
                      </a:r>
                      <a:endParaRPr lang="en-GB" sz="2400" b="0" i="0">
                        <a:solidFill>
                          <a:schemeClr val="bg1"/>
                        </a:solidFill>
                        <a:effectLst/>
                      </a:endParaRPr>
                    </a:p>
                  </a:txBody>
                  <a:tcPr>
                    <a:lnL w="12700" cap="flat" cmpd="sng" algn="ctr">
                      <a:solidFill>
                        <a:schemeClr val="bg1"/>
                      </a:solidFill>
                      <a:prstDash val="solid"/>
                      <a:round/>
                      <a:headEnd type="none" w="med" len="med"/>
                      <a:tailEnd type="none" w="med" len="med"/>
                    </a:lnL>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3159673980"/>
                  </a:ext>
                </a:extLst>
              </a:tr>
              <a:tr h="190500">
                <a:tc>
                  <a:txBody>
                    <a:bodyPr/>
                    <a:lstStyle/>
                    <a:p>
                      <a:pPr algn="just" rtl="0" fontAlgn="base"/>
                      <a:r>
                        <a:rPr lang="en-GB" sz="1600" b="0">
                          <a:solidFill>
                            <a:schemeClr val="tx1"/>
                          </a:solidFill>
                          <a:effectLst/>
                        </a:rPr>
                        <a:t>Threshold </a:t>
                      </a:r>
                      <a:endParaRPr lang="en-GB" sz="2400" b="0" i="0">
                        <a:solidFill>
                          <a:schemeClr val="tx1"/>
                        </a:solidFill>
                        <a:effectLst/>
                      </a:endParaRPr>
                    </a:p>
                  </a:txBody>
                  <a:tcPr>
                    <a:lnT w="12700" cap="flat" cmpd="sng" algn="ctr">
                      <a:solidFill>
                        <a:schemeClr val="bg1"/>
                      </a:solidFill>
                      <a:prstDash val="solid"/>
                      <a:round/>
                      <a:headEnd type="none" w="med" len="med"/>
                      <a:tailEnd type="none" w="med" len="med"/>
                    </a:lnT>
                  </a:tcPr>
                </a:tc>
                <a:tc>
                  <a:txBody>
                    <a:bodyPr/>
                    <a:lstStyle/>
                    <a:p>
                      <a:pPr algn="just" rtl="0" fontAlgn="base"/>
                      <a:r>
                        <a:rPr lang="en-GB" sz="1600" b="0" i="0" dirty="0">
                          <a:solidFill>
                            <a:schemeClr val="tx1"/>
                          </a:solidFill>
                          <a:effectLst/>
                        </a:rPr>
                        <a:t>50</a:t>
                      </a:r>
                      <a:endParaRPr lang="en-GB" sz="2400" b="0" i="0" dirty="0">
                        <a:solidFill>
                          <a:schemeClr val="tx1"/>
                        </a:solidFill>
                        <a:effectLst/>
                      </a:endParaRPr>
                    </a:p>
                  </a:txBody>
                  <a:tcPr>
                    <a:lnT w="12700" cap="flat" cmpd="sng" algn="ctr">
                      <a:solidFill>
                        <a:schemeClr val="bg1"/>
                      </a:solidFill>
                      <a:prstDash val="solid"/>
                      <a:round/>
                      <a:headEnd type="none" w="med" len="med"/>
                      <a:tailEnd type="none" w="med" len="med"/>
                    </a:lnT>
                  </a:tcPr>
                </a:tc>
                <a:tc>
                  <a:txBody>
                    <a:bodyPr/>
                    <a:lstStyle/>
                    <a:p>
                      <a:pPr algn="just" rtl="0" fontAlgn="base"/>
                      <a:r>
                        <a:rPr lang="en-GB" sz="1600" b="0" dirty="0">
                          <a:solidFill>
                            <a:schemeClr val="tx1"/>
                          </a:solidFill>
                          <a:effectLst/>
                        </a:rPr>
                        <a:t>55</a:t>
                      </a:r>
                      <a:endParaRPr lang="en-GB" sz="2400" b="0" i="0" dirty="0">
                        <a:solidFill>
                          <a:schemeClr val="tx1"/>
                        </a:solidFill>
                        <a:effectLst/>
                      </a:endParaRPr>
                    </a:p>
                  </a:txBody>
                  <a:tcPr>
                    <a:lnT w="12700" cap="flat" cmpd="sng" algn="ctr">
                      <a:solidFill>
                        <a:schemeClr val="bg1"/>
                      </a:solidFill>
                      <a:prstDash val="solid"/>
                      <a:round/>
                      <a:headEnd type="none" w="med" len="med"/>
                      <a:tailEnd type="none" w="med" len="med"/>
                    </a:lnT>
                  </a:tcPr>
                </a:tc>
                <a:tc>
                  <a:txBody>
                    <a:bodyPr/>
                    <a:lstStyle/>
                    <a:p>
                      <a:pPr algn="just" rtl="0" fontAlgn="base"/>
                      <a:r>
                        <a:rPr lang="en-GB" sz="1600" b="0">
                          <a:solidFill>
                            <a:schemeClr val="tx1"/>
                          </a:solidFill>
                          <a:effectLst/>
                        </a:rPr>
                        <a:t>n/a</a:t>
                      </a:r>
                      <a:endParaRPr lang="en-GB" sz="2400" b="0" i="0">
                        <a:solidFill>
                          <a:schemeClr val="tx1"/>
                        </a:solidFill>
                        <a:effectLst/>
                      </a:endParaRPr>
                    </a:p>
                  </a:txBody>
                  <a:tcPr>
                    <a:lnT w="12700" cap="flat" cmpd="sng" algn="ctr">
                      <a:solidFill>
                        <a:schemeClr val="bg1"/>
                      </a:solidFill>
                      <a:prstDash val="solid"/>
                      <a:round/>
                      <a:headEnd type="none" w="med" len="med"/>
                      <a:tailEnd type="none" w="med" len="med"/>
                    </a:lnT>
                  </a:tcPr>
                </a:tc>
                <a:tc>
                  <a:txBody>
                    <a:bodyPr/>
                    <a:lstStyle/>
                    <a:p>
                      <a:pPr algn="just" rtl="0" fontAlgn="base"/>
                      <a:r>
                        <a:rPr lang="en-GB" sz="1600" b="0">
                          <a:solidFill>
                            <a:schemeClr val="tx1"/>
                          </a:solidFill>
                          <a:effectLst/>
                        </a:rPr>
                        <a:t>60</a:t>
                      </a:r>
                      <a:endParaRPr lang="en-GB" sz="2400" b="0" i="0">
                        <a:solidFill>
                          <a:schemeClr val="tx1"/>
                        </a:solidFill>
                        <a:effectLst/>
                      </a:endParaRPr>
                    </a:p>
                  </a:txBody>
                  <a:tcPr>
                    <a:lnT w="12700" cap="flat" cmpd="sng" algn="ctr">
                      <a:solidFill>
                        <a:schemeClr val="bg1"/>
                      </a:solidFill>
                      <a:prstDash val="solid"/>
                      <a:round/>
                      <a:headEnd type="none" w="med" len="med"/>
                      <a:tailEnd type="none" w="med" len="med"/>
                    </a:lnT>
                  </a:tcPr>
                </a:tc>
                <a:tc>
                  <a:txBody>
                    <a:bodyPr/>
                    <a:lstStyle/>
                    <a:p>
                      <a:pPr algn="just" rtl="0" fontAlgn="base"/>
                      <a:r>
                        <a:rPr lang="en-GB" sz="1600" b="0">
                          <a:solidFill>
                            <a:schemeClr val="tx1"/>
                          </a:solidFill>
                          <a:effectLst/>
                        </a:rPr>
                        <a:t>n/a</a:t>
                      </a:r>
                      <a:endParaRPr lang="en-GB" sz="2400" b="0" i="0">
                        <a:solidFill>
                          <a:schemeClr val="tx1"/>
                        </a:solidFill>
                        <a:effectLst/>
                      </a:endParaRPr>
                    </a:p>
                  </a:txBody>
                  <a:tcPr>
                    <a:lnT w="12700" cap="flat" cmpd="sng" algn="ctr">
                      <a:solidFill>
                        <a:schemeClr val="bg1"/>
                      </a:solidFill>
                      <a:prstDash val="solid"/>
                      <a:round/>
                      <a:headEnd type="none" w="med" len="med"/>
                      <a:tailEnd type="none" w="med" len="med"/>
                    </a:lnT>
                  </a:tcPr>
                </a:tc>
                <a:tc>
                  <a:txBody>
                    <a:bodyPr/>
                    <a:lstStyle/>
                    <a:p>
                      <a:pPr marL="0" marR="0" lvl="0" indent="0" algn="just" defTabSz="882030" rtl="0" eaLnBrk="1" fontAlgn="base" latinLnBrk="0" hangingPunct="1">
                        <a:lnSpc>
                          <a:spcPct val="100000"/>
                        </a:lnSpc>
                        <a:spcBef>
                          <a:spcPts val="0"/>
                        </a:spcBef>
                        <a:spcAft>
                          <a:spcPts val="0"/>
                        </a:spcAft>
                        <a:buClrTx/>
                        <a:buSzTx/>
                        <a:buFontTx/>
                        <a:buNone/>
                        <a:tabLst/>
                        <a:defRPr/>
                      </a:pPr>
                      <a:r>
                        <a:rPr lang="en-GB" sz="1600" b="0">
                          <a:solidFill>
                            <a:schemeClr val="tx1"/>
                          </a:solidFill>
                          <a:effectLst/>
                        </a:rPr>
                        <a:t>60</a:t>
                      </a:r>
                      <a:endParaRPr lang="en-GB" sz="2400" b="0" i="0">
                        <a:solidFill>
                          <a:schemeClr val="tx1"/>
                        </a:solidFill>
                        <a:effectLst/>
                      </a:endParaRPr>
                    </a:p>
                  </a:txBody>
                  <a:tcPr>
                    <a:lnT w="12700" cap="flat" cmpd="sng" algn="ctr">
                      <a:solidFill>
                        <a:schemeClr val="bg1"/>
                      </a:solidFill>
                      <a:prstDash val="solid"/>
                      <a:round/>
                      <a:headEnd type="none" w="med" len="med"/>
                      <a:tailEnd type="none" w="med" len="med"/>
                    </a:lnT>
                  </a:tcPr>
                </a:tc>
                <a:tc>
                  <a:txBody>
                    <a:bodyPr/>
                    <a:lstStyle/>
                    <a:p>
                      <a:pPr marL="0" marR="0" lvl="0" indent="0" algn="just" defTabSz="882030" rtl="0" eaLnBrk="1" fontAlgn="base" latinLnBrk="0" hangingPunct="1">
                        <a:lnSpc>
                          <a:spcPct val="100000"/>
                        </a:lnSpc>
                        <a:spcBef>
                          <a:spcPts val="0"/>
                        </a:spcBef>
                        <a:spcAft>
                          <a:spcPts val="0"/>
                        </a:spcAft>
                        <a:buClrTx/>
                        <a:buSzTx/>
                        <a:buFontTx/>
                        <a:buNone/>
                        <a:tabLst/>
                        <a:defRPr/>
                      </a:pPr>
                      <a:r>
                        <a:rPr lang="en-GB" sz="1600" b="0">
                          <a:solidFill>
                            <a:schemeClr val="tx1"/>
                          </a:solidFill>
                          <a:effectLst/>
                        </a:rPr>
                        <a:t>60</a:t>
                      </a:r>
                      <a:endParaRPr kumimoji="0" lang="en-GB" sz="2400" b="0" i="0" u="none" strike="noStrike" kern="1200" cap="none" spc="0" normalizeH="0" baseline="0" noProof="0" dirty="0">
                        <a:ln>
                          <a:noFill/>
                        </a:ln>
                        <a:solidFill>
                          <a:schemeClr val="tx1"/>
                        </a:solidFill>
                        <a:effectLst/>
                        <a:uLnTx/>
                        <a:uFillTx/>
                        <a:latin typeface="+mn-lt"/>
                        <a:ea typeface="+mn-ea"/>
                        <a:cs typeface="+mn-cs"/>
                      </a:endParaRPr>
                    </a:p>
                  </a:txBody>
                  <a:tcPr>
                    <a:lnT w="12700" cap="flat" cmpd="sng" algn="ctr">
                      <a:solidFill>
                        <a:schemeClr val="bg1"/>
                      </a:solidFill>
                      <a:prstDash val="solid"/>
                      <a:round/>
                      <a:headEnd type="none" w="med" len="med"/>
                      <a:tailEnd type="none" w="med" len="med"/>
                    </a:lnT>
                  </a:tcPr>
                </a:tc>
                <a:tc>
                  <a:txBody>
                    <a:bodyPr/>
                    <a:lstStyle/>
                    <a:p>
                      <a:pPr algn="just" rtl="0" fontAlgn="base"/>
                      <a:r>
                        <a:rPr lang="en-GB" sz="1600" b="0" i="0">
                          <a:solidFill>
                            <a:schemeClr val="tx1"/>
                          </a:solidFill>
                          <a:effectLst/>
                        </a:rPr>
                        <a:t>-</a:t>
                      </a:r>
                      <a:endParaRPr lang="en-GB" sz="2400" b="0" i="0">
                        <a:solidFill>
                          <a:schemeClr val="tx1"/>
                        </a:solidFill>
                        <a:effectLst/>
                      </a:endParaRPr>
                    </a:p>
                  </a:txBody>
                  <a:tcPr>
                    <a:lnT w="12700" cap="flat" cmpd="sng" algn="ctr">
                      <a:solidFill>
                        <a:schemeClr val="bg1"/>
                      </a:solidFill>
                      <a:prstDash val="solid"/>
                      <a:round/>
                      <a:headEnd type="none" w="med" len="med"/>
                      <a:tailEnd type="none" w="med" len="med"/>
                    </a:lnT>
                  </a:tcPr>
                </a:tc>
                <a:tc>
                  <a:txBody>
                    <a:bodyPr/>
                    <a:lstStyle/>
                    <a:p>
                      <a:pPr algn="just" rtl="0" fontAlgn="base"/>
                      <a:r>
                        <a:rPr lang="en-GB" sz="1600" b="0" i="0" dirty="0">
                          <a:solidFill>
                            <a:schemeClr val="tx1"/>
                          </a:solidFill>
                          <a:effectLst/>
                        </a:rPr>
                        <a:t>n/a</a:t>
                      </a:r>
                      <a:endParaRPr lang="en-GB" sz="2400" b="0" i="0" dirty="0">
                        <a:solidFill>
                          <a:schemeClr val="tx1"/>
                        </a:solidFill>
                        <a:effectLst/>
                      </a:endParaRPr>
                    </a:p>
                  </a:txBody>
                  <a:tcPr>
                    <a:lnT w="1270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1528137715"/>
                  </a:ext>
                </a:extLst>
              </a:tr>
            </a:tbl>
          </a:graphicData>
        </a:graphic>
      </p:graphicFrame>
    </p:spTree>
    <p:extLst>
      <p:ext uri="{BB962C8B-B14F-4D97-AF65-F5344CB8AC3E}">
        <p14:creationId xmlns:p14="http://schemas.microsoft.com/office/powerpoint/2010/main" val="58092023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08976851-52CC-D208-F701-BA22294EED20}"/>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E1D8B19F-2D02-6A92-5638-E5DB7CF6C8E0}"/>
              </a:ext>
            </a:extLst>
          </p:cNvPr>
          <p:cNvSpPr>
            <a:spLocks noGrp="1"/>
          </p:cNvSpPr>
          <p:nvPr>
            <p:ph type="title"/>
          </p:nvPr>
        </p:nvSpPr>
        <p:spPr/>
        <p:txBody>
          <a:bodyPr/>
          <a:lstStyle/>
          <a:p>
            <a:r>
              <a:rPr lang="en-US" dirty="0"/>
              <a:t>Implementation process action flowchart</a:t>
            </a:r>
            <a:endParaRPr lang="en-GB" dirty="0"/>
          </a:p>
        </p:txBody>
      </p:sp>
      <p:pic>
        <p:nvPicPr>
          <p:cNvPr id="12" name="Picture 11" descr="A computer screen shot of a flowchart&#10;&#10;Description automatically generated with low confidence">
            <a:extLst>
              <a:ext uri="{FF2B5EF4-FFF2-40B4-BE49-F238E27FC236}">
                <a16:creationId xmlns:a16="http://schemas.microsoft.com/office/drawing/2014/main" id="{5B7268DF-884A-A6B9-7666-46F23A1A048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2394" y="995486"/>
            <a:ext cx="12020550" cy="5435886"/>
          </a:xfrm>
          <a:prstGeom prst="rect">
            <a:avLst/>
          </a:prstGeom>
        </p:spPr>
      </p:pic>
      <p:pic>
        <p:nvPicPr>
          <p:cNvPr id="18" name="Picture 17" descr="A black background with white text&#10;&#10;Description automatically generated with low confidence">
            <a:extLst>
              <a:ext uri="{FF2B5EF4-FFF2-40B4-BE49-F238E27FC236}">
                <a16:creationId xmlns:a16="http://schemas.microsoft.com/office/drawing/2014/main" id="{1039B04B-F1A8-99C1-F682-472C436B2DD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581354" y="5555072"/>
            <a:ext cx="1436816" cy="876300"/>
          </a:xfrm>
          <a:prstGeom prst="rect">
            <a:avLst/>
          </a:prstGeom>
        </p:spPr>
      </p:pic>
    </p:spTree>
    <p:extLst>
      <p:ext uri="{BB962C8B-B14F-4D97-AF65-F5344CB8AC3E}">
        <p14:creationId xmlns:p14="http://schemas.microsoft.com/office/powerpoint/2010/main" val="421489993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descr="Handshake outline">
            <a:extLst>
              <a:ext uri="{FF2B5EF4-FFF2-40B4-BE49-F238E27FC236}">
                <a16:creationId xmlns:a16="http://schemas.microsoft.com/office/drawing/2014/main" id="{C6DF02A7-30AC-4F9A-BEDA-D5F1FBF28F0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212669" y="4200750"/>
            <a:ext cx="1800000" cy="1800000"/>
          </a:xfrm>
          <a:prstGeom prst="rect">
            <a:avLst/>
          </a:prstGeom>
          <a:effectLst>
            <a:outerShdw blurRad="50800" dist="38100" dir="2700000" algn="tl" rotWithShape="0">
              <a:prstClr val="black">
                <a:alpha val="40000"/>
              </a:prstClr>
            </a:outerShdw>
          </a:effectLst>
        </p:spPr>
      </p:pic>
      <p:sp>
        <p:nvSpPr>
          <p:cNvPr id="2" name="Title 1">
            <a:extLst>
              <a:ext uri="{FF2B5EF4-FFF2-40B4-BE49-F238E27FC236}">
                <a16:creationId xmlns:a16="http://schemas.microsoft.com/office/drawing/2014/main" id="{CE61ECEC-2E14-4708-932B-F794A5BDAF6F}"/>
              </a:ext>
            </a:extLst>
          </p:cNvPr>
          <p:cNvSpPr>
            <a:spLocks noGrp="1"/>
          </p:cNvSpPr>
          <p:nvPr>
            <p:ph type="title"/>
          </p:nvPr>
        </p:nvSpPr>
        <p:spPr>
          <a:xfrm>
            <a:off x="1058069" y="3152001"/>
            <a:ext cx="10109200" cy="553998"/>
          </a:xfrm>
          <a:solidFill>
            <a:srgbClr val="335E6F">
              <a:alpha val="50000"/>
            </a:srgbClr>
          </a:solidFill>
        </p:spPr>
        <p:txBody>
          <a:bodyPr/>
          <a:lstStyle/>
          <a:p>
            <a:pPr algn="ctr"/>
            <a:r>
              <a:rPr lang="en-GB">
                <a:solidFill>
                  <a:schemeClr val="bg1"/>
                </a:solidFill>
              </a:rPr>
              <a:t>3. The Negotiation Period</a:t>
            </a:r>
          </a:p>
        </p:txBody>
      </p:sp>
    </p:spTree>
    <p:extLst>
      <p:ext uri="{BB962C8B-B14F-4D97-AF65-F5344CB8AC3E}">
        <p14:creationId xmlns:p14="http://schemas.microsoft.com/office/powerpoint/2010/main" val="13080876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3128F3-209A-4DB6-9A95-DEC99BBE6AF4}"/>
              </a:ext>
            </a:extLst>
          </p:cNvPr>
          <p:cNvSpPr>
            <a:spLocks noGrp="1"/>
          </p:cNvSpPr>
          <p:nvPr>
            <p:ph type="title"/>
          </p:nvPr>
        </p:nvSpPr>
        <p:spPr>
          <a:xfrm>
            <a:off x="215900" y="176540"/>
            <a:ext cx="10109200" cy="523220"/>
          </a:xfrm>
        </p:spPr>
        <p:txBody>
          <a:bodyPr/>
          <a:lstStyle/>
          <a:p>
            <a:r>
              <a:rPr lang="en-GB" sz="2800"/>
              <a:t>1. Tender Package – </a:t>
            </a:r>
            <a:r>
              <a:rPr lang="en-GB" sz="2800">
                <a:solidFill>
                  <a:schemeClr val="accent5"/>
                </a:solidFill>
              </a:rPr>
              <a:t>Call Overview</a:t>
            </a:r>
            <a:endParaRPr lang="en-GB" sz="2800">
              <a:solidFill>
                <a:schemeClr val="accent5"/>
              </a:solidFill>
              <a:highlight>
                <a:srgbClr val="F1666A"/>
              </a:highlight>
            </a:endParaRPr>
          </a:p>
        </p:txBody>
      </p:sp>
      <p:sp>
        <p:nvSpPr>
          <p:cNvPr id="3" name="Content Placeholder 2">
            <a:extLst>
              <a:ext uri="{FF2B5EF4-FFF2-40B4-BE49-F238E27FC236}">
                <a16:creationId xmlns:a16="http://schemas.microsoft.com/office/drawing/2014/main" id="{A582FF50-FA90-4B1B-84A2-B2C8FCCE9867}"/>
              </a:ext>
            </a:extLst>
          </p:cNvPr>
          <p:cNvSpPr>
            <a:spLocks noGrp="1"/>
          </p:cNvSpPr>
          <p:nvPr>
            <p:ph idx="1"/>
          </p:nvPr>
        </p:nvSpPr>
        <p:spPr/>
        <p:txBody>
          <a:bodyPr/>
          <a:lstStyle/>
          <a:p>
            <a:pPr>
              <a:spcAft>
                <a:spcPts val="600"/>
              </a:spcAft>
            </a:pPr>
            <a:r>
              <a:rPr lang="en-GB" sz="2000" b="1" dirty="0">
                <a:solidFill>
                  <a:schemeClr val="tx1"/>
                </a:solidFill>
              </a:rPr>
              <a:t>Call overview</a:t>
            </a:r>
            <a:endParaRPr lang="en-US" dirty="0"/>
          </a:p>
          <a:p>
            <a:pPr marL="285750" indent="-285750">
              <a:spcAft>
                <a:spcPts val="600"/>
              </a:spcAft>
              <a:buClr>
                <a:schemeClr val="tx2"/>
              </a:buClr>
              <a:buFont typeface="Arial" panose="020B0604020202020204" pitchFamily="34" charset="0"/>
              <a:buChar char="•"/>
            </a:pPr>
            <a:r>
              <a:rPr lang="en-GB" dirty="0">
                <a:solidFill>
                  <a:schemeClr val="tx2"/>
                </a:solidFill>
              </a:rPr>
              <a:t>Call for Proposal (</a:t>
            </a:r>
            <a:r>
              <a:rPr lang="en-GB" dirty="0" err="1">
                <a:solidFill>
                  <a:schemeClr val="tx2"/>
                </a:solidFill>
              </a:rPr>
              <a:t>CfP</a:t>
            </a:r>
            <a:r>
              <a:rPr lang="en-GB" dirty="0">
                <a:solidFill>
                  <a:schemeClr val="tx2"/>
                </a:solidFill>
              </a:rPr>
              <a:t>) reference is </a:t>
            </a:r>
            <a:r>
              <a:rPr lang="en-GB" b="1" dirty="0" err="1">
                <a:solidFill>
                  <a:schemeClr val="tx1"/>
                </a:solidFill>
              </a:rPr>
              <a:t>CfP</a:t>
            </a:r>
            <a:r>
              <a:rPr lang="en-GB" b="1" dirty="0">
                <a:solidFill>
                  <a:schemeClr val="tx1"/>
                </a:solidFill>
              </a:rPr>
              <a:t>/5-50157/25/NL/MH/yd </a:t>
            </a:r>
          </a:p>
          <a:p>
            <a:pPr marL="285750" indent="-285750">
              <a:spcAft>
                <a:spcPts val="600"/>
              </a:spcAft>
              <a:buClr>
                <a:schemeClr val="tx2"/>
              </a:buClr>
              <a:buFont typeface="Arial" panose="020B0604020202020204" pitchFamily="34" charset="0"/>
              <a:buChar char="•"/>
            </a:pPr>
            <a:r>
              <a:rPr lang="en-GB" dirty="0">
                <a:solidFill>
                  <a:schemeClr val="accent2"/>
                </a:solidFill>
              </a:rPr>
              <a:t>This is NOT a permanently open call! </a:t>
            </a:r>
            <a:endParaRPr lang="en-GB" dirty="0"/>
          </a:p>
          <a:p>
            <a:endParaRPr lang="en-GB" dirty="0"/>
          </a:p>
        </p:txBody>
      </p:sp>
      <p:graphicFrame>
        <p:nvGraphicFramePr>
          <p:cNvPr id="6" name="Diagram 5">
            <a:extLst>
              <a:ext uri="{FF2B5EF4-FFF2-40B4-BE49-F238E27FC236}">
                <a16:creationId xmlns:a16="http://schemas.microsoft.com/office/drawing/2014/main" id="{0FCF31D9-2AE2-44B8-BC6A-6FC62D11029C}"/>
              </a:ext>
            </a:extLst>
          </p:cNvPr>
          <p:cNvGraphicFramePr/>
          <p:nvPr/>
        </p:nvGraphicFramePr>
        <p:xfrm>
          <a:off x="493000" y="2879574"/>
          <a:ext cx="6358469" cy="28500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TextBox 1">
            <a:extLst>
              <a:ext uri="{FF2B5EF4-FFF2-40B4-BE49-F238E27FC236}">
                <a16:creationId xmlns:a16="http://schemas.microsoft.com/office/drawing/2014/main" id="{2947FFBF-A4F3-4E89-B452-C874CCF0C41D}"/>
              </a:ext>
            </a:extLst>
          </p:cNvPr>
          <p:cNvSpPr txBox="1">
            <a:spLocks noChangeArrowheads="1"/>
          </p:cNvSpPr>
          <p:nvPr/>
        </p:nvSpPr>
        <p:spPr bwMode="auto">
          <a:xfrm>
            <a:off x="7356322" y="2879574"/>
            <a:ext cx="4123224" cy="2850011"/>
          </a:xfrm>
          <a:prstGeom prst="rect">
            <a:avLst/>
          </a:prstGeom>
          <a:solidFill>
            <a:schemeClr val="bg2"/>
          </a:solidFill>
          <a:ln w="28575">
            <a:solidFill>
              <a:schemeClr val="tx1"/>
            </a:solidFill>
          </a:ln>
          <a:effectLst>
            <a:outerShdw blurRad="40000" dist="20000" dir="5400000" rotWithShape="0">
              <a:srgbClr val="000000">
                <a:alpha val="38000"/>
              </a:srgbClr>
            </a:outerShdw>
          </a:effectLst>
        </p:spPr>
        <p:style>
          <a:lnRef idx="1">
            <a:schemeClr val="accent6"/>
          </a:lnRef>
          <a:fillRef idx="2">
            <a:schemeClr val="accent6"/>
          </a:fillRef>
          <a:effectRef idx="1">
            <a:schemeClr val="accent6"/>
          </a:effectRef>
          <a:fontRef idx="minor">
            <a:schemeClr val="dk1"/>
          </a:fontRef>
        </p:style>
        <p:txBody>
          <a:bodyPr wrap="square" anchor="ctr">
            <a:spAutoFit/>
          </a:bodyPr>
          <a:lstStyle>
            <a:lvl1pPr>
              <a:lnSpc>
                <a:spcPct val="119000"/>
              </a:lnSpc>
              <a:spcBef>
                <a:spcPct val="20000"/>
              </a:spcBef>
              <a:buClr>
                <a:schemeClr val="accent1"/>
              </a:buClr>
              <a:buFont typeface="Verdana" pitchFamily="34" charset="0"/>
              <a:buAutoNum type="arabicPeriod"/>
              <a:defRPr sz="1600">
                <a:solidFill>
                  <a:schemeClr val="bg2"/>
                </a:solidFill>
                <a:latin typeface="Verdana" pitchFamily="34" charset="0"/>
                <a:ea typeface="MS PGothic" pitchFamily="34" charset="-128"/>
              </a:defRPr>
            </a:lvl1pPr>
            <a:lvl2pPr marL="742950" indent="-285750">
              <a:lnSpc>
                <a:spcPct val="119000"/>
              </a:lnSpc>
              <a:spcBef>
                <a:spcPct val="20000"/>
              </a:spcBef>
              <a:buClr>
                <a:schemeClr val="accent1"/>
              </a:buClr>
              <a:buFont typeface="Verdana" pitchFamily="34" charset="0"/>
              <a:buAutoNum type="alphaLcPeriod"/>
              <a:defRPr sz="1600">
                <a:solidFill>
                  <a:schemeClr val="bg2"/>
                </a:solidFill>
                <a:latin typeface="Verdana" pitchFamily="34" charset="0"/>
                <a:ea typeface="MS PGothic" pitchFamily="34" charset="-128"/>
              </a:defRPr>
            </a:lvl2pPr>
            <a:lvl3pPr marL="1143000" indent="-228600">
              <a:lnSpc>
                <a:spcPct val="119000"/>
              </a:lnSpc>
              <a:spcBef>
                <a:spcPct val="20000"/>
              </a:spcBef>
              <a:buClr>
                <a:schemeClr val="accent1"/>
              </a:buClr>
              <a:buFont typeface="Verdana" pitchFamily="34" charset="0"/>
              <a:buChar char="–"/>
              <a:defRPr sz="1600">
                <a:solidFill>
                  <a:schemeClr val="bg2"/>
                </a:solidFill>
                <a:latin typeface="Verdana" pitchFamily="34" charset="0"/>
                <a:ea typeface="MS PGothic" pitchFamily="34" charset="-128"/>
              </a:defRPr>
            </a:lvl3pPr>
            <a:lvl4pPr marL="1600200" indent="-228600">
              <a:lnSpc>
                <a:spcPct val="119000"/>
              </a:lnSpc>
              <a:spcBef>
                <a:spcPct val="20000"/>
              </a:spcBef>
              <a:buClr>
                <a:schemeClr val="accent1"/>
              </a:buClr>
              <a:buFont typeface="Verdana" pitchFamily="34" charset="0"/>
              <a:buChar char="–"/>
              <a:defRPr sz="1600">
                <a:solidFill>
                  <a:schemeClr val="bg2"/>
                </a:solidFill>
                <a:latin typeface="Verdana" pitchFamily="34" charset="0"/>
                <a:ea typeface="MS PGothic" pitchFamily="34" charset="-128"/>
              </a:defRPr>
            </a:lvl4pPr>
            <a:lvl5pPr marL="2057400" indent="-228600">
              <a:lnSpc>
                <a:spcPct val="119000"/>
              </a:lnSpc>
              <a:spcBef>
                <a:spcPct val="20000"/>
              </a:spcBef>
              <a:buClr>
                <a:schemeClr val="accent1"/>
              </a:buClr>
              <a:buFont typeface="Verdana" pitchFamily="34" charset="0"/>
              <a:buChar char="–"/>
              <a:defRPr sz="1600">
                <a:solidFill>
                  <a:schemeClr val="bg2"/>
                </a:solidFill>
                <a:latin typeface="Verdana" pitchFamily="34" charset="0"/>
                <a:ea typeface="MS PGothic" pitchFamily="34" charset="-128"/>
              </a:defRPr>
            </a:lvl5pPr>
            <a:lvl6pPr marL="2514600" indent="-228600" eaLnBrk="0" fontAlgn="base" hangingPunct="0">
              <a:lnSpc>
                <a:spcPct val="119000"/>
              </a:lnSpc>
              <a:spcBef>
                <a:spcPct val="20000"/>
              </a:spcBef>
              <a:spcAft>
                <a:spcPct val="0"/>
              </a:spcAft>
              <a:buClr>
                <a:schemeClr val="accent1"/>
              </a:buClr>
              <a:buFont typeface="Verdana" pitchFamily="34" charset="0"/>
              <a:buChar char="–"/>
              <a:defRPr sz="1600">
                <a:solidFill>
                  <a:schemeClr val="bg2"/>
                </a:solidFill>
                <a:latin typeface="Verdana" pitchFamily="34" charset="0"/>
                <a:ea typeface="MS PGothic" pitchFamily="34" charset="-128"/>
              </a:defRPr>
            </a:lvl6pPr>
            <a:lvl7pPr marL="2971800" indent="-228600" eaLnBrk="0" fontAlgn="base" hangingPunct="0">
              <a:lnSpc>
                <a:spcPct val="119000"/>
              </a:lnSpc>
              <a:spcBef>
                <a:spcPct val="20000"/>
              </a:spcBef>
              <a:spcAft>
                <a:spcPct val="0"/>
              </a:spcAft>
              <a:buClr>
                <a:schemeClr val="accent1"/>
              </a:buClr>
              <a:buFont typeface="Verdana" pitchFamily="34" charset="0"/>
              <a:buChar char="–"/>
              <a:defRPr sz="1600">
                <a:solidFill>
                  <a:schemeClr val="bg2"/>
                </a:solidFill>
                <a:latin typeface="Verdana" pitchFamily="34" charset="0"/>
                <a:ea typeface="MS PGothic" pitchFamily="34" charset="-128"/>
              </a:defRPr>
            </a:lvl7pPr>
            <a:lvl8pPr marL="3429000" indent="-228600" eaLnBrk="0" fontAlgn="base" hangingPunct="0">
              <a:lnSpc>
                <a:spcPct val="119000"/>
              </a:lnSpc>
              <a:spcBef>
                <a:spcPct val="20000"/>
              </a:spcBef>
              <a:spcAft>
                <a:spcPct val="0"/>
              </a:spcAft>
              <a:buClr>
                <a:schemeClr val="accent1"/>
              </a:buClr>
              <a:buFont typeface="Verdana" pitchFamily="34" charset="0"/>
              <a:buChar char="–"/>
              <a:defRPr sz="1600">
                <a:solidFill>
                  <a:schemeClr val="bg2"/>
                </a:solidFill>
                <a:latin typeface="Verdana" pitchFamily="34" charset="0"/>
                <a:ea typeface="MS PGothic" pitchFamily="34" charset="-128"/>
              </a:defRPr>
            </a:lvl8pPr>
            <a:lvl9pPr marL="3886200" indent="-228600" eaLnBrk="0" fontAlgn="base" hangingPunct="0">
              <a:lnSpc>
                <a:spcPct val="119000"/>
              </a:lnSpc>
              <a:spcBef>
                <a:spcPct val="20000"/>
              </a:spcBef>
              <a:spcAft>
                <a:spcPct val="0"/>
              </a:spcAft>
              <a:buClr>
                <a:schemeClr val="accent1"/>
              </a:buClr>
              <a:buFont typeface="Verdana" pitchFamily="34" charset="0"/>
              <a:buChar char="–"/>
              <a:defRPr sz="1600">
                <a:solidFill>
                  <a:schemeClr val="bg2"/>
                </a:solidFill>
                <a:latin typeface="Verdana" pitchFamily="34" charset="0"/>
                <a:ea typeface="MS PGothic" pitchFamily="34" charset="-128"/>
              </a:defRPr>
            </a:lvl9pPr>
          </a:lstStyle>
          <a:p>
            <a:pPr marL="0" marR="0" lvl="0" indent="0" algn="l" defTabSz="914400" rtl="0" eaLnBrk="1" fontAlgn="auto" latinLnBrk="0" hangingPunct="1">
              <a:lnSpc>
                <a:spcPct val="80000"/>
              </a:lnSpc>
              <a:spcBef>
                <a:spcPct val="20000"/>
              </a:spcBef>
              <a:spcAft>
                <a:spcPts val="0"/>
              </a:spcAft>
              <a:buClr>
                <a:srgbClr val="0098DB"/>
              </a:buClr>
              <a:buSzTx/>
              <a:buFont typeface="Verdana" pitchFamily="34" charset="0"/>
              <a:buNone/>
              <a:tabLst/>
              <a:defRPr/>
            </a:pPr>
            <a:r>
              <a:rPr kumimoji="0" lang="en-US" altLang="en-US" sz="1600" b="1" i="0" u="none" strike="noStrike" kern="0" cap="none" spc="0" normalizeH="0" baseline="0" noProof="0" dirty="0">
                <a:ln>
                  <a:noFill/>
                </a:ln>
                <a:solidFill>
                  <a:schemeClr val="tx1"/>
                </a:solidFill>
                <a:effectLst/>
                <a:uLnTx/>
                <a:uFillTx/>
                <a:latin typeface="Verdana" pitchFamily="34" charset="0"/>
                <a:ea typeface="MS PGothic" pitchFamily="34" charset="-128"/>
                <a:cs typeface="+mn-cs"/>
              </a:rPr>
              <a:t>Call for Proposals (</a:t>
            </a:r>
            <a:r>
              <a:rPr kumimoji="0" lang="en-US" altLang="en-US" sz="1600" b="1" i="0" u="none" strike="noStrike" kern="0" cap="none" spc="0" normalizeH="0" baseline="0" noProof="0" dirty="0" err="1">
                <a:ln>
                  <a:noFill/>
                </a:ln>
                <a:solidFill>
                  <a:schemeClr val="tx1"/>
                </a:solidFill>
                <a:effectLst/>
                <a:uLnTx/>
                <a:uFillTx/>
                <a:latin typeface="Verdana" pitchFamily="34" charset="0"/>
                <a:ea typeface="MS PGothic" pitchFamily="34" charset="-128"/>
                <a:cs typeface="+mn-cs"/>
              </a:rPr>
              <a:t>CfP</a:t>
            </a:r>
            <a:r>
              <a:rPr kumimoji="0" lang="en-US" altLang="en-US" sz="1600" b="1" i="0" u="none" strike="noStrike" kern="0" cap="none" spc="0" normalizeH="0" baseline="0" noProof="0" dirty="0">
                <a:ln>
                  <a:noFill/>
                </a:ln>
                <a:solidFill>
                  <a:schemeClr val="tx1"/>
                </a:solidFill>
                <a:effectLst/>
                <a:uLnTx/>
                <a:uFillTx/>
                <a:latin typeface="Verdana" pitchFamily="34" charset="0"/>
                <a:ea typeface="MS PGothic" pitchFamily="34" charset="-128"/>
                <a:cs typeface="+mn-cs"/>
              </a:rPr>
              <a:t>) published</a:t>
            </a:r>
          </a:p>
          <a:p>
            <a:pPr marL="285750" marR="0" lvl="0" indent="-285750" algn="l" defTabSz="914400" rtl="0" eaLnBrk="1" fontAlgn="auto" latinLnBrk="0" hangingPunct="1">
              <a:lnSpc>
                <a:spcPct val="80000"/>
              </a:lnSpc>
              <a:spcBef>
                <a:spcPct val="20000"/>
              </a:spcBef>
              <a:spcAft>
                <a:spcPts val="0"/>
              </a:spcAft>
              <a:buClr>
                <a:srgbClr val="F06669"/>
              </a:buClr>
              <a:buSzTx/>
              <a:buFont typeface="Arial" panose="020B0604020202020204" pitchFamily="34" charset="0"/>
              <a:buChar char="•"/>
              <a:tabLst/>
              <a:defRPr/>
            </a:pPr>
            <a:r>
              <a:rPr kumimoji="0" lang="de-DE" altLang="en-US" sz="1600" b="0" i="0" u="none" strike="noStrike" kern="0" cap="none" spc="0" normalizeH="0" baseline="0" noProof="0" dirty="0">
                <a:ln>
                  <a:noFill/>
                </a:ln>
                <a:solidFill>
                  <a:srgbClr val="F06669"/>
                </a:solidFill>
                <a:effectLst/>
                <a:uLnTx/>
                <a:uFillTx/>
                <a:latin typeface="Verdana" pitchFamily="34" charset="0"/>
                <a:ea typeface="MS PGothic" pitchFamily="34" charset="-128"/>
                <a:cs typeface="+mn-cs"/>
              </a:rPr>
              <a:t>November 24, 2025</a:t>
            </a:r>
            <a:endParaRPr kumimoji="0" lang="en-US" altLang="en-US" sz="1600" b="0" i="0" u="none" strike="noStrike" kern="0" cap="none" spc="0" normalizeH="0" baseline="0" noProof="0" dirty="0">
              <a:ln>
                <a:noFill/>
              </a:ln>
              <a:solidFill>
                <a:srgbClr val="F06669"/>
              </a:solidFill>
              <a:effectLst/>
              <a:uLnTx/>
              <a:uFillTx/>
              <a:latin typeface="Verdana" pitchFamily="34" charset="0"/>
              <a:ea typeface="MS PGothic" pitchFamily="34" charset="-128"/>
              <a:cs typeface="+mn-cs"/>
            </a:endParaRPr>
          </a:p>
          <a:p>
            <a:pPr marL="0" marR="0" lvl="0" indent="0" algn="l" defTabSz="914400" rtl="0" eaLnBrk="1" fontAlgn="auto" latinLnBrk="0" hangingPunct="1">
              <a:lnSpc>
                <a:spcPct val="80000"/>
              </a:lnSpc>
              <a:spcBef>
                <a:spcPct val="20000"/>
              </a:spcBef>
              <a:spcAft>
                <a:spcPts val="0"/>
              </a:spcAft>
              <a:buClr>
                <a:srgbClr val="0098DB"/>
              </a:buClr>
              <a:buSzTx/>
              <a:buFont typeface="Verdana" pitchFamily="34" charset="0"/>
              <a:buNone/>
              <a:tabLst/>
              <a:defRPr/>
            </a:pPr>
            <a:endParaRPr kumimoji="0" lang="en-US" altLang="en-US" sz="1600" b="1" i="0" u="none" strike="noStrike" kern="0" cap="none" spc="0" normalizeH="0" baseline="0" noProof="0" dirty="0">
              <a:ln>
                <a:noFill/>
              </a:ln>
              <a:solidFill>
                <a:srgbClr val="E7E8E3"/>
              </a:solidFill>
              <a:effectLst/>
              <a:uLnTx/>
              <a:uFillTx/>
              <a:latin typeface="Verdana" pitchFamily="34" charset="0"/>
              <a:ea typeface="MS PGothic" pitchFamily="34" charset="-128"/>
              <a:cs typeface="+mn-cs"/>
            </a:endParaRPr>
          </a:p>
          <a:p>
            <a:pPr marL="0" marR="0" lvl="0" indent="0" algn="l" defTabSz="914400" rtl="0" eaLnBrk="1" fontAlgn="auto" latinLnBrk="0" hangingPunct="1">
              <a:lnSpc>
                <a:spcPct val="80000"/>
              </a:lnSpc>
              <a:spcBef>
                <a:spcPct val="20000"/>
              </a:spcBef>
              <a:spcAft>
                <a:spcPts val="0"/>
              </a:spcAft>
              <a:buClr>
                <a:srgbClr val="0098DB"/>
              </a:buClr>
              <a:buSzTx/>
              <a:buFont typeface="Verdana" pitchFamily="34" charset="0"/>
              <a:buNone/>
              <a:tabLst/>
              <a:defRPr/>
            </a:pPr>
            <a:r>
              <a:rPr kumimoji="0" lang="en-US" altLang="en-US" sz="1600" b="1" i="0" u="none" strike="noStrike" kern="0" cap="none" spc="0" normalizeH="0" baseline="0" noProof="0" dirty="0">
                <a:ln>
                  <a:noFill/>
                </a:ln>
                <a:solidFill>
                  <a:schemeClr val="tx1"/>
                </a:solidFill>
                <a:effectLst/>
                <a:uLnTx/>
                <a:uFillTx/>
                <a:latin typeface="Verdana" pitchFamily="34" charset="0"/>
                <a:ea typeface="MS PGothic" pitchFamily="34" charset="-128"/>
                <a:cs typeface="+mn-cs"/>
              </a:rPr>
              <a:t>Submission Deadline</a:t>
            </a:r>
          </a:p>
          <a:p>
            <a:pPr marL="285750" marR="0" lvl="0" indent="-285750" algn="l" defTabSz="914400" rtl="0" eaLnBrk="1" fontAlgn="auto" latinLnBrk="0" hangingPunct="1">
              <a:lnSpc>
                <a:spcPct val="80000"/>
              </a:lnSpc>
              <a:spcBef>
                <a:spcPct val="20000"/>
              </a:spcBef>
              <a:spcAft>
                <a:spcPts val="0"/>
              </a:spcAft>
              <a:buClr>
                <a:srgbClr val="F06669"/>
              </a:buClr>
              <a:buSzTx/>
              <a:buFont typeface="Arial" panose="020B0604020202020204" pitchFamily="34" charset="0"/>
              <a:buChar char="•"/>
              <a:tabLst/>
              <a:defRPr/>
            </a:pPr>
            <a:r>
              <a:rPr kumimoji="0" lang="en-GB" altLang="en-US" sz="1600" b="0" i="0" u="none" strike="noStrike" kern="0" cap="none" spc="0" normalizeH="0" baseline="0" noProof="0" dirty="0">
                <a:ln>
                  <a:noFill/>
                </a:ln>
                <a:solidFill>
                  <a:srgbClr val="F06669"/>
                </a:solidFill>
                <a:effectLst/>
                <a:uLnTx/>
                <a:uFillTx/>
                <a:latin typeface="Verdana" pitchFamily="34" charset="0"/>
                <a:ea typeface="MS PGothic" pitchFamily="34" charset="-128"/>
                <a:cs typeface="+mn-cs"/>
              </a:rPr>
              <a:t>January 23, 2026, 13:00 CET</a:t>
            </a:r>
            <a:endParaRPr kumimoji="0" lang="en-US" altLang="en-US" sz="1600" b="0" i="0" u="none" strike="noStrike" kern="0" cap="none" spc="0" normalizeH="0" baseline="0" noProof="0" dirty="0">
              <a:ln>
                <a:noFill/>
              </a:ln>
              <a:solidFill>
                <a:srgbClr val="F06669"/>
              </a:solidFill>
              <a:effectLst/>
              <a:uLnTx/>
              <a:uFillTx/>
              <a:latin typeface="Verdana" pitchFamily="34" charset="0"/>
              <a:ea typeface="MS PGothic" pitchFamily="34" charset="-128"/>
              <a:cs typeface="+mn-cs"/>
            </a:endParaRPr>
          </a:p>
          <a:p>
            <a:pPr marL="0" marR="0" lvl="0" indent="0" algn="l" defTabSz="914400" rtl="0" eaLnBrk="1" fontAlgn="auto" latinLnBrk="0" hangingPunct="1">
              <a:lnSpc>
                <a:spcPct val="80000"/>
              </a:lnSpc>
              <a:spcBef>
                <a:spcPct val="20000"/>
              </a:spcBef>
              <a:spcAft>
                <a:spcPts val="0"/>
              </a:spcAft>
              <a:buClr>
                <a:srgbClr val="0098DB"/>
              </a:buClr>
              <a:buSzTx/>
              <a:buFont typeface="Verdana" pitchFamily="34" charset="0"/>
              <a:buNone/>
              <a:tabLst/>
              <a:defRPr/>
            </a:pPr>
            <a:endParaRPr kumimoji="0" lang="en-US" altLang="en-US" sz="1600" b="1" i="0" u="none" strike="noStrike" kern="0" cap="none" spc="0" normalizeH="0" baseline="0" noProof="0" dirty="0">
              <a:ln>
                <a:noFill/>
              </a:ln>
              <a:solidFill>
                <a:srgbClr val="E7E8E3"/>
              </a:solidFill>
              <a:effectLst/>
              <a:uLnTx/>
              <a:uFillTx/>
              <a:latin typeface="Verdana" pitchFamily="34" charset="0"/>
              <a:ea typeface="MS PGothic" pitchFamily="34" charset="-128"/>
              <a:cs typeface="+mn-cs"/>
            </a:endParaRPr>
          </a:p>
          <a:p>
            <a:pPr marL="0" marR="0" lvl="0" indent="0" algn="l" defTabSz="914400" rtl="0" eaLnBrk="1" fontAlgn="auto" latinLnBrk="0" hangingPunct="1">
              <a:lnSpc>
                <a:spcPct val="100000"/>
              </a:lnSpc>
              <a:spcBef>
                <a:spcPct val="20000"/>
              </a:spcBef>
              <a:spcAft>
                <a:spcPts val="0"/>
              </a:spcAft>
              <a:buClr>
                <a:srgbClr val="0098DB"/>
              </a:buClr>
              <a:buSzTx/>
              <a:buFont typeface="Verdana" pitchFamily="34" charset="0"/>
              <a:buNone/>
              <a:tabLst/>
              <a:defRPr/>
            </a:pPr>
            <a:r>
              <a:rPr kumimoji="0" lang="en-GB" sz="1600" b="1" i="0" u="none" strike="noStrike" kern="0" cap="none" spc="0" normalizeH="0" baseline="0" noProof="0" dirty="0">
                <a:ln>
                  <a:noFill/>
                </a:ln>
                <a:solidFill>
                  <a:schemeClr val="tx1"/>
                </a:solidFill>
                <a:effectLst/>
                <a:uLnTx/>
                <a:uFillTx/>
                <a:latin typeface="Verdana" pitchFamily="34" charset="0"/>
                <a:ea typeface="MS PGothic" pitchFamily="34" charset="-128"/>
                <a:cs typeface="+mn-cs"/>
              </a:rPr>
              <a:t>Maximum budget</a:t>
            </a:r>
          </a:p>
          <a:p>
            <a:pPr marL="285750" marR="0" lvl="0" indent="-285750" algn="l" defTabSz="914400" rtl="0" eaLnBrk="1" fontAlgn="auto" latinLnBrk="0" hangingPunct="1">
              <a:lnSpc>
                <a:spcPct val="100000"/>
              </a:lnSpc>
              <a:spcBef>
                <a:spcPct val="20000"/>
              </a:spcBef>
              <a:spcAft>
                <a:spcPts val="0"/>
              </a:spcAft>
              <a:buClr>
                <a:srgbClr val="F06669"/>
              </a:buClr>
              <a:buSzTx/>
              <a:buFont typeface="Arial" panose="020B0604020202020204" pitchFamily="34" charset="0"/>
              <a:buChar char="•"/>
              <a:tabLst/>
              <a:defRPr/>
            </a:pPr>
            <a:r>
              <a:rPr kumimoji="0" lang="en-GB" sz="1600" b="0" i="0" u="none" strike="noStrike" kern="0" cap="none" spc="0" normalizeH="0" baseline="0" noProof="0" dirty="0">
                <a:ln>
                  <a:noFill/>
                </a:ln>
                <a:solidFill>
                  <a:srgbClr val="F06669"/>
                </a:solidFill>
                <a:effectLst/>
                <a:uLnTx/>
                <a:uFillTx/>
                <a:latin typeface="Verdana" pitchFamily="34" charset="0"/>
                <a:ea typeface="MS PGothic" pitchFamily="34" charset="-128"/>
                <a:cs typeface="+mn-cs"/>
              </a:rPr>
              <a:t>1,575,000 EUR </a:t>
            </a:r>
          </a:p>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altLang="en-US" sz="1600" b="1" i="0" u="none" strike="noStrike" kern="0" cap="none" spc="0" normalizeH="0" baseline="0" noProof="0" dirty="0">
              <a:ln>
                <a:noFill/>
              </a:ln>
              <a:solidFill>
                <a:schemeClr val="tx1"/>
              </a:solidFill>
              <a:effectLst/>
              <a:uLnTx/>
              <a:uFillTx/>
              <a:latin typeface="Verdana" pitchFamily="34" charset="0"/>
              <a:ea typeface="MS PGothic" pitchFamily="34" charset="-128"/>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GB" altLang="en-US" sz="1600" b="1" i="0" u="none" strike="noStrike" kern="0" cap="none" spc="0" normalizeH="0" baseline="0" noProof="0" dirty="0">
                <a:ln>
                  <a:noFill/>
                </a:ln>
                <a:solidFill>
                  <a:schemeClr val="tx1"/>
                </a:solidFill>
                <a:effectLst/>
                <a:uLnTx/>
                <a:uFillTx/>
                <a:latin typeface="Verdana" pitchFamily="34" charset="0"/>
                <a:ea typeface="MS PGothic" pitchFamily="34" charset="-128"/>
                <a:cs typeface="+mn-cs"/>
              </a:rPr>
              <a:t>First contracts</a:t>
            </a:r>
          </a:p>
          <a:p>
            <a:pPr marL="285750" marR="0" lvl="0" indent="-285750" algn="l" defTabSz="914400" rtl="0" eaLnBrk="1" fontAlgn="auto" latinLnBrk="0" hangingPunct="1">
              <a:lnSpc>
                <a:spcPct val="100000"/>
              </a:lnSpc>
              <a:spcBef>
                <a:spcPct val="0"/>
              </a:spcBef>
              <a:spcAft>
                <a:spcPts val="0"/>
              </a:spcAft>
              <a:buClrTx/>
              <a:buSzTx/>
              <a:buFont typeface="Arial" panose="020B0604020202020204" pitchFamily="34" charset="0"/>
              <a:buChar char="•"/>
              <a:tabLst/>
              <a:defRPr/>
            </a:pPr>
            <a:r>
              <a:rPr lang="en-GB" altLang="en-US" kern="0" dirty="0">
                <a:solidFill>
                  <a:srgbClr val="F06669"/>
                </a:solidFill>
              </a:rPr>
              <a:t>Q3</a:t>
            </a:r>
            <a:r>
              <a:rPr kumimoji="0" lang="en-GB" altLang="en-US" sz="1600" b="0" i="0" u="none" strike="noStrike" kern="0" cap="none" spc="0" normalizeH="0" baseline="0" noProof="0" dirty="0">
                <a:ln>
                  <a:noFill/>
                </a:ln>
                <a:solidFill>
                  <a:srgbClr val="F06669"/>
                </a:solidFill>
                <a:effectLst/>
                <a:uLnTx/>
                <a:uFillTx/>
                <a:latin typeface="Verdana" pitchFamily="34" charset="0"/>
                <a:ea typeface="MS PGothic" pitchFamily="34" charset="-128"/>
                <a:cs typeface="+mn-cs"/>
              </a:rPr>
              <a:t> 2026</a:t>
            </a:r>
            <a:endParaRPr kumimoji="0" lang="en-US" altLang="en-US" sz="1600" b="0" i="0" u="none" strike="noStrike" kern="0" cap="none" spc="0" normalizeH="0" baseline="0" noProof="0" dirty="0">
              <a:ln>
                <a:noFill/>
              </a:ln>
              <a:solidFill>
                <a:srgbClr val="F06669"/>
              </a:solidFill>
              <a:effectLst/>
              <a:uLnTx/>
              <a:uFillTx/>
              <a:latin typeface="Verdana" pitchFamily="34" charset="0"/>
              <a:ea typeface="MS PGothic" pitchFamily="34" charset="-128"/>
              <a:cs typeface="+mn-cs"/>
            </a:endParaRPr>
          </a:p>
        </p:txBody>
      </p:sp>
    </p:spTree>
    <p:extLst>
      <p:ext uri="{BB962C8B-B14F-4D97-AF65-F5344CB8AC3E}">
        <p14:creationId xmlns:p14="http://schemas.microsoft.com/office/powerpoint/2010/main" val="319098509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0" name="Picture 19" descr="A computer screen shot of a diagram&#10;&#10;Description automatically generated with low confidence">
            <a:extLst>
              <a:ext uri="{FF2B5EF4-FFF2-40B4-BE49-F238E27FC236}">
                <a16:creationId xmlns:a16="http://schemas.microsoft.com/office/drawing/2014/main" id="{7B5F05A4-B583-256F-69F9-084E97389C1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2394" y="995487"/>
            <a:ext cx="12020550" cy="5431322"/>
          </a:xfrm>
          <a:prstGeom prst="rect">
            <a:avLst/>
          </a:prstGeom>
        </p:spPr>
      </p:pic>
      <p:sp>
        <p:nvSpPr>
          <p:cNvPr id="4" name="Title 3">
            <a:extLst>
              <a:ext uri="{FF2B5EF4-FFF2-40B4-BE49-F238E27FC236}">
                <a16:creationId xmlns:a16="http://schemas.microsoft.com/office/drawing/2014/main" id="{3087340F-934F-2513-C822-7D014E878C91}"/>
              </a:ext>
            </a:extLst>
          </p:cNvPr>
          <p:cNvSpPr>
            <a:spLocks noGrp="1"/>
          </p:cNvSpPr>
          <p:nvPr>
            <p:ph type="title"/>
          </p:nvPr>
        </p:nvSpPr>
        <p:spPr>
          <a:xfrm>
            <a:off x="216000" y="160401"/>
            <a:ext cx="10108800" cy="553998"/>
          </a:xfrm>
        </p:spPr>
        <p:txBody>
          <a:bodyPr/>
          <a:lstStyle/>
          <a:p>
            <a:r>
              <a:rPr lang="en-US" dirty="0">
                <a:latin typeface="Arial"/>
                <a:cs typeface="Arial"/>
              </a:rPr>
              <a:t>Implementation process action flowchart</a:t>
            </a:r>
            <a:endParaRPr lang="en-US" dirty="0"/>
          </a:p>
        </p:txBody>
      </p:sp>
      <p:pic>
        <p:nvPicPr>
          <p:cNvPr id="18" name="Picture 17" descr="A black background with white text&#10;&#10;Description automatically generated with low confidence">
            <a:extLst>
              <a:ext uri="{FF2B5EF4-FFF2-40B4-BE49-F238E27FC236}">
                <a16:creationId xmlns:a16="http://schemas.microsoft.com/office/drawing/2014/main" id="{5C7C0F1B-B14B-4B01-9332-CA62D15E8CE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581354" y="5555072"/>
            <a:ext cx="1436816" cy="876300"/>
          </a:xfrm>
          <a:prstGeom prst="rect">
            <a:avLst/>
          </a:prstGeom>
        </p:spPr>
      </p:pic>
    </p:spTree>
    <p:extLst>
      <p:ext uri="{BB962C8B-B14F-4D97-AF65-F5344CB8AC3E}">
        <p14:creationId xmlns:p14="http://schemas.microsoft.com/office/powerpoint/2010/main" val="369798595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B6A18F-A369-4BAA-A7CD-5AFF957D48ED}"/>
              </a:ext>
            </a:extLst>
          </p:cNvPr>
          <p:cNvSpPr>
            <a:spLocks noGrp="1"/>
          </p:cNvSpPr>
          <p:nvPr>
            <p:ph type="title"/>
          </p:nvPr>
        </p:nvSpPr>
        <p:spPr>
          <a:xfrm>
            <a:off x="216000" y="175790"/>
            <a:ext cx="10108800" cy="523220"/>
          </a:xfrm>
        </p:spPr>
        <p:txBody>
          <a:bodyPr/>
          <a:lstStyle/>
          <a:p>
            <a:r>
              <a:rPr lang="en-GB" sz="2800"/>
              <a:t>3. The Negotiation Period</a:t>
            </a:r>
          </a:p>
        </p:txBody>
      </p:sp>
      <p:sp>
        <p:nvSpPr>
          <p:cNvPr id="3" name="Content Placeholder 2">
            <a:extLst>
              <a:ext uri="{FF2B5EF4-FFF2-40B4-BE49-F238E27FC236}">
                <a16:creationId xmlns:a16="http://schemas.microsoft.com/office/drawing/2014/main" id="{AA47038D-33B5-4032-894D-384326C7AFF5}"/>
              </a:ext>
            </a:extLst>
          </p:cNvPr>
          <p:cNvSpPr>
            <a:spLocks noGrp="1"/>
          </p:cNvSpPr>
          <p:nvPr>
            <p:ph idx="1"/>
          </p:nvPr>
        </p:nvSpPr>
        <p:spPr>
          <a:xfrm>
            <a:off x="219600" y="1936339"/>
            <a:ext cx="11764800" cy="4407311"/>
          </a:xfrm>
        </p:spPr>
        <p:txBody>
          <a:bodyPr/>
          <a:lstStyle/>
          <a:p>
            <a:pPr>
              <a:spcAft>
                <a:spcPts val="1200"/>
              </a:spcAft>
              <a:buClr>
                <a:schemeClr val="tx1"/>
              </a:buClr>
            </a:pPr>
            <a:r>
              <a:rPr lang="en-GB" b="1">
                <a:solidFill>
                  <a:schemeClr val="tx1"/>
                </a:solidFill>
              </a:rPr>
              <a:t>For approved proposals, the Agency will either:</a:t>
            </a:r>
          </a:p>
          <a:p>
            <a:pPr marL="1181100" lvl="1" indent="-400050">
              <a:buClr>
                <a:schemeClr val="tx2"/>
              </a:buClr>
              <a:buFont typeface="+mj-lt"/>
              <a:buAutoNum type="romanLcPeriod"/>
            </a:pPr>
            <a:r>
              <a:rPr lang="en-GB">
                <a:solidFill>
                  <a:schemeClr val="tx2"/>
                </a:solidFill>
                <a:latin typeface="Arial"/>
                <a:ea typeface="MS PGothic"/>
                <a:cs typeface="Arial"/>
              </a:rPr>
              <a:t>start the negotiation process to place a contract with the Tenderer on the basis of the submitted Proposal and the comments from the TEB and the </a:t>
            </a:r>
            <a:r>
              <a:rPr lang="en-GB" altLang="en-US">
                <a:solidFill>
                  <a:schemeClr val="tx2"/>
                </a:solidFill>
              </a:rPr>
              <a:t>National Delegation</a:t>
            </a:r>
            <a:r>
              <a:rPr lang="en-GB">
                <a:solidFill>
                  <a:schemeClr val="tx2"/>
                </a:solidFill>
                <a:latin typeface="Arial"/>
                <a:ea typeface="MS PGothic"/>
                <a:cs typeface="Arial"/>
              </a:rPr>
              <a:t>;  </a:t>
            </a:r>
            <a:r>
              <a:rPr lang="en-GB" i="1">
                <a:solidFill>
                  <a:schemeClr val="accent2"/>
                </a:solidFill>
                <a:latin typeface="Arial"/>
                <a:ea typeface="MS PGothic"/>
                <a:cs typeface="Arial"/>
              </a:rPr>
              <a:t>&lt;This is the most usual</a:t>
            </a:r>
          </a:p>
          <a:p>
            <a:r>
              <a:rPr lang="en-GB"/>
              <a:t>		</a:t>
            </a:r>
            <a:r>
              <a:rPr lang="en-GB" b="1">
                <a:solidFill>
                  <a:schemeClr val="tx1"/>
                </a:solidFill>
              </a:rPr>
              <a:t>or</a:t>
            </a:r>
          </a:p>
          <a:p>
            <a:pPr marL="1181100" lvl="1" indent="-400050">
              <a:buClr>
                <a:schemeClr val="tx2"/>
              </a:buClr>
              <a:buFont typeface="+mj-lt"/>
              <a:buAutoNum type="romanLcPeriod" startAt="2"/>
            </a:pPr>
            <a:r>
              <a:rPr lang="en-GB" altLang="en-US">
                <a:solidFill>
                  <a:schemeClr val="tx2"/>
                </a:solidFill>
                <a:latin typeface="Arial"/>
                <a:ea typeface="MS PGothic"/>
                <a:cs typeface="Arial"/>
              </a:rPr>
              <a:t>issue a request for an updated full proposal, especially hardware related activities, to those Tenderers that submitted the selected proposals;</a:t>
            </a:r>
          </a:p>
          <a:p>
            <a:r>
              <a:rPr lang="en-GB"/>
              <a:t>		</a:t>
            </a:r>
            <a:r>
              <a:rPr lang="en-GB" b="1">
                <a:solidFill>
                  <a:schemeClr val="tx1"/>
                </a:solidFill>
              </a:rPr>
              <a:t>or</a:t>
            </a:r>
          </a:p>
          <a:p>
            <a:pPr marL="1181100" lvl="1" indent="-400050">
              <a:buClr>
                <a:schemeClr val="tx2"/>
              </a:buClr>
              <a:buFont typeface="+mj-lt"/>
              <a:buAutoNum type="romanLcPeriod" startAt="3"/>
            </a:pPr>
            <a:r>
              <a:rPr lang="en-GB" altLang="en-US">
                <a:solidFill>
                  <a:schemeClr val="tx2"/>
                </a:solidFill>
              </a:rPr>
              <a:t>decide to issue a competitive invitation to tender restricted to the Tenderers positively evaluated if two or more proposals on the same subject were positively evaluated.</a:t>
            </a:r>
          </a:p>
          <a:p>
            <a:endParaRPr lang="en-GB"/>
          </a:p>
          <a:p>
            <a:endParaRPr lang="en-GB"/>
          </a:p>
        </p:txBody>
      </p:sp>
      <p:sp>
        <p:nvSpPr>
          <p:cNvPr id="5" name="Rectangle 4">
            <a:extLst>
              <a:ext uri="{FF2B5EF4-FFF2-40B4-BE49-F238E27FC236}">
                <a16:creationId xmlns:a16="http://schemas.microsoft.com/office/drawing/2014/main" id="{389F1378-257A-B4B8-3360-CC3D8B7C704F}"/>
              </a:ext>
            </a:extLst>
          </p:cNvPr>
          <p:cNvSpPr/>
          <p:nvPr/>
        </p:nvSpPr>
        <p:spPr>
          <a:xfrm>
            <a:off x="3889057" y="1128477"/>
            <a:ext cx="4447224" cy="400110"/>
          </a:xfrm>
          <a:prstGeom prst="rect">
            <a:avLst/>
          </a:prstGeom>
          <a:solidFill>
            <a:srgbClr val="D9D9D9"/>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b"/>
          <a:lstStyle/>
          <a:p>
            <a:pPr algn="ctr">
              <a:lnSpc>
                <a:spcPct val="150000"/>
              </a:lnSpc>
            </a:pPr>
            <a:r>
              <a:rPr lang="en-GB" altLang="en-US" sz="2000" b="1">
                <a:solidFill>
                  <a:schemeClr val="tx1"/>
                </a:solidFill>
                <a:latin typeface="+mn-lt"/>
              </a:rPr>
              <a:t>See Section 7 of the Cover Letter</a:t>
            </a:r>
          </a:p>
        </p:txBody>
      </p:sp>
    </p:spTree>
    <p:extLst>
      <p:ext uri="{BB962C8B-B14F-4D97-AF65-F5344CB8AC3E}">
        <p14:creationId xmlns:p14="http://schemas.microsoft.com/office/powerpoint/2010/main" val="381035013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3" name="Picture 2" descr="A picture containing text, screenshot, diagram, multimedia software&#10;&#10;Description automatically generated">
            <a:extLst>
              <a:ext uri="{FF2B5EF4-FFF2-40B4-BE49-F238E27FC236}">
                <a16:creationId xmlns:a16="http://schemas.microsoft.com/office/drawing/2014/main" id="{6C9E9907-EFF8-8ABE-85F8-41801BBE62C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2394" y="995488"/>
            <a:ext cx="12020550" cy="5431322"/>
          </a:xfrm>
          <a:prstGeom prst="rect">
            <a:avLst/>
          </a:prstGeom>
        </p:spPr>
      </p:pic>
      <p:sp>
        <p:nvSpPr>
          <p:cNvPr id="4" name="Title 3">
            <a:extLst>
              <a:ext uri="{FF2B5EF4-FFF2-40B4-BE49-F238E27FC236}">
                <a16:creationId xmlns:a16="http://schemas.microsoft.com/office/drawing/2014/main" id="{3087340F-934F-2513-C822-7D014E878C91}"/>
              </a:ext>
            </a:extLst>
          </p:cNvPr>
          <p:cNvSpPr>
            <a:spLocks noGrp="1"/>
          </p:cNvSpPr>
          <p:nvPr>
            <p:ph type="title"/>
          </p:nvPr>
        </p:nvSpPr>
        <p:spPr/>
        <p:txBody>
          <a:bodyPr/>
          <a:lstStyle/>
          <a:p>
            <a:r>
              <a:rPr lang="en-US" dirty="0"/>
              <a:t>Contracting phase in general timeline</a:t>
            </a:r>
            <a:endParaRPr lang="en-GB" dirty="0"/>
          </a:p>
        </p:txBody>
      </p:sp>
      <p:pic>
        <p:nvPicPr>
          <p:cNvPr id="18" name="Picture 17" descr="A black background with white text&#10;&#10;Description automatically generated with low confidence">
            <a:extLst>
              <a:ext uri="{FF2B5EF4-FFF2-40B4-BE49-F238E27FC236}">
                <a16:creationId xmlns:a16="http://schemas.microsoft.com/office/drawing/2014/main" id="{5C7C0F1B-B14B-4B01-9332-CA62D15E8CE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581354" y="5555072"/>
            <a:ext cx="1436816" cy="876300"/>
          </a:xfrm>
          <a:prstGeom prst="rect">
            <a:avLst/>
          </a:prstGeom>
        </p:spPr>
      </p:pic>
    </p:spTree>
    <p:extLst>
      <p:ext uri="{BB962C8B-B14F-4D97-AF65-F5344CB8AC3E}">
        <p14:creationId xmlns:p14="http://schemas.microsoft.com/office/powerpoint/2010/main" val="191859255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4" descr="Customer review outline">
            <a:extLst>
              <a:ext uri="{FF2B5EF4-FFF2-40B4-BE49-F238E27FC236}">
                <a16:creationId xmlns:a16="http://schemas.microsoft.com/office/drawing/2014/main" id="{C25806C5-0B9A-462C-A787-A0AFDD3B79E7}"/>
              </a:ext>
            </a:extLst>
          </p:cNvPr>
          <p:cNvPicPr>
            <a:picLocks noGrp="1" noChangeAspect="1"/>
          </p:cNvPicPr>
          <p:nvPr>
            <p:ph idx="1"/>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212669" y="4200750"/>
            <a:ext cx="1800000" cy="1800000"/>
          </a:xfrm>
          <a:effectLst>
            <a:outerShdw blurRad="50800" dist="38100" dir="2700000" algn="tl" rotWithShape="0">
              <a:prstClr val="black">
                <a:alpha val="40000"/>
              </a:prstClr>
            </a:outerShdw>
          </a:effectLst>
        </p:spPr>
      </p:pic>
      <p:sp>
        <p:nvSpPr>
          <p:cNvPr id="2" name="Title 1">
            <a:extLst>
              <a:ext uri="{FF2B5EF4-FFF2-40B4-BE49-F238E27FC236}">
                <a16:creationId xmlns:a16="http://schemas.microsoft.com/office/drawing/2014/main" id="{CE61ECEC-2E14-4708-932B-F794A5BDAF6F}"/>
              </a:ext>
            </a:extLst>
          </p:cNvPr>
          <p:cNvSpPr>
            <a:spLocks noGrp="1"/>
          </p:cNvSpPr>
          <p:nvPr>
            <p:ph type="title"/>
          </p:nvPr>
        </p:nvSpPr>
        <p:spPr>
          <a:xfrm>
            <a:off x="1058069" y="3152001"/>
            <a:ext cx="10109200" cy="553998"/>
          </a:xfrm>
          <a:solidFill>
            <a:srgbClr val="335E6F">
              <a:alpha val="50000"/>
            </a:srgbClr>
          </a:solidFill>
        </p:spPr>
        <p:txBody>
          <a:bodyPr/>
          <a:lstStyle/>
          <a:p>
            <a:pPr algn="ctr"/>
            <a:r>
              <a:rPr lang="en-US">
                <a:solidFill>
                  <a:schemeClr val="bg1"/>
                </a:solidFill>
              </a:rPr>
              <a:t>4. Debriefing</a:t>
            </a:r>
            <a:endParaRPr lang="en-GB">
              <a:solidFill>
                <a:schemeClr val="bg1"/>
              </a:solidFill>
            </a:endParaRPr>
          </a:p>
        </p:txBody>
      </p:sp>
    </p:spTree>
    <p:extLst>
      <p:ext uri="{BB962C8B-B14F-4D97-AF65-F5344CB8AC3E}">
        <p14:creationId xmlns:p14="http://schemas.microsoft.com/office/powerpoint/2010/main" val="409860297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2B4746A4-DE6A-44B5-8E22-3B16C7F77D40}"/>
              </a:ext>
            </a:extLst>
          </p:cNvPr>
          <p:cNvSpPr txBox="1">
            <a:spLocks/>
          </p:cNvSpPr>
          <p:nvPr/>
        </p:nvSpPr>
        <p:spPr bwMode="auto">
          <a:xfrm>
            <a:off x="219600" y="1616853"/>
            <a:ext cx="11764800" cy="4726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lnSpc>
                <a:spcPct val="119000"/>
              </a:lnSpc>
              <a:spcBef>
                <a:spcPct val="20000"/>
              </a:spcBef>
              <a:spcAft>
                <a:spcPct val="0"/>
              </a:spcAft>
              <a:buClr>
                <a:srgbClr val="8197A6"/>
              </a:buClr>
              <a:buFont typeface="Arial" panose="020B0604020202020204" pitchFamily="34" charset="0"/>
              <a:defRPr lang="en-US" altLang="en-US" sz="1800">
                <a:solidFill>
                  <a:srgbClr val="8197A6"/>
                </a:solidFill>
                <a:latin typeface="Arial" panose="020B0604020202020204" pitchFamily="34" charset="0"/>
                <a:ea typeface="MS PGothic" pitchFamily="34" charset="-128"/>
                <a:cs typeface="Arial" panose="020B0604020202020204" pitchFamily="34" charset="0"/>
              </a:defRPr>
            </a:lvl1pPr>
            <a:lvl2pPr marL="781050" algn="l" rtl="0" eaLnBrk="0" fontAlgn="base" hangingPunct="0">
              <a:lnSpc>
                <a:spcPct val="119000"/>
              </a:lnSpc>
              <a:spcBef>
                <a:spcPct val="20000"/>
              </a:spcBef>
              <a:spcAft>
                <a:spcPct val="0"/>
              </a:spcAft>
              <a:buClr>
                <a:schemeClr val="accent1"/>
              </a:buClr>
              <a:buFont typeface="Verdana" panose="020B0604030504040204" pitchFamily="34" charset="0"/>
              <a:defRPr lang="en-US" altLang="en-US" sz="1800">
                <a:solidFill>
                  <a:srgbClr val="8197A6"/>
                </a:solidFill>
                <a:latin typeface="Arial" panose="020B0604020202020204" pitchFamily="34" charset="0"/>
                <a:ea typeface="MS PGothic" pitchFamily="34" charset="-128"/>
                <a:cs typeface="Arial" panose="020B0604020202020204" pitchFamily="34" charset="0"/>
              </a:defRPr>
            </a:lvl2pPr>
            <a:lvl3pPr marL="1357313" algn="l" rtl="0" eaLnBrk="0" fontAlgn="base" hangingPunct="0">
              <a:lnSpc>
                <a:spcPct val="119000"/>
              </a:lnSpc>
              <a:spcBef>
                <a:spcPct val="20000"/>
              </a:spcBef>
              <a:spcAft>
                <a:spcPct val="0"/>
              </a:spcAft>
              <a:buClr>
                <a:schemeClr val="accent1"/>
              </a:buClr>
              <a:buFont typeface="Verdana" panose="020B0604030504040204" pitchFamily="34" charset="0"/>
              <a:defRPr lang="en-US" altLang="en-US" sz="1800">
                <a:solidFill>
                  <a:srgbClr val="8197A6"/>
                </a:solidFill>
                <a:latin typeface="Arial" panose="020B0604020202020204" pitchFamily="34" charset="0"/>
                <a:ea typeface="MS PGothic" pitchFamily="34" charset="-128"/>
                <a:cs typeface="Arial" panose="020B0604020202020204" pitchFamily="34" charset="0"/>
              </a:defRPr>
            </a:lvl3pPr>
            <a:lvl4pPr marL="1933575" algn="l" rtl="0" eaLnBrk="0" fontAlgn="base" hangingPunct="0">
              <a:lnSpc>
                <a:spcPct val="119000"/>
              </a:lnSpc>
              <a:spcBef>
                <a:spcPct val="20000"/>
              </a:spcBef>
              <a:spcAft>
                <a:spcPct val="0"/>
              </a:spcAft>
              <a:buClr>
                <a:schemeClr val="accent1"/>
              </a:buClr>
              <a:buFont typeface="Verdana" panose="020B0604030504040204" pitchFamily="34" charset="0"/>
              <a:defRPr lang="en-US" altLang="en-US" sz="1800">
                <a:solidFill>
                  <a:srgbClr val="8197A6"/>
                </a:solidFill>
                <a:latin typeface="Arial" charset="0"/>
                <a:ea typeface="MS PGothic" pitchFamily="34" charset="-128"/>
                <a:cs typeface="Arial" charset="0"/>
              </a:defRPr>
            </a:lvl4pPr>
            <a:lvl5pPr marL="2509838" algn="l" rtl="0" eaLnBrk="0" fontAlgn="base" hangingPunct="0">
              <a:lnSpc>
                <a:spcPct val="119000"/>
              </a:lnSpc>
              <a:spcBef>
                <a:spcPct val="20000"/>
              </a:spcBef>
              <a:spcAft>
                <a:spcPct val="0"/>
              </a:spcAft>
              <a:buClr>
                <a:schemeClr val="accent1"/>
              </a:buClr>
              <a:buFont typeface="Verdana" panose="020B0604030504040204" pitchFamily="34" charset="0"/>
              <a:defRPr lang="en-GB" altLang="en-US" sz="1800">
                <a:solidFill>
                  <a:srgbClr val="8197A6"/>
                </a:solidFill>
                <a:latin typeface="Arial" charset="0"/>
                <a:ea typeface="MS PGothic" pitchFamily="34" charset="-128"/>
                <a:cs typeface="Arial" charset="0"/>
              </a:defRPr>
            </a:lvl5pPr>
            <a:lvl6pPr marL="3356615" indent="-404264" algn="l" rtl="0" fontAlgn="base">
              <a:lnSpc>
                <a:spcPct val="119000"/>
              </a:lnSpc>
              <a:spcBef>
                <a:spcPct val="20000"/>
              </a:spcBef>
              <a:spcAft>
                <a:spcPct val="0"/>
              </a:spcAft>
              <a:buClr>
                <a:schemeClr val="accent1"/>
              </a:buClr>
              <a:buFont typeface="Verdana" pitchFamily="34" charset="0"/>
              <a:buChar char="–"/>
              <a:defRPr sz="1543">
                <a:solidFill>
                  <a:schemeClr val="bg2"/>
                </a:solidFill>
                <a:latin typeface="+mn-lt"/>
              </a:defRPr>
            </a:lvl6pPr>
            <a:lvl7pPr marL="3797630" indent="-404264" algn="l" rtl="0" fontAlgn="base">
              <a:lnSpc>
                <a:spcPct val="119000"/>
              </a:lnSpc>
              <a:spcBef>
                <a:spcPct val="20000"/>
              </a:spcBef>
              <a:spcAft>
                <a:spcPct val="0"/>
              </a:spcAft>
              <a:buClr>
                <a:schemeClr val="accent1"/>
              </a:buClr>
              <a:buFont typeface="Verdana" pitchFamily="34" charset="0"/>
              <a:buChar char="–"/>
              <a:defRPr sz="1543">
                <a:solidFill>
                  <a:schemeClr val="bg2"/>
                </a:solidFill>
                <a:latin typeface="+mn-lt"/>
              </a:defRPr>
            </a:lvl7pPr>
            <a:lvl8pPr marL="4238645" indent="-404264" algn="l" rtl="0" fontAlgn="base">
              <a:lnSpc>
                <a:spcPct val="119000"/>
              </a:lnSpc>
              <a:spcBef>
                <a:spcPct val="20000"/>
              </a:spcBef>
              <a:spcAft>
                <a:spcPct val="0"/>
              </a:spcAft>
              <a:buClr>
                <a:schemeClr val="accent1"/>
              </a:buClr>
              <a:buFont typeface="Verdana" pitchFamily="34" charset="0"/>
              <a:buChar char="–"/>
              <a:defRPr sz="1543">
                <a:solidFill>
                  <a:schemeClr val="bg2"/>
                </a:solidFill>
                <a:latin typeface="+mn-lt"/>
              </a:defRPr>
            </a:lvl8pPr>
            <a:lvl9pPr marL="4679660" indent="-404264" algn="l" rtl="0" fontAlgn="base">
              <a:lnSpc>
                <a:spcPct val="119000"/>
              </a:lnSpc>
              <a:spcBef>
                <a:spcPct val="20000"/>
              </a:spcBef>
              <a:spcAft>
                <a:spcPct val="0"/>
              </a:spcAft>
              <a:buClr>
                <a:schemeClr val="accent1"/>
              </a:buClr>
              <a:buFont typeface="Verdana" pitchFamily="34" charset="0"/>
              <a:buChar char="–"/>
              <a:defRPr sz="1543">
                <a:solidFill>
                  <a:schemeClr val="bg2"/>
                </a:solidFill>
                <a:latin typeface="+mn-lt"/>
              </a:defRPr>
            </a:lvl9pPr>
          </a:lstStyle>
          <a:p>
            <a:pPr marL="285750" marR="0" lvl="0" indent="-285750" algn="just" defTabSz="914400" rtl="0" eaLnBrk="0" fontAlgn="base" latinLnBrk="0" hangingPunct="0">
              <a:lnSpc>
                <a:spcPct val="119000"/>
              </a:lnSpc>
              <a:spcBef>
                <a:spcPct val="20000"/>
              </a:spcBef>
              <a:spcAft>
                <a:spcPts val="1200"/>
              </a:spcAft>
              <a:buClr>
                <a:srgbClr val="003249"/>
              </a:buClr>
              <a:buSzTx/>
              <a:buFont typeface="Arial" panose="020B0604020202020204" pitchFamily="34" charset="0"/>
              <a:buChar char="•"/>
              <a:tabLst/>
              <a:defRPr/>
            </a:pPr>
            <a:r>
              <a:rPr kumimoji="0" lang="en-GB" altLang="en-US" sz="1800" b="0" i="0" u="none" strike="noStrike" kern="0" cap="none" spc="0" normalizeH="0" baseline="0" noProof="0" dirty="0">
                <a:ln>
                  <a:noFill/>
                </a:ln>
                <a:solidFill>
                  <a:schemeClr val="tx1"/>
                </a:solidFill>
                <a:effectLst/>
                <a:uLnTx/>
                <a:uFillTx/>
                <a:latin typeface="Arial" panose="020B0604020202020204" pitchFamily="34" charset="0"/>
                <a:ea typeface="MS PGothic" pitchFamily="34" charset="-128"/>
                <a:cs typeface="Arial" panose="020B0604020202020204" pitchFamily="34" charset="0"/>
              </a:rPr>
              <a:t>The contact person of the Prime Contractor mentioned in the proposal </a:t>
            </a:r>
            <a:r>
              <a:rPr kumimoji="0" lang="en-GB" altLang="en-US" sz="1800" b="0" i="1" u="none" strike="noStrike" kern="0" cap="none" spc="0" normalizeH="0" baseline="0" noProof="0" dirty="0">
                <a:ln>
                  <a:noFill/>
                </a:ln>
                <a:solidFill>
                  <a:schemeClr val="tx2"/>
                </a:solidFill>
                <a:effectLst/>
                <a:uLnTx/>
                <a:uFillTx/>
                <a:latin typeface="Arial" panose="020B0604020202020204" pitchFamily="34" charset="0"/>
                <a:ea typeface="MS PGothic" pitchFamily="34" charset="-128"/>
                <a:cs typeface="Arial" panose="020B0604020202020204" pitchFamily="34" charset="0"/>
              </a:rPr>
              <a:t>(see point 7 in the Cover Letter of the Full Proposal Template)</a:t>
            </a:r>
            <a:r>
              <a:rPr kumimoji="0" lang="en-GB" altLang="en-US" sz="1800" b="0" i="0" u="none" strike="noStrike" kern="0" cap="none" spc="0" normalizeH="0" baseline="0" noProof="0" dirty="0">
                <a:ln>
                  <a:noFill/>
                </a:ln>
                <a:solidFill>
                  <a:schemeClr val="tx1"/>
                </a:solidFill>
                <a:effectLst/>
                <a:uLnTx/>
                <a:uFillTx/>
                <a:latin typeface="Arial" panose="020B0604020202020204" pitchFamily="34" charset="0"/>
                <a:ea typeface="MS PGothic" pitchFamily="34" charset="-128"/>
                <a:cs typeface="Arial" panose="020B0604020202020204" pitchFamily="34" charset="0"/>
              </a:rPr>
              <a:t> will be informed in writing of the result of the </a:t>
            </a:r>
            <a:r>
              <a:rPr kumimoji="0" lang="en-GB" altLang="en-US" sz="1800" b="0" i="0" u="none" strike="noStrike" kern="0" cap="none" spc="0" normalizeH="0" baseline="0" noProof="0" dirty="0" err="1">
                <a:ln>
                  <a:noFill/>
                </a:ln>
                <a:solidFill>
                  <a:schemeClr val="tx1"/>
                </a:solidFill>
                <a:effectLst/>
                <a:uLnTx/>
                <a:uFillTx/>
                <a:latin typeface="Arial" panose="020B0604020202020204" pitchFamily="34" charset="0"/>
                <a:ea typeface="MS PGothic" pitchFamily="34" charset="-128"/>
                <a:cs typeface="Arial" panose="020B0604020202020204" pitchFamily="34" charset="0"/>
              </a:rPr>
              <a:t>CfP</a:t>
            </a:r>
            <a:r>
              <a:rPr kumimoji="0" lang="en-GB" altLang="en-US" sz="1800" b="0" i="0" u="none" strike="noStrike" kern="0" cap="none" spc="0" normalizeH="0" baseline="0" noProof="0" dirty="0">
                <a:ln>
                  <a:noFill/>
                </a:ln>
                <a:solidFill>
                  <a:schemeClr val="tx1"/>
                </a:solidFill>
                <a:effectLst/>
                <a:uLnTx/>
                <a:uFillTx/>
                <a:latin typeface="Arial" panose="020B0604020202020204" pitchFamily="34" charset="0"/>
                <a:ea typeface="MS PGothic" pitchFamily="34" charset="-128"/>
                <a:cs typeface="Arial" panose="020B0604020202020204" pitchFamily="34" charset="0"/>
              </a:rPr>
              <a:t> after a decision has been taken. </a:t>
            </a:r>
          </a:p>
          <a:p>
            <a:pPr marL="285750" marR="0" lvl="0" indent="-285750" algn="just" defTabSz="914400" rtl="0" eaLnBrk="0" fontAlgn="base" latinLnBrk="0" hangingPunct="0">
              <a:lnSpc>
                <a:spcPct val="119000"/>
              </a:lnSpc>
              <a:spcBef>
                <a:spcPct val="20000"/>
              </a:spcBef>
              <a:spcAft>
                <a:spcPts val="1200"/>
              </a:spcAft>
              <a:buClr>
                <a:srgbClr val="003249"/>
              </a:buClr>
              <a:buSzTx/>
              <a:buFont typeface="Arial" panose="020B0604020202020204" pitchFamily="34" charset="0"/>
              <a:buChar char="•"/>
              <a:tabLst/>
              <a:defRPr/>
            </a:pPr>
            <a:r>
              <a:rPr kumimoji="0" lang="en-GB" altLang="en-US" sz="1800" b="0" i="0" u="none" strike="noStrike" kern="0" cap="none" spc="0" normalizeH="0" baseline="0" noProof="0" dirty="0">
                <a:ln>
                  <a:noFill/>
                </a:ln>
                <a:solidFill>
                  <a:schemeClr val="tx1"/>
                </a:solidFill>
                <a:effectLst/>
                <a:uLnTx/>
                <a:uFillTx/>
                <a:latin typeface="Arial" panose="020B0604020202020204" pitchFamily="34" charset="0"/>
                <a:ea typeface="MS PGothic" pitchFamily="34" charset="-128"/>
                <a:cs typeface="Arial" panose="020B0604020202020204" pitchFamily="34" charset="0"/>
              </a:rPr>
              <a:t>If the proposal has been unsuccessful, the Tenderer may request the nominated Agency’s Contracts Officer to advise them of the reasons why the proposal has not been retained in a </a:t>
            </a:r>
            <a:r>
              <a:rPr kumimoji="0" lang="en-GB" altLang="en-US" sz="1800" b="1" i="0" u="none" strike="noStrike" kern="0" cap="none" spc="0" normalizeH="0" baseline="0" noProof="0" dirty="0">
                <a:ln>
                  <a:noFill/>
                </a:ln>
                <a:solidFill>
                  <a:schemeClr val="accent2"/>
                </a:solidFill>
                <a:effectLst/>
                <a:uLnTx/>
                <a:uFillTx/>
                <a:latin typeface="Arial" panose="020B0604020202020204" pitchFamily="34" charset="0"/>
                <a:ea typeface="MS PGothic" pitchFamily="34" charset="-128"/>
                <a:cs typeface="Arial" panose="020B0604020202020204" pitchFamily="34" charset="0"/>
              </a:rPr>
              <a:t>verbal debriefing</a:t>
            </a:r>
            <a:r>
              <a:rPr kumimoji="0" lang="en-GB" altLang="en-US" sz="1800" b="0" i="0" u="none" strike="noStrike" kern="0" cap="none" spc="0" normalizeH="0" baseline="0" noProof="0" dirty="0">
                <a:ln>
                  <a:noFill/>
                </a:ln>
                <a:solidFill>
                  <a:schemeClr val="tx1"/>
                </a:solidFill>
                <a:effectLst/>
                <a:uLnTx/>
                <a:uFillTx/>
                <a:latin typeface="Arial" panose="020B0604020202020204" pitchFamily="34" charset="0"/>
                <a:ea typeface="MS PGothic" pitchFamily="34" charset="-128"/>
                <a:cs typeface="Arial" panose="020B0604020202020204" pitchFamily="34" charset="0"/>
              </a:rPr>
              <a:t>. </a:t>
            </a:r>
          </a:p>
          <a:p>
            <a:pPr marL="285750" marR="0" lvl="0" indent="-285750" algn="just" defTabSz="914400" rtl="0" eaLnBrk="0" fontAlgn="base" latinLnBrk="0" hangingPunct="0">
              <a:lnSpc>
                <a:spcPct val="119000"/>
              </a:lnSpc>
              <a:spcBef>
                <a:spcPct val="20000"/>
              </a:spcBef>
              <a:spcAft>
                <a:spcPts val="1200"/>
              </a:spcAft>
              <a:buClr>
                <a:srgbClr val="003249"/>
              </a:buClr>
              <a:buSzTx/>
              <a:buFont typeface="Arial" panose="020B0604020202020204" pitchFamily="34" charset="0"/>
              <a:buChar char="•"/>
              <a:tabLst/>
              <a:defRPr/>
            </a:pPr>
            <a:r>
              <a:rPr kumimoji="0" lang="en-GB" altLang="en-US" sz="1800" b="0" i="0" u="none" strike="noStrike" kern="0" cap="none" spc="0" normalizeH="0" baseline="0" noProof="0" dirty="0">
                <a:ln>
                  <a:noFill/>
                </a:ln>
                <a:solidFill>
                  <a:schemeClr val="tx1"/>
                </a:solidFill>
                <a:effectLst/>
                <a:uLnTx/>
                <a:uFillTx/>
                <a:latin typeface="Arial" panose="020B0604020202020204" pitchFamily="34" charset="0"/>
                <a:ea typeface="MS PGothic" pitchFamily="34" charset="-128"/>
                <a:cs typeface="Arial" panose="020B0604020202020204" pitchFamily="34" charset="0"/>
              </a:rPr>
              <a:t>Any information will be limited to the Tenderer’s own proposal.</a:t>
            </a:r>
          </a:p>
          <a:p>
            <a:pPr marL="0" marR="0" lvl="0" indent="0" algn="l" defTabSz="914400" rtl="0" eaLnBrk="0" fontAlgn="base" latinLnBrk="0" hangingPunct="0">
              <a:lnSpc>
                <a:spcPct val="119000"/>
              </a:lnSpc>
              <a:spcBef>
                <a:spcPct val="20000"/>
              </a:spcBef>
              <a:spcAft>
                <a:spcPct val="0"/>
              </a:spcAft>
              <a:buClr>
                <a:srgbClr val="8197A6"/>
              </a:buClr>
              <a:buSzTx/>
              <a:buFont typeface="Arial" panose="020B0604020202020204" pitchFamily="34" charset="0"/>
              <a:buNone/>
              <a:tabLst/>
              <a:defRPr/>
            </a:pPr>
            <a:endParaRPr kumimoji="0" lang="en-GB" altLang="en-US" sz="1800" b="0" i="0" u="none" strike="noStrike" kern="0" cap="none" spc="0" normalizeH="0" baseline="0" noProof="0" dirty="0">
              <a:ln>
                <a:noFill/>
              </a:ln>
              <a:solidFill>
                <a:srgbClr val="8197A6"/>
              </a:solidFill>
              <a:effectLst/>
              <a:uLnTx/>
              <a:uFillTx/>
              <a:latin typeface="Arial" panose="020B0604020202020204" pitchFamily="34" charset="0"/>
              <a:ea typeface="MS PGothic" pitchFamily="34" charset="-128"/>
              <a:cs typeface="Arial" panose="020B0604020202020204" pitchFamily="34" charset="0"/>
            </a:endParaRPr>
          </a:p>
        </p:txBody>
      </p:sp>
      <p:sp>
        <p:nvSpPr>
          <p:cNvPr id="2" name="Title 1">
            <a:extLst>
              <a:ext uri="{FF2B5EF4-FFF2-40B4-BE49-F238E27FC236}">
                <a16:creationId xmlns:a16="http://schemas.microsoft.com/office/drawing/2014/main" id="{08D64A1B-00AF-4B3F-82B8-D6CD54E0FE0E}"/>
              </a:ext>
            </a:extLst>
          </p:cNvPr>
          <p:cNvSpPr>
            <a:spLocks noGrp="1"/>
          </p:cNvSpPr>
          <p:nvPr>
            <p:ph type="title"/>
          </p:nvPr>
        </p:nvSpPr>
        <p:spPr>
          <a:xfrm>
            <a:off x="215900" y="176540"/>
            <a:ext cx="10109200" cy="523220"/>
          </a:xfrm>
        </p:spPr>
        <p:txBody>
          <a:bodyPr/>
          <a:lstStyle/>
          <a:p>
            <a:r>
              <a:rPr lang="en-GB" sz="2800"/>
              <a:t>4. Debriefing</a:t>
            </a:r>
          </a:p>
        </p:txBody>
      </p:sp>
      <p:grpSp>
        <p:nvGrpSpPr>
          <p:cNvPr id="15" name="Group 14">
            <a:extLst>
              <a:ext uri="{FF2B5EF4-FFF2-40B4-BE49-F238E27FC236}">
                <a16:creationId xmlns:a16="http://schemas.microsoft.com/office/drawing/2014/main" id="{119E67A3-5BF4-40F8-8865-E347D0B63B7E}"/>
              </a:ext>
            </a:extLst>
          </p:cNvPr>
          <p:cNvGrpSpPr/>
          <p:nvPr/>
        </p:nvGrpSpPr>
        <p:grpSpPr>
          <a:xfrm>
            <a:off x="2447926" y="4102922"/>
            <a:ext cx="7329486" cy="914400"/>
            <a:chOff x="2867024" y="4169164"/>
            <a:chExt cx="7329486" cy="914400"/>
          </a:xfrm>
        </p:grpSpPr>
        <p:sp>
          <p:nvSpPr>
            <p:cNvPr id="10" name="Rectangle 9">
              <a:extLst>
                <a:ext uri="{FF2B5EF4-FFF2-40B4-BE49-F238E27FC236}">
                  <a16:creationId xmlns:a16="http://schemas.microsoft.com/office/drawing/2014/main" id="{B7B522F8-495F-4D7F-B3BD-8558266106AF}"/>
                </a:ext>
              </a:extLst>
            </p:cNvPr>
            <p:cNvSpPr/>
            <p:nvPr/>
          </p:nvSpPr>
          <p:spPr>
            <a:xfrm>
              <a:off x="2867024" y="4169164"/>
              <a:ext cx="914400" cy="914400"/>
            </a:xfrm>
            <a:prstGeom prst="rect">
              <a:avLst/>
            </a:prstGeom>
            <a:solidFill>
              <a:schemeClr val="tx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GB" sz="1600" b="0" i="0" u="none" strike="noStrike" kern="1200" cap="none" spc="0" normalizeH="0" baseline="0" noProof="0">
                <a:ln>
                  <a:noFill/>
                </a:ln>
                <a:solidFill>
                  <a:srgbClr val="E7E8E3"/>
                </a:solidFill>
                <a:effectLst/>
                <a:uLnTx/>
                <a:uFillTx/>
                <a:latin typeface="Arial" panose="020B0604020202020204"/>
                <a:ea typeface="+mn-ea"/>
                <a:cs typeface="+mn-cs"/>
              </a:endParaRPr>
            </a:p>
          </p:txBody>
        </p:sp>
        <p:sp>
          <p:nvSpPr>
            <p:cNvPr id="7" name="Rectangle 6">
              <a:extLst>
                <a:ext uri="{FF2B5EF4-FFF2-40B4-BE49-F238E27FC236}">
                  <a16:creationId xmlns:a16="http://schemas.microsoft.com/office/drawing/2014/main" id="{DB71DE46-B21C-45C6-97D4-09DE9C7DE105}"/>
                </a:ext>
              </a:extLst>
            </p:cNvPr>
            <p:cNvSpPr/>
            <p:nvPr/>
          </p:nvSpPr>
          <p:spPr>
            <a:xfrm>
              <a:off x="3781425" y="4169164"/>
              <a:ext cx="6415085" cy="914400"/>
            </a:xfrm>
            <a:prstGeom prst="rect">
              <a:avLst/>
            </a:prstGeom>
            <a:solidFill>
              <a:schemeClr val="tx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ts val="600"/>
                </a:spcAft>
                <a:buClrTx/>
                <a:buSzTx/>
                <a:buFontTx/>
                <a:buNone/>
                <a:tabLst/>
                <a:defRPr/>
              </a:pPr>
              <a:r>
                <a:rPr kumimoji="0" lang="en-GB" sz="1600" b="1" i="0" u="none" strike="noStrike" kern="1200" cap="none" spc="0" normalizeH="0" baseline="0" noProof="0">
                  <a:ln>
                    <a:noFill/>
                  </a:ln>
                  <a:solidFill>
                    <a:srgbClr val="F06669"/>
                  </a:solidFill>
                  <a:effectLst/>
                  <a:uLnTx/>
                  <a:uFillTx/>
                  <a:latin typeface="Arial" panose="020B0604020202020204"/>
                  <a:ea typeface="+mn-ea"/>
                  <a:cs typeface="+mn-cs"/>
                </a:rPr>
                <a:t>Important</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sz="1600" b="0" i="0" u="sng" strike="noStrike" kern="1200" cap="none" spc="0" normalizeH="0" baseline="0" noProof="0">
                  <a:ln>
                    <a:noFill/>
                  </a:ln>
                  <a:solidFill>
                    <a:schemeClr val="bg1"/>
                  </a:solidFill>
                  <a:effectLst/>
                  <a:uLnTx/>
                  <a:uFillTx/>
                  <a:latin typeface="Arial" panose="020B0604020202020204"/>
                  <a:ea typeface="+mn-ea"/>
                  <a:cs typeface="+mn-cs"/>
                </a:rPr>
                <a:t>Ask for a debriefing!</a:t>
              </a:r>
              <a:r>
                <a:rPr kumimoji="0" lang="en-GB" sz="1600" b="0" i="0" u="none" strike="noStrike" kern="1200" cap="none" spc="0" normalizeH="0" baseline="0" noProof="0">
                  <a:ln>
                    <a:noFill/>
                  </a:ln>
                  <a:solidFill>
                    <a:schemeClr val="bg1"/>
                  </a:solidFill>
                  <a:effectLst/>
                  <a:uLnTx/>
                  <a:uFillTx/>
                  <a:latin typeface="Arial" panose="020B0604020202020204"/>
                  <a:ea typeface="+mn-ea"/>
                  <a:cs typeface="+mn-cs"/>
                </a:rPr>
                <a:t> It is the best way of learning why your proposal was not recommended and what you need to improve!</a:t>
              </a:r>
            </a:p>
          </p:txBody>
        </p:sp>
        <p:pic>
          <p:nvPicPr>
            <p:cNvPr id="9" name="Graphic 8" descr="Exclamation mark with solid fill">
              <a:extLst>
                <a:ext uri="{FF2B5EF4-FFF2-40B4-BE49-F238E27FC236}">
                  <a16:creationId xmlns:a16="http://schemas.microsoft.com/office/drawing/2014/main" id="{D42DCF8E-08AC-47FA-9828-FB98E060749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867024" y="4169164"/>
              <a:ext cx="914400" cy="914400"/>
            </a:xfrm>
            <a:prstGeom prst="rect">
              <a:avLst/>
            </a:prstGeom>
          </p:spPr>
        </p:pic>
      </p:grpSp>
      <p:grpSp>
        <p:nvGrpSpPr>
          <p:cNvPr id="16" name="Group 15">
            <a:extLst>
              <a:ext uri="{FF2B5EF4-FFF2-40B4-BE49-F238E27FC236}">
                <a16:creationId xmlns:a16="http://schemas.microsoft.com/office/drawing/2014/main" id="{A7CC9326-1F57-413C-8352-1712729293F2}"/>
              </a:ext>
            </a:extLst>
          </p:cNvPr>
          <p:cNvGrpSpPr/>
          <p:nvPr/>
        </p:nvGrpSpPr>
        <p:grpSpPr>
          <a:xfrm>
            <a:off x="2447926" y="5272323"/>
            <a:ext cx="7329486" cy="914400"/>
            <a:chOff x="2867024" y="5404261"/>
            <a:chExt cx="7329486" cy="914400"/>
          </a:xfrm>
        </p:grpSpPr>
        <p:sp>
          <p:nvSpPr>
            <p:cNvPr id="12" name="Rectangle 11">
              <a:extLst>
                <a:ext uri="{FF2B5EF4-FFF2-40B4-BE49-F238E27FC236}">
                  <a16:creationId xmlns:a16="http://schemas.microsoft.com/office/drawing/2014/main" id="{4016C8CE-5D5F-486D-B25D-69CDF0CCB57B}"/>
                </a:ext>
              </a:extLst>
            </p:cNvPr>
            <p:cNvSpPr/>
            <p:nvPr/>
          </p:nvSpPr>
          <p:spPr>
            <a:xfrm>
              <a:off x="3781424" y="5404261"/>
              <a:ext cx="6415086" cy="914400"/>
            </a:xfrm>
            <a:prstGeom prst="rect">
              <a:avLst/>
            </a:prstGeom>
            <a:solidFill>
              <a:schemeClr val="tx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0" fontAlgn="base" latinLnBrk="0" hangingPunct="0">
                <a:lnSpc>
                  <a:spcPct val="100000"/>
                </a:lnSpc>
                <a:spcBef>
                  <a:spcPts val="0"/>
                </a:spcBef>
                <a:spcAft>
                  <a:spcPts val="600"/>
                </a:spcAft>
                <a:buClrTx/>
                <a:buSzTx/>
                <a:buFontTx/>
                <a:buNone/>
                <a:tabLst/>
                <a:defRPr/>
              </a:pPr>
              <a:r>
                <a:rPr kumimoji="0" lang="en-GB" sz="1600" b="1" i="0" u="none" strike="noStrike" kern="1200" cap="none" spc="0" normalizeH="0" baseline="0" noProof="0">
                  <a:ln>
                    <a:noFill/>
                  </a:ln>
                  <a:solidFill>
                    <a:schemeClr val="accent6"/>
                  </a:solidFill>
                  <a:effectLst/>
                  <a:uLnTx/>
                  <a:uFillTx/>
                  <a:latin typeface="Arial" panose="020B0604020202020204"/>
                  <a:ea typeface="+mn-ea"/>
                  <a:cs typeface="+mn-cs"/>
                </a:rPr>
                <a:t>Suggestion</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sz="1600" b="0" i="0" u="none" strike="noStrike" kern="1200" cap="none" spc="0" normalizeH="0" baseline="0" noProof="0">
                  <a:ln>
                    <a:noFill/>
                  </a:ln>
                  <a:solidFill>
                    <a:schemeClr val="bg1"/>
                  </a:solidFill>
                  <a:effectLst/>
                  <a:uLnTx/>
                  <a:uFillTx/>
                  <a:latin typeface="Arial" panose="020B0604020202020204"/>
                  <a:ea typeface="+mn-ea"/>
                  <a:cs typeface="+mn-cs"/>
                </a:rPr>
                <a:t>Even if your proposal was recommended, ask for a debriefing during the negotiation.</a:t>
              </a:r>
            </a:p>
          </p:txBody>
        </p:sp>
        <p:sp>
          <p:nvSpPr>
            <p:cNvPr id="13" name="Rectangle 12">
              <a:extLst>
                <a:ext uri="{FF2B5EF4-FFF2-40B4-BE49-F238E27FC236}">
                  <a16:creationId xmlns:a16="http://schemas.microsoft.com/office/drawing/2014/main" id="{5373FD93-0696-488D-BEE8-92B1AB7F676B}"/>
                </a:ext>
              </a:extLst>
            </p:cNvPr>
            <p:cNvSpPr/>
            <p:nvPr/>
          </p:nvSpPr>
          <p:spPr>
            <a:xfrm>
              <a:off x="2867024" y="5404261"/>
              <a:ext cx="914400" cy="914400"/>
            </a:xfrm>
            <a:prstGeom prst="rect">
              <a:avLst/>
            </a:prstGeom>
            <a:solidFill>
              <a:schemeClr val="tx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GB" sz="1600" b="0" i="0" u="none" strike="noStrike" kern="1200" cap="none" spc="0" normalizeH="0" baseline="0" noProof="0">
                <a:ln>
                  <a:noFill/>
                </a:ln>
                <a:solidFill>
                  <a:srgbClr val="E7E8E3"/>
                </a:solidFill>
                <a:effectLst/>
                <a:uLnTx/>
                <a:uFillTx/>
                <a:latin typeface="Arial" panose="020B0604020202020204"/>
                <a:ea typeface="+mn-ea"/>
                <a:cs typeface="+mn-cs"/>
              </a:endParaRPr>
            </a:p>
          </p:txBody>
        </p:sp>
        <p:pic>
          <p:nvPicPr>
            <p:cNvPr id="6" name="Graphic 5" descr="Right pointing backhand index outline">
              <a:extLst>
                <a:ext uri="{FF2B5EF4-FFF2-40B4-BE49-F238E27FC236}">
                  <a16:creationId xmlns:a16="http://schemas.microsoft.com/office/drawing/2014/main" id="{0C522449-E969-44B2-AD20-96EF35121F3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6200000">
              <a:off x="2867024" y="5404261"/>
              <a:ext cx="914400" cy="914400"/>
            </a:xfrm>
            <a:prstGeom prst="rect">
              <a:avLst/>
            </a:prstGeom>
          </p:spPr>
        </p:pic>
      </p:grpSp>
      <p:sp>
        <p:nvSpPr>
          <p:cNvPr id="3" name="Rectangle 2">
            <a:extLst>
              <a:ext uri="{FF2B5EF4-FFF2-40B4-BE49-F238E27FC236}">
                <a16:creationId xmlns:a16="http://schemas.microsoft.com/office/drawing/2014/main" id="{82B82E70-502F-1B45-2428-9AAE722AF886}"/>
              </a:ext>
            </a:extLst>
          </p:cNvPr>
          <p:cNvSpPr/>
          <p:nvPr/>
        </p:nvSpPr>
        <p:spPr>
          <a:xfrm>
            <a:off x="3889057" y="1128477"/>
            <a:ext cx="4447224" cy="400110"/>
          </a:xfrm>
          <a:prstGeom prst="rect">
            <a:avLst/>
          </a:prstGeom>
          <a:solidFill>
            <a:srgbClr val="D9D9D9"/>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b"/>
          <a:lstStyle/>
          <a:p>
            <a:pPr algn="ctr">
              <a:lnSpc>
                <a:spcPct val="150000"/>
              </a:lnSpc>
            </a:pPr>
            <a:r>
              <a:rPr lang="en-GB" altLang="en-US" sz="2000" b="1">
                <a:solidFill>
                  <a:schemeClr val="tx1"/>
                </a:solidFill>
                <a:latin typeface="+mn-lt"/>
              </a:rPr>
              <a:t>See Section </a:t>
            </a:r>
            <a:r>
              <a:rPr lang="en-GB" altLang="en-US" sz="2000" b="1">
                <a:solidFill>
                  <a:schemeClr val="tx1"/>
                </a:solidFill>
              </a:rPr>
              <a:t>7</a:t>
            </a:r>
            <a:r>
              <a:rPr lang="en-GB" altLang="en-US" sz="2000" b="1">
                <a:solidFill>
                  <a:schemeClr val="tx1"/>
                </a:solidFill>
                <a:latin typeface="+mn-lt"/>
              </a:rPr>
              <a:t> of the Cover Letter</a:t>
            </a:r>
          </a:p>
        </p:txBody>
      </p:sp>
    </p:spTree>
    <p:extLst>
      <p:ext uri="{BB962C8B-B14F-4D97-AF65-F5344CB8AC3E}">
        <p14:creationId xmlns:p14="http://schemas.microsoft.com/office/powerpoint/2010/main" val="58181482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4" descr="Monthly calendar outline">
            <a:extLst>
              <a:ext uri="{FF2B5EF4-FFF2-40B4-BE49-F238E27FC236}">
                <a16:creationId xmlns:a16="http://schemas.microsoft.com/office/drawing/2014/main" id="{6FBD9187-B6E6-442A-815A-757135561802}"/>
              </a:ext>
            </a:extLst>
          </p:cNvPr>
          <p:cNvPicPr>
            <a:picLocks noGrp="1" noChangeAspect="1"/>
          </p:cNvPicPr>
          <p:nvPr>
            <p:ph idx="1"/>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212669" y="4200750"/>
            <a:ext cx="1800000" cy="1800000"/>
          </a:xfrm>
          <a:effectLst>
            <a:outerShdw blurRad="50800" dist="38100" dir="2700000" algn="tl" rotWithShape="0">
              <a:prstClr val="black">
                <a:alpha val="40000"/>
              </a:prstClr>
            </a:outerShdw>
          </a:effectLst>
        </p:spPr>
      </p:pic>
      <p:sp>
        <p:nvSpPr>
          <p:cNvPr id="2" name="Title 1">
            <a:extLst>
              <a:ext uri="{FF2B5EF4-FFF2-40B4-BE49-F238E27FC236}">
                <a16:creationId xmlns:a16="http://schemas.microsoft.com/office/drawing/2014/main" id="{CE61ECEC-2E14-4708-932B-F794A5BDAF6F}"/>
              </a:ext>
            </a:extLst>
          </p:cNvPr>
          <p:cNvSpPr>
            <a:spLocks noGrp="1"/>
          </p:cNvSpPr>
          <p:nvPr>
            <p:ph type="title"/>
          </p:nvPr>
        </p:nvSpPr>
        <p:spPr>
          <a:xfrm>
            <a:off x="1058069" y="3152001"/>
            <a:ext cx="10109200" cy="553998"/>
          </a:xfrm>
          <a:solidFill>
            <a:srgbClr val="335E6F">
              <a:alpha val="50000"/>
            </a:srgbClr>
          </a:solidFill>
        </p:spPr>
        <p:txBody>
          <a:bodyPr/>
          <a:lstStyle/>
          <a:p>
            <a:pPr algn="ctr"/>
            <a:r>
              <a:rPr lang="en-US">
                <a:solidFill>
                  <a:schemeClr val="bg1"/>
                </a:solidFill>
              </a:rPr>
              <a:t>5. Schedule</a:t>
            </a:r>
            <a:endParaRPr lang="en-GB">
              <a:solidFill>
                <a:schemeClr val="bg1"/>
              </a:solidFill>
            </a:endParaRPr>
          </a:p>
        </p:txBody>
      </p:sp>
    </p:spTree>
    <p:extLst>
      <p:ext uri="{BB962C8B-B14F-4D97-AF65-F5344CB8AC3E}">
        <p14:creationId xmlns:p14="http://schemas.microsoft.com/office/powerpoint/2010/main" val="76660789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48E5E5-F2BB-4462-A77D-5DB683B12A75}"/>
              </a:ext>
            </a:extLst>
          </p:cNvPr>
          <p:cNvSpPr>
            <a:spLocks noGrp="1"/>
          </p:cNvSpPr>
          <p:nvPr>
            <p:ph type="title"/>
          </p:nvPr>
        </p:nvSpPr>
        <p:spPr>
          <a:xfrm>
            <a:off x="215900" y="176540"/>
            <a:ext cx="10109200" cy="523220"/>
          </a:xfrm>
          <a:noFill/>
        </p:spPr>
        <p:txBody>
          <a:bodyPr/>
          <a:lstStyle/>
          <a:p>
            <a:r>
              <a:rPr lang="en-GB" sz="2800"/>
              <a:t>5. Schedule</a:t>
            </a:r>
          </a:p>
        </p:txBody>
      </p:sp>
      <p:graphicFrame>
        <p:nvGraphicFramePr>
          <p:cNvPr id="4" name="Table 4">
            <a:extLst>
              <a:ext uri="{FF2B5EF4-FFF2-40B4-BE49-F238E27FC236}">
                <a16:creationId xmlns:a16="http://schemas.microsoft.com/office/drawing/2014/main" id="{C8BA6B96-AC6C-4169-BB1A-9BB1A36C197B}"/>
              </a:ext>
            </a:extLst>
          </p:cNvPr>
          <p:cNvGraphicFramePr>
            <a:graphicFrameLocks noGrp="1"/>
          </p:cNvGraphicFramePr>
          <p:nvPr>
            <p:ph idx="1"/>
            <p:extLst>
              <p:ext uri="{D42A27DB-BD31-4B8C-83A1-F6EECF244321}">
                <p14:modId xmlns:p14="http://schemas.microsoft.com/office/powerpoint/2010/main" val="1092745775"/>
              </p:ext>
            </p:extLst>
          </p:nvPr>
        </p:nvGraphicFramePr>
        <p:xfrm>
          <a:off x="1215627" y="1622517"/>
          <a:ext cx="9794083" cy="3996562"/>
        </p:xfrm>
        <a:graphic>
          <a:graphicData uri="http://schemas.openxmlformats.org/drawingml/2006/table">
            <a:tbl>
              <a:tblPr firstRow="1" bandRow="1">
                <a:tableStyleId>{793D81CF-94F2-401A-BA57-92F5A7B2D0C5}</a:tableStyleId>
              </a:tblPr>
              <a:tblGrid>
                <a:gridCol w="4008223">
                  <a:extLst>
                    <a:ext uri="{9D8B030D-6E8A-4147-A177-3AD203B41FA5}">
                      <a16:colId xmlns:a16="http://schemas.microsoft.com/office/drawing/2014/main" val="2315895359"/>
                    </a:ext>
                  </a:extLst>
                </a:gridCol>
                <a:gridCol w="5785860">
                  <a:extLst>
                    <a:ext uri="{9D8B030D-6E8A-4147-A177-3AD203B41FA5}">
                      <a16:colId xmlns:a16="http://schemas.microsoft.com/office/drawing/2014/main" val="3536182936"/>
                    </a:ext>
                  </a:extLst>
                </a:gridCol>
              </a:tblGrid>
              <a:tr h="510721">
                <a:tc>
                  <a:txBody>
                    <a:bodyPr/>
                    <a:lstStyle/>
                    <a:p>
                      <a:pPr marL="0" algn="l" defTabSz="882030" rtl="0" eaLnBrk="1" latinLnBrk="0" hangingPunct="1">
                        <a:spcBef>
                          <a:spcPts val="0"/>
                        </a:spcBef>
                        <a:spcAft>
                          <a:spcPts val="0"/>
                        </a:spcAft>
                      </a:pPr>
                      <a:r>
                        <a:rPr lang="en-GB" sz="1600" b="1" kern="1200">
                          <a:solidFill>
                            <a:schemeClr val="bg1"/>
                          </a:solidFill>
                        </a:rPr>
                        <a:t>What</a:t>
                      </a:r>
                      <a:endParaRPr lang="en-GB" sz="1600" b="1" kern="1200">
                        <a:solidFill>
                          <a:schemeClr val="bg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l" defTabSz="882030" rtl="0" eaLnBrk="1" latinLnBrk="0" hangingPunct="1">
                        <a:spcBef>
                          <a:spcPts val="0"/>
                        </a:spcBef>
                        <a:spcAft>
                          <a:spcPts val="0"/>
                        </a:spcAft>
                      </a:pPr>
                      <a:r>
                        <a:rPr lang="en-GB" sz="1600" b="1" kern="1200" dirty="0">
                          <a:solidFill>
                            <a:schemeClr val="bg1"/>
                          </a:solidFill>
                        </a:rPr>
                        <a:t>When</a:t>
                      </a:r>
                      <a:endParaRPr lang="en-GB" sz="1600" b="1" kern="1200" dirty="0">
                        <a:solidFill>
                          <a:schemeClr val="bg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636087437"/>
                  </a:ext>
                </a:extLst>
              </a:tr>
              <a:tr h="510721">
                <a:tc>
                  <a:txBody>
                    <a:bodyPr/>
                    <a:lstStyle/>
                    <a:p>
                      <a:pPr algn="l">
                        <a:spcBef>
                          <a:spcPts val="0"/>
                        </a:spcBef>
                        <a:spcAft>
                          <a:spcPts val="0"/>
                        </a:spcAft>
                      </a:pPr>
                      <a:r>
                        <a:rPr lang="en-GB" sz="1600"/>
                        <a:t>Publication in esa-star Publication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spcBef>
                          <a:spcPts val="0"/>
                        </a:spcBef>
                        <a:spcAft>
                          <a:spcPts val="0"/>
                        </a:spcAft>
                      </a:pPr>
                      <a:r>
                        <a:rPr lang="en-GB" sz="1600" b="1" dirty="0"/>
                        <a:t>24</a:t>
                      </a:r>
                      <a:r>
                        <a:rPr lang="en-GB" sz="1600" b="1" baseline="30000" dirty="0"/>
                        <a:t>th</a:t>
                      </a:r>
                      <a:r>
                        <a:rPr lang="en-GB" sz="1600" b="1" dirty="0"/>
                        <a:t> November 2025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846069514"/>
                  </a:ext>
                </a:extLst>
              </a:tr>
              <a:tr h="510721">
                <a:tc>
                  <a:txBody>
                    <a:bodyPr/>
                    <a:lstStyle/>
                    <a:p>
                      <a:pPr algn="l">
                        <a:spcBef>
                          <a:spcPts val="0"/>
                        </a:spcBef>
                        <a:spcAft>
                          <a:spcPts val="0"/>
                        </a:spcAft>
                      </a:pPr>
                      <a:r>
                        <a:rPr lang="en-GB" sz="1600"/>
                        <a:t>Deadline for submission of Proposals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spcBef>
                          <a:spcPts val="0"/>
                        </a:spcBef>
                        <a:spcAft>
                          <a:spcPts val="0"/>
                        </a:spcAft>
                      </a:pPr>
                      <a:r>
                        <a:rPr lang="en-GB" sz="1600" b="1" dirty="0"/>
                        <a:t>23</a:t>
                      </a:r>
                      <a:r>
                        <a:rPr lang="en-GB" sz="1600" b="1" baseline="30000" dirty="0"/>
                        <a:t>rd </a:t>
                      </a:r>
                      <a:r>
                        <a:rPr lang="en-GB" sz="1600" b="1" dirty="0"/>
                        <a:t> January 2026, 13:00 hours </a:t>
                      </a:r>
                      <a:r>
                        <a:rPr lang="en-GB" sz="1600" dirty="0"/>
                        <a:t>(Amsterdam time zone)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567537591"/>
                  </a:ext>
                </a:extLst>
              </a:tr>
              <a:tr h="510721">
                <a:tc>
                  <a:txBody>
                    <a:bodyPr/>
                    <a:lstStyle/>
                    <a:p>
                      <a:pPr algn="l">
                        <a:spcBef>
                          <a:spcPts val="0"/>
                        </a:spcBef>
                        <a:spcAft>
                          <a:spcPts val="0"/>
                        </a:spcAft>
                      </a:pPr>
                      <a:r>
                        <a:rPr lang="en-GB" sz="1600"/>
                        <a:t>Tender Evaluation Board (TEB) meeting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spcBef>
                          <a:spcPts val="0"/>
                        </a:spcBef>
                        <a:spcAft>
                          <a:spcPts val="0"/>
                        </a:spcAft>
                      </a:pPr>
                      <a:r>
                        <a:rPr lang="en-GB" sz="1600" dirty="0">
                          <a:solidFill>
                            <a:schemeClr val="tx1"/>
                          </a:solidFill>
                        </a:rPr>
                        <a:t>March 2026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511875841"/>
                  </a:ext>
                </a:extLst>
              </a:tr>
              <a:tr h="496401">
                <a:tc>
                  <a:txBody>
                    <a:bodyPr/>
                    <a:lstStyle/>
                    <a:p>
                      <a:pPr algn="l">
                        <a:spcBef>
                          <a:spcPts val="0"/>
                        </a:spcBef>
                        <a:spcAft>
                          <a:spcPts val="0"/>
                        </a:spcAft>
                      </a:pPr>
                      <a:r>
                        <a:rPr lang="en-GB" sz="1600"/>
                        <a:t>Programmatic review</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spcBef>
                          <a:spcPts val="0"/>
                        </a:spcBef>
                        <a:spcAft>
                          <a:spcPts val="0"/>
                        </a:spcAft>
                      </a:pPr>
                      <a:r>
                        <a:rPr lang="en-GB" sz="1600" dirty="0">
                          <a:solidFill>
                            <a:schemeClr val="tx1"/>
                          </a:solidFill>
                        </a:rPr>
                        <a:t>March 2026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570909145"/>
                  </a:ext>
                </a:extLst>
              </a:tr>
              <a:tr h="435835">
                <a:tc>
                  <a:txBody>
                    <a:bodyPr/>
                    <a:lstStyle/>
                    <a:p>
                      <a:pPr algn="l">
                        <a:spcBef>
                          <a:spcPts val="0"/>
                        </a:spcBef>
                        <a:spcAft>
                          <a:spcPts val="0"/>
                        </a:spcAft>
                      </a:pPr>
                      <a:r>
                        <a:rPr lang="en-GB" sz="1600"/>
                        <a:t>Industrial Policy Committee (IPC)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882030" rtl="0" eaLnBrk="1" fontAlgn="auto" latinLnBrk="0" hangingPunct="1">
                        <a:lnSpc>
                          <a:spcPct val="100000"/>
                        </a:lnSpc>
                        <a:spcBef>
                          <a:spcPts val="0"/>
                        </a:spcBef>
                        <a:spcAft>
                          <a:spcPts val="0"/>
                        </a:spcAft>
                        <a:buClrTx/>
                        <a:buSzTx/>
                        <a:buFontTx/>
                        <a:buNone/>
                        <a:tabLst/>
                        <a:defRPr/>
                      </a:pPr>
                      <a:r>
                        <a:rPr lang="en-GB" sz="1600" dirty="0">
                          <a:solidFill>
                            <a:schemeClr val="tx1"/>
                          </a:solidFill>
                        </a:rPr>
                        <a:t>April / May 2026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238769602"/>
                  </a:ext>
                </a:extLst>
              </a:tr>
              <a:tr h="510721">
                <a:tc>
                  <a:txBody>
                    <a:bodyPr/>
                    <a:lstStyle/>
                    <a:p>
                      <a:pPr algn="l">
                        <a:spcBef>
                          <a:spcPts val="0"/>
                        </a:spcBef>
                        <a:spcAft>
                          <a:spcPts val="0"/>
                        </a:spcAft>
                      </a:pPr>
                      <a:r>
                        <a:rPr lang="en-GB" sz="1600"/>
                        <a:t>First communication to Bidders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spcBef>
                          <a:spcPts val="0"/>
                        </a:spcBef>
                        <a:spcAft>
                          <a:spcPts val="0"/>
                        </a:spcAft>
                      </a:pPr>
                      <a:r>
                        <a:rPr lang="en-GB" sz="1600"/>
                        <a:t>4-6 weeks after IPC approval</a:t>
                      </a:r>
                      <a:endParaRPr lang="en-GB" sz="1600" i="1"/>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41274107"/>
                  </a:ext>
                </a:extLst>
              </a:tr>
              <a:tr h="510721">
                <a:tc>
                  <a:txBody>
                    <a:bodyPr/>
                    <a:lstStyle/>
                    <a:p>
                      <a:pPr algn="l">
                        <a:spcBef>
                          <a:spcPts val="0"/>
                        </a:spcBef>
                        <a:spcAft>
                          <a:spcPts val="0"/>
                        </a:spcAft>
                      </a:pPr>
                      <a:r>
                        <a:rPr lang="en-GB" sz="1600"/>
                        <a:t>First contracts based on Proposals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spcBef>
                          <a:spcPts val="0"/>
                        </a:spcBef>
                        <a:spcAft>
                          <a:spcPts val="0"/>
                        </a:spcAft>
                      </a:pPr>
                      <a:r>
                        <a:rPr lang="en-GB" sz="1600" dirty="0">
                          <a:solidFill>
                            <a:schemeClr val="tx1"/>
                          </a:solidFill>
                        </a:rPr>
                        <a:t>Q3 2026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54848763"/>
                  </a:ext>
                </a:extLst>
              </a:tr>
            </a:tbl>
          </a:graphicData>
        </a:graphic>
      </p:graphicFrame>
    </p:spTree>
    <p:extLst>
      <p:ext uri="{BB962C8B-B14F-4D97-AF65-F5344CB8AC3E}">
        <p14:creationId xmlns:p14="http://schemas.microsoft.com/office/powerpoint/2010/main" val="402534561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79F91F-DE95-4A0D-B3FC-1BA754B81BFE}"/>
              </a:ext>
            </a:extLst>
          </p:cNvPr>
          <p:cNvSpPr>
            <a:spLocks noGrp="1"/>
          </p:cNvSpPr>
          <p:nvPr>
            <p:ph type="title"/>
          </p:nvPr>
        </p:nvSpPr>
        <p:spPr>
          <a:xfrm>
            <a:off x="215900" y="176540"/>
            <a:ext cx="10109200" cy="523220"/>
          </a:xfrm>
        </p:spPr>
        <p:txBody>
          <a:bodyPr/>
          <a:lstStyle/>
          <a:p>
            <a:r>
              <a:rPr lang="en-GB" sz="2800">
                <a:solidFill>
                  <a:schemeClr val="bg1"/>
                </a:solidFill>
              </a:rPr>
              <a:t>6. Questions?</a:t>
            </a:r>
          </a:p>
        </p:txBody>
      </p:sp>
      <p:pic>
        <p:nvPicPr>
          <p:cNvPr id="4" name="Graphic 3" descr="Questions outline">
            <a:extLst>
              <a:ext uri="{FF2B5EF4-FFF2-40B4-BE49-F238E27FC236}">
                <a16:creationId xmlns:a16="http://schemas.microsoft.com/office/drawing/2014/main" id="{CECC65FC-D754-464C-986A-A496A6B9B28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212669" y="1917450"/>
            <a:ext cx="1800000" cy="1800000"/>
          </a:xfrm>
          <a:prstGeom prst="rect">
            <a:avLst/>
          </a:prstGeom>
          <a:effectLst>
            <a:outerShdw blurRad="50800" dist="38100" dir="2700000" algn="tl" rotWithShape="0">
              <a:prstClr val="black">
                <a:alpha val="40000"/>
              </a:prstClr>
            </a:outerShdw>
          </a:effectLst>
        </p:spPr>
      </p:pic>
      <p:sp>
        <p:nvSpPr>
          <p:cNvPr id="5" name="Title 1">
            <a:extLst>
              <a:ext uri="{FF2B5EF4-FFF2-40B4-BE49-F238E27FC236}">
                <a16:creationId xmlns:a16="http://schemas.microsoft.com/office/drawing/2014/main" id="{8D493E1D-63EC-4D48-95DC-00B50D18C57B}"/>
              </a:ext>
            </a:extLst>
          </p:cNvPr>
          <p:cNvSpPr txBox="1">
            <a:spLocks/>
          </p:cNvSpPr>
          <p:nvPr/>
        </p:nvSpPr>
        <p:spPr bwMode="auto">
          <a:xfrm>
            <a:off x="215900" y="1099669"/>
            <a:ext cx="11764800" cy="646331"/>
          </a:xfrm>
          <a:prstGeom prst="rect">
            <a:avLst/>
          </a:prstGeom>
          <a:solidFill>
            <a:schemeClr val="accent2">
              <a:alpha val="50000"/>
            </a:schemeClr>
          </a:solidFill>
          <a:ln>
            <a:noFill/>
          </a:ln>
        </p:spPr>
        <p:txBody>
          <a:bodyPr vert="horz" wrap="square" lIns="91440" tIns="45720" rIns="91440" bIns="45720" numCol="1" anchor="ctr" anchorCtr="0" compatLnSpc="1">
            <a:prstTxWarp prst="textNoShape">
              <a:avLst/>
            </a:prstTxWarp>
            <a:spAutoFit/>
          </a:bodyPr>
          <a:lstStyle>
            <a:lvl1pPr algn="l" rtl="0" eaLnBrk="1" fontAlgn="base" hangingPunct="1">
              <a:spcBef>
                <a:spcPct val="0"/>
              </a:spcBef>
              <a:spcAft>
                <a:spcPct val="0"/>
              </a:spcAft>
              <a:defRPr lang="en-GB" sz="3000" b="1" dirty="0">
                <a:solidFill>
                  <a:schemeClr val="bg1"/>
                </a:solidFill>
                <a:latin typeface="Arial" panose="020B0604020202020204" pitchFamily="34" charset="0"/>
                <a:ea typeface="+mj-ea"/>
                <a:cs typeface="Arial" panose="020B0604020202020204" pitchFamily="34" charset="0"/>
              </a:defRPr>
            </a:lvl1pPr>
            <a:lvl2pPr algn="l" rtl="0" eaLnBrk="1" fontAlgn="base" hangingPunct="1">
              <a:spcBef>
                <a:spcPct val="0"/>
              </a:spcBef>
              <a:spcAft>
                <a:spcPct val="0"/>
              </a:spcAft>
              <a:defRPr sz="3000" b="1">
                <a:solidFill>
                  <a:schemeClr val="bg1"/>
                </a:solidFill>
                <a:latin typeface="Arial" panose="020B0604020202020204" pitchFamily="34" charset="0"/>
                <a:cs typeface="Arial" panose="020B0604020202020204" pitchFamily="34" charset="0"/>
              </a:defRPr>
            </a:lvl2pPr>
            <a:lvl3pPr algn="l" rtl="0" eaLnBrk="1" fontAlgn="base" hangingPunct="1">
              <a:spcBef>
                <a:spcPct val="0"/>
              </a:spcBef>
              <a:spcAft>
                <a:spcPct val="0"/>
              </a:spcAft>
              <a:defRPr sz="3000" b="1">
                <a:solidFill>
                  <a:schemeClr val="bg1"/>
                </a:solidFill>
                <a:latin typeface="Arial" panose="020B0604020202020204" pitchFamily="34" charset="0"/>
                <a:cs typeface="Arial" panose="020B0604020202020204" pitchFamily="34" charset="0"/>
              </a:defRPr>
            </a:lvl3pPr>
            <a:lvl4pPr algn="l" rtl="0" eaLnBrk="1" fontAlgn="base" hangingPunct="1">
              <a:spcBef>
                <a:spcPct val="0"/>
              </a:spcBef>
              <a:spcAft>
                <a:spcPct val="0"/>
              </a:spcAft>
              <a:defRPr sz="3000" b="1">
                <a:solidFill>
                  <a:schemeClr val="bg1"/>
                </a:solidFill>
                <a:latin typeface="Arial" panose="020B0604020202020204" pitchFamily="34" charset="0"/>
                <a:cs typeface="Arial" panose="020B0604020202020204" pitchFamily="34" charset="0"/>
              </a:defRPr>
            </a:lvl4pPr>
            <a:lvl5pPr algn="l" rtl="0" eaLnBrk="1" fontAlgn="base" hangingPunct="1">
              <a:spcBef>
                <a:spcPct val="0"/>
              </a:spcBef>
              <a:spcAft>
                <a:spcPct val="0"/>
              </a:spcAft>
              <a:defRPr sz="3000" b="1">
                <a:solidFill>
                  <a:schemeClr val="bg1"/>
                </a:solidFill>
                <a:latin typeface="Arial" panose="020B0604020202020204" pitchFamily="34" charset="0"/>
                <a:cs typeface="Arial" panose="020B0604020202020204" pitchFamily="34" charset="0"/>
              </a:defRPr>
            </a:lvl5pPr>
            <a:lvl6pPr marL="441015" algn="l" rtl="0" eaLnBrk="1" fontAlgn="base" hangingPunct="1">
              <a:spcBef>
                <a:spcPct val="0"/>
              </a:spcBef>
              <a:spcAft>
                <a:spcPct val="0"/>
              </a:spcAft>
              <a:defRPr sz="2122" b="1">
                <a:solidFill>
                  <a:schemeClr val="bg1"/>
                </a:solidFill>
                <a:latin typeface="Verdana" pitchFamily="34" charset="0"/>
              </a:defRPr>
            </a:lvl6pPr>
            <a:lvl7pPr marL="882030" algn="l" rtl="0" eaLnBrk="1" fontAlgn="base" hangingPunct="1">
              <a:spcBef>
                <a:spcPct val="0"/>
              </a:spcBef>
              <a:spcAft>
                <a:spcPct val="0"/>
              </a:spcAft>
              <a:defRPr sz="2122" b="1">
                <a:solidFill>
                  <a:schemeClr val="bg1"/>
                </a:solidFill>
                <a:latin typeface="Verdana" pitchFamily="34" charset="0"/>
              </a:defRPr>
            </a:lvl7pPr>
            <a:lvl8pPr marL="1323045" algn="l" rtl="0" eaLnBrk="1" fontAlgn="base" hangingPunct="1">
              <a:spcBef>
                <a:spcPct val="0"/>
              </a:spcBef>
              <a:spcAft>
                <a:spcPct val="0"/>
              </a:spcAft>
              <a:defRPr sz="2122" b="1">
                <a:solidFill>
                  <a:schemeClr val="bg1"/>
                </a:solidFill>
                <a:latin typeface="Verdana" pitchFamily="34" charset="0"/>
              </a:defRPr>
            </a:lvl8pPr>
            <a:lvl9pPr marL="1764060" algn="l" rtl="0" eaLnBrk="1" fontAlgn="base" hangingPunct="1">
              <a:spcBef>
                <a:spcPct val="0"/>
              </a:spcBef>
              <a:spcAft>
                <a:spcPct val="0"/>
              </a:spcAft>
              <a:defRPr sz="2122" b="1">
                <a:solidFill>
                  <a:schemeClr val="bg1"/>
                </a:solidFill>
                <a:latin typeface="Verdana"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1800" b="0" i="0" u="none" strike="noStrike" kern="1200" cap="none" spc="0" normalizeH="0" baseline="0" noProof="0" dirty="0">
                <a:ln>
                  <a:noFill/>
                </a:ln>
                <a:effectLst/>
                <a:uLnTx/>
                <a:uFillTx/>
                <a:latin typeface="Arial" panose="020B0604020202020204" pitchFamily="34" charset="0"/>
                <a:ea typeface="+mj-ea"/>
                <a:cs typeface="Arial" panose="020B0604020202020204" pitchFamily="34" charset="0"/>
              </a:rPr>
              <a:t>For questions related to specific projects or issues use the one-on-one sessions. </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1800" b="0" i="0" u="none" strike="noStrike" kern="1200" cap="none" spc="0" normalizeH="0" baseline="0" noProof="0" dirty="0">
                <a:ln>
                  <a:noFill/>
                </a:ln>
                <a:effectLst/>
                <a:uLnTx/>
                <a:uFillTx/>
                <a:latin typeface="Arial" panose="020B0604020202020204" pitchFamily="34" charset="0"/>
                <a:ea typeface="+mj-ea"/>
                <a:cs typeface="Arial" panose="020B0604020202020204" pitchFamily="34" charset="0"/>
              </a:rPr>
              <a:t>In the one-on-one sessions please </a:t>
            </a:r>
            <a:r>
              <a:rPr kumimoji="0" lang="en-GB" sz="1800" b="1" i="0" u="none" strike="noStrike" kern="1200" cap="none" spc="0" normalizeH="0" baseline="0" noProof="0" dirty="0">
                <a:ln>
                  <a:noFill/>
                </a:ln>
                <a:effectLst/>
                <a:uLnTx/>
                <a:uFillTx/>
                <a:latin typeface="Arial" panose="020B0604020202020204" pitchFamily="34" charset="0"/>
                <a:ea typeface="+mj-ea"/>
                <a:cs typeface="Arial" panose="020B0604020202020204" pitchFamily="34" charset="0"/>
              </a:rPr>
              <a:t>do not ask general questions </a:t>
            </a:r>
            <a:r>
              <a:rPr kumimoji="0" lang="en-GB" sz="1800" b="0" i="0" u="none" strike="noStrike" kern="1200" cap="none" spc="0" normalizeH="0" baseline="0" noProof="0" dirty="0">
                <a:ln>
                  <a:noFill/>
                </a:ln>
                <a:effectLst/>
                <a:uLnTx/>
                <a:uFillTx/>
                <a:latin typeface="Arial" panose="020B0604020202020204" pitchFamily="34" charset="0"/>
                <a:ea typeface="+mj-ea"/>
                <a:cs typeface="Arial" panose="020B0604020202020204" pitchFamily="34" charset="0"/>
              </a:rPr>
              <a:t>– they are very limited in time.</a:t>
            </a:r>
          </a:p>
        </p:txBody>
      </p:sp>
      <p:sp>
        <p:nvSpPr>
          <p:cNvPr id="6" name="Rectangle 5">
            <a:extLst>
              <a:ext uri="{FF2B5EF4-FFF2-40B4-BE49-F238E27FC236}">
                <a16:creationId xmlns:a16="http://schemas.microsoft.com/office/drawing/2014/main" id="{3682506C-E449-427C-A20B-9721C2F64C94}"/>
              </a:ext>
            </a:extLst>
          </p:cNvPr>
          <p:cNvSpPr/>
          <p:nvPr/>
        </p:nvSpPr>
        <p:spPr>
          <a:xfrm>
            <a:off x="2305069" y="3888900"/>
            <a:ext cx="7586662" cy="1074420"/>
          </a:xfrm>
          <a:prstGeom prst="rect">
            <a:avLst/>
          </a:prstGeom>
          <a:solidFill>
            <a:schemeClr val="tx2">
              <a:alpha val="50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1" fontAlgn="base" latinLnBrk="0" hangingPunct="1">
              <a:lnSpc>
                <a:spcPct val="80000"/>
              </a:lnSpc>
              <a:spcBef>
                <a:spcPct val="0"/>
              </a:spcBef>
              <a:spcAft>
                <a:spcPct val="0"/>
              </a:spcAft>
              <a:buClrTx/>
              <a:buSzTx/>
              <a:buFontTx/>
              <a:buNone/>
              <a:tabLst/>
              <a:defRPr/>
            </a:pPr>
            <a:r>
              <a:rPr kumimoji="0" lang="en-GB" altLang="en-US" sz="1600" b="0" i="0" u="none" strike="noStrike" kern="1200" cap="none" spc="0" normalizeH="0" baseline="0" noProof="0" dirty="0">
                <a:ln>
                  <a:noFill/>
                </a:ln>
                <a:solidFill>
                  <a:srgbClr val="FEFFFF"/>
                </a:solidFill>
                <a:effectLst/>
                <a:uLnTx/>
                <a:uFillTx/>
                <a:latin typeface="Arial" panose="020B0604020202020204"/>
                <a:ea typeface="+mn-ea"/>
                <a:cs typeface="+mn-cs"/>
              </a:rPr>
              <a:t>For issues </a:t>
            </a:r>
            <a:r>
              <a:rPr kumimoji="0" lang="en-GB" altLang="en-US" sz="1600" b="1" i="0" u="none" strike="noStrike" kern="1200" cap="none" spc="0" normalizeH="0" baseline="0" noProof="0" dirty="0">
                <a:ln>
                  <a:noFill/>
                </a:ln>
                <a:solidFill>
                  <a:srgbClr val="FEFFFF"/>
                </a:solidFill>
                <a:effectLst/>
                <a:uLnTx/>
                <a:uFillTx/>
                <a:latin typeface="Arial" panose="020B0604020202020204"/>
                <a:ea typeface="+mn-ea"/>
                <a:cs typeface="+mn-cs"/>
              </a:rPr>
              <a:t>DIRECTLY</a:t>
            </a:r>
            <a:r>
              <a:rPr kumimoji="0" lang="en-GB" altLang="en-US" sz="1600" b="0" i="0" u="none" strike="noStrike" kern="1200" cap="none" spc="0" normalizeH="0" baseline="0" noProof="0" dirty="0">
                <a:ln>
                  <a:noFill/>
                </a:ln>
                <a:solidFill>
                  <a:srgbClr val="FEFFFF"/>
                </a:solidFill>
                <a:effectLst/>
                <a:uLnTx/>
                <a:uFillTx/>
                <a:latin typeface="Arial" panose="020B0604020202020204"/>
                <a:ea typeface="+mn-ea"/>
                <a:cs typeface="+mn-cs"/>
              </a:rPr>
              <a:t> related to this Call, contact the </a:t>
            </a:r>
            <a:r>
              <a:rPr kumimoji="0" lang="en-GB" altLang="en-US" sz="1600" b="1" i="0" u="none" strike="noStrike" kern="1200" cap="none" spc="0" normalizeH="0" baseline="0" noProof="0" dirty="0">
                <a:ln>
                  <a:noFill/>
                </a:ln>
                <a:solidFill>
                  <a:srgbClr val="FEFFFF"/>
                </a:solidFill>
                <a:effectLst/>
                <a:uLnTx/>
                <a:uFillTx/>
                <a:latin typeface="Arial" panose="020B0604020202020204"/>
                <a:ea typeface="+mn-ea"/>
                <a:cs typeface="+mn-cs"/>
              </a:rPr>
              <a:t>Contract Officer</a:t>
            </a:r>
            <a:r>
              <a:rPr kumimoji="0" lang="en-GB" altLang="en-US" sz="1600" b="0" i="0" u="none" strike="noStrike" kern="1200" cap="none" spc="0" normalizeH="0" baseline="0" noProof="0" dirty="0">
                <a:ln>
                  <a:noFill/>
                </a:ln>
                <a:solidFill>
                  <a:srgbClr val="FEFFFF"/>
                </a:solidFill>
                <a:effectLst/>
                <a:uLnTx/>
                <a:uFillTx/>
                <a:latin typeface="Arial" panose="020B0604020202020204"/>
                <a:ea typeface="+mn-ea"/>
                <a:cs typeface="+mn-cs"/>
              </a:rPr>
              <a:t>:</a:t>
            </a:r>
          </a:p>
          <a:p>
            <a:pPr marL="0" marR="0" lvl="0" indent="0" algn="ctr" defTabSz="914400" rtl="0" eaLnBrk="1" fontAlgn="base" latinLnBrk="0" hangingPunct="1">
              <a:lnSpc>
                <a:spcPct val="80000"/>
              </a:lnSpc>
              <a:spcBef>
                <a:spcPct val="0"/>
              </a:spcBef>
              <a:spcAft>
                <a:spcPct val="0"/>
              </a:spcAft>
              <a:buClrTx/>
              <a:buSzTx/>
              <a:buFontTx/>
              <a:buNone/>
              <a:tabLst/>
              <a:defRPr/>
            </a:pPr>
            <a:endParaRPr kumimoji="0" lang="en-GB" altLang="en-US" sz="1600" b="0" i="0" u="none" strike="noStrike" kern="1200" cap="none" spc="0" normalizeH="0" baseline="0" noProof="0" dirty="0">
              <a:ln>
                <a:noFill/>
              </a:ln>
              <a:solidFill>
                <a:srgbClr val="335E6E"/>
              </a:solidFill>
              <a:effectLst/>
              <a:uLnTx/>
              <a:uFillTx/>
              <a:latin typeface="Arial" panose="020B0604020202020204"/>
              <a:ea typeface="+mn-ea"/>
              <a:cs typeface="+mn-cs"/>
            </a:endParaRPr>
          </a:p>
          <a:p>
            <a:pPr marL="0" marR="0" lvl="0" indent="0" algn="ctr" defTabSz="914400" rtl="0" eaLnBrk="1" fontAlgn="base" latinLnBrk="0" hangingPunct="1">
              <a:lnSpc>
                <a:spcPct val="80000"/>
              </a:lnSpc>
              <a:spcBef>
                <a:spcPct val="0"/>
              </a:spcBef>
              <a:spcAft>
                <a:spcPct val="0"/>
              </a:spcAft>
              <a:buClrTx/>
              <a:buSzTx/>
              <a:buFontTx/>
              <a:buNone/>
              <a:tabLst/>
              <a:defRPr/>
            </a:pPr>
            <a:r>
              <a:rPr kumimoji="0" lang="en-GB" altLang="en-US" sz="1600" b="1" i="0" u="none" strike="noStrike" kern="1200" cap="none" spc="0" normalizeH="0" baseline="0" noProof="0" dirty="0">
                <a:ln>
                  <a:noFill/>
                </a:ln>
                <a:solidFill>
                  <a:srgbClr val="E7E8E3"/>
                </a:solidFill>
                <a:effectLst/>
                <a:uLnTx/>
                <a:uFillTx/>
                <a:latin typeface="Arial" panose="020B0604020202020204"/>
                <a:ea typeface="+mn-ea"/>
                <a:cs typeface="+mn-cs"/>
              </a:rPr>
              <a:t>Email:</a:t>
            </a:r>
            <a:r>
              <a:rPr kumimoji="0" lang="en-GB" altLang="en-US" sz="1600" b="0" i="0" u="none" strike="noStrike" kern="1200" cap="none" spc="0" normalizeH="0" baseline="0" noProof="0" dirty="0">
                <a:ln>
                  <a:noFill/>
                </a:ln>
                <a:solidFill>
                  <a:srgbClr val="E7E8E3"/>
                </a:solidFill>
                <a:effectLst/>
                <a:uLnTx/>
                <a:uFillTx/>
                <a:latin typeface="Arial" panose="020B0604020202020204"/>
                <a:ea typeface="+mn-ea"/>
                <a:cs typeface="+mn-cs"/>
              </a:rPr>
              <a:t> </a:t>
            </a:r>
            <a:r>
              <a:rPr lang="en-GB" altLang="en-US" sz="1600" dirty="0" err="1">
                <a:solidFill>
                  <a:srgbClr val="E7E8E3"/>
                </a:solidFill>
                <a:latin typeface="Arial" panose="020B0604020202020204"/>
              </a:rPr>
              <a:t>Ysee.Douenne</a:t>
            </a:r>
            <a:r>
              <a:rPr kumimoji="0" lang="en-GB" altLang="en-US" sz="1600" b="0" i="0" u="none" strike="noStrike" kern="1200" cap="none" spc="0" normalizeH="0" baseline="0" noProof="0" dirty="0">
                <a:ln>
                  <a:noFill/>
                </a:ln>
                <a:solidFill>
                  <a:srgbClr val="E7E8E3"/>
                </a:solidFill>
                <a:effectLst/>
                <a:uLnTx/>
                <a:uFillTx/>
                <a:latin typeface="Arial" panose="020B0604020202020204"/>
                <a:ea typeface="+mn-ea"/>
                <a:cs typeface="+mn-cs"/>
              </a:rPr>
              <a:t>@</a:t>
            </a:r>
            <a:r>
              <a:rPr kumimoji="0" lang="en-GB" altLang="en-US" sz="1600" b="0" i="0" u="none" strike="noStrike" kern="1200" cap="none" spc="0" normalizeH="0" baseline="0" noProof="0" dirty="0" err="1">
                <a:ln>
                  <a:noFill/>
                </a:ln>
                <a:solidFill>
                  <a:srgbClr val="E7E8E3"/>
                </a:solidFill>
                <a:effectLst/>
                <a:uLnTx/>
                <a:uFillTx/>
                <a:latin typeface="Arial" panose="020B0604020202020204"/>
                <a:ea typeface="+mn-ea"/>
                <a:cs typeface="+mn-cs"/>
              </a:rPr>
              <a:t>ext.esa.int</a:t>
            </a:r>
            <a:r>
              <a:rPr kumimoji="0" lang="en-GB" altLang="en-US" sz="1600" b="0" i="0" u="none" strike="noStrike" kern="1200" cap="none" spc="0" normalizeH="0" baseline="0" noProof="0" dirty="0">
                <a:ln>
                  <a:noFill/>
                </a:ln>
                <a:solidFill>
                  <a:srgbClr val="E7E8E3"/>
                </a:solidFill>
                <a:effectLst/>
                <a:uLnTx/>
                <a:uFillTx/>
                <a:latin typeface="Arial" panose="020B0604020202020204"/>
                <a:ea typeface="+mn-ea"/>
                <a:cs typeface="+mn-cs"/>
              </a:rPr>
              <a:t>	</a:t>
            </a:r>
            <a:r>
              <a:rPr kumimoji="0" lang="en-GB" altLang="en-US" sz="1600" b="1" i="0" u="none" strike="noStrike" kern="1200" cap="none" spc="0" normalizeH="0" baseline="0" noProof="0" dirty="0">
                <a:ln>
                  <a:noFill/>
                </a:ln>
                <a:solidFill>
                  <a:srgbClr val="E7E8E3"/>
                </a:solidFill>
                <a:effectLst/>
                <a:uLnTx/>
                <a:uFillTx/>
                <a:latin typeface="Arial" panose="020B0604020202020204"/>
                <a:ea typeface="+mn-ea"/>
                <a:cs typeface="+mn-cs"/>
              </a:rPr>
              <a:t>Phone:</a:t>
            </a:r>
            <a:r>
              <a:rPr kumimoji="0" lang="en-GB" altLang="en-US" sz="1600" b="0" i="0" u="none" strike="noStrike" kern="1200" cap="none" spc="0" normalizeH="0" baseline="0" noProof="0" dirty="0">
                <a:ln>
                  <a:noFill/>
                </a:ln>
                <a:solidFill>
                  <a:srgbClr val="E7E8E3"/>
                </a:solidFill>
                <a:effectLst/>
                <a:uLnTx/>
                <a:uFillTx/>
                <a:latin typeface="Arial" panose="020B0604020202020204"/>
                <a:ea typeface="+mn-ea"/>
                <a:cs typeface="+mn-cs"/>
              </a:rPr>
              <a:t> +31715658861</a:t>
            </a:r>
          </a:p>
        </p:txBody>
      </p:sp>
      <p:sp>
        <p:nvSpPr>
          <p:cNvPr id="7" name="Rectangle 6">
            <a:extLst>
              <a:ext uri="{FF2B5EF4-FFF2-40B4-BE49-F238E27FC236}">
                <a16:creationId xmlns:a16="http://schemas.microsoft.com/office/drawing/2014/main" id="{3F8FE027-C582-433A-851F-61FFBE35E2B9}"/>
              </a:ext>
            </a:extLst>
          </p:cNvPr>
          <p:cNvSpPr/>
          <p:nvPr/>
        </p:nvSpPr>
        <p:spPr>
          <a:xfrm>
            <a:off x="2319338" y="5134770"/>
            <a:ext cx="7586662" cy="1074420"/>
          </a:xfrm>
          <a:prstGeom prst="rect">
            <a:avLst/>
          </a:prstGeom>
          <a:solidFill>
            <a:schemeClr val="tx2">
              <a:alpha val="50000"/>
            </a:schemeClr>
          </a:solidFill>
          <a:ln>
            <a:noFill/>
          </a:ln>
        </p:spPr>
        <p:style>
          <a:lnRef idx="2">
            <a:schemeClr val="accent5">
              <a:shade val="50000"/>
            </a:schemeClr>
          </a:lnRef>
          <a:fillRef idx="1">
            <a:schemeClr val="accent5"/>
          </a:fillRef>
          <a:effectRef idx="0">
            <a:schemeClr val="accent5"/>
          </a:effectRef>
          <a:fontRef idx="minor">
            <a:schemeClr val="lt1"/>
          </a:fontRef>
        </p:style>
        <p:txBody>
          <a:bodyPr lIns="91440" tIns="45720" rIns="91440" bIns="45720" rtlCol="0" anchor="ctr"/>
          <a:lstStyle/>
          <a:p>
            <a:pPr marL="0" marR="0" lvl="0" indent="0" algn="ctr" defTabSz="914400" rtl="0" eaLnBrk="1" fontAlgn="base" latinLnBrk="0" hangingPunct="1">
              <a:lnSpc>
                <a:spcPct val="80000"/>
              </a:lnSpc>
              <a:spcBef>
                <a:spcPct val="0"/>
              </a:spcBef>
              <a:spcAft>
                <a:spcPct val="0"/>
              </a:spcAft>
              <a:buClrTx/>
              <a:buSzTx/>
              <a:buFontTx/>
              <a:buNone/>
              <a:tabLst/>
              <a:defRPr/>
            </a:pPr>
            <a:r>
              <a:rPr kumimoji="0" lang="en-GB" altLang="en-US" sz="1600" b="0" i="0" u="none" strike="noStrike" kern="1200" cap="none" spc="0" normalizeH="0" baseline="0" noProof="0" dirty="0">
                <a:ln>
                  <a:noFill/>
                </a:ln>
                <a:solidFill>
                  <a:srgbClr val="FEFFFF"/>
                </a:solidFill>
                <a:effectLst/>
                <a:uLnTx/>
                <a:uFillTx/>
                <a:latin typeface="Arial" panose="020B0604020202020204"/>
                <a:ea typeface="+mn-ea"/>
                <a:cs typeface="+mn-cs"/>
              </a:rPr>
              <a:t>For issues </a:t>
            </a:r>
            <a:r>
              <a:rPr kumimoji="0" lang="en-GB" altLang="en-US" sz="1600" b="1" i="0" u="none" strike="noStrike" kern="1200" cap="none" spc="0" normalizeH="0" baseline="0" noProof="0" dirty="0">
                <a:ln>
                  <a:noFill/>
                </a:ln>
                <a:solidFill>
                  <a:srgbClr val="FEFFFF"/>
                </a:solidFill>
                <a:effectLst/>
                <a:uLnTx/>
                <a:uFillTx/>
                <a:latin typeface="Arial" panose="020B0604020202020204"/>
                <a:ea typeface="+mn-ea"/>
                <a:cs typeface="+mn-cs"/>
              </a:rPr>
              <a:t>NOT</a:t>
            </a:r>
            <a:r>
              <a:rPr kumimoji="0" lang="en-GB" altLang="en-US" sz="1600" b="0" i="0" u="none" strike="noStrike" kern="1200" cap="none" spc="0" normalizeH="0" baseline="0" noProof="0" dirty="0">
                <a:ln>
                  <a:noFill/>
                </a:ln>
                <a:solidFill>
                  <a:srgbClr val="FEFFFF"/>
                </a:solidFill>
                <a:effectLst/>
                <a:uLnTx/>
                <a:uFillTx/>
                <a:latin typeface="Arial" panose="020B0604020202020204"/>
                <a:ea typeface="+mn-ea"/>
                <a:cs typeface="+mn-cs"/>
              </a:rPr>
              <a:t> related to this Call, feel free to contact:</a:t>
            </a:r>
          </a:p>
          <a:p>
            <a:pPr marL="0" marR="0" lvl="0" indent="0" algn="ctr" defTabSz="914400" rtl="0" eaLnBrk="1" fontAlgn="base" latinLnBrk="0" hangingPunct="1">
              <a:lnSpc>
                <a:spcPct val="80000"/>
              </a:lnSpc>
              <a:spcBef>
                <a:spcPct val="0"/>
              </a:spcBef>
              <a:spcAft>
                <a:spcPct val="0"/>
              </a:spcAft>
              <a:buClrTx/>
              <a:buSzTx/>
              <a:buFontTx/>
              <a:buNone/>
              <a:tabLst/>
              <a:defRPr/>
            </a:pPr>
            <a:endParaRPr kumimoji="0" lang="en-GB" altLang="en-US" sz="1600" b="0" i="0" u="none" strike="noStrike" kern="1200" cap="none" spc="0" normalizeH="0" baseline="0" noProof="0" dirty="0">
              <a:ln>
                <a:noFill/>
              </a:ln>
              <a:solidFill>
                <a:srgbClr val="FEFFFF"/>
              </a:solidFill>
              <a:effectLst/>
              <a:uLnTx/>
              <a:uFillTx/>
              <a:latin typeface="Arial" panose="020B0604020202020204"/>
              <a:ea typeface="+mn-ea"/>
              <a:cs typeface="+mn-cs"/>
            </a:endParaRPr>
          </a:p>
          <a:p>
            <a:pPr algn="ctr">
              <a:lnSpc>
                <a:spcPct val="80000"/>
              </a:lnSpc>
              <a:defRPr/>
            </a:pPr>
            <a:r>
              <a:rPr kumimoji="0" lang="en-GB" altLang="en-US" sz="1600" b="1" i="0" u="none" strike="noStrike" kern="1200" cap="none" spc="0" normalizeH="0" baseline="0" noProof="0" dirty="0">
                <a:ln>
                  <a:noFill/>
                </a:ln>
                <a:solidFill>
                  <a:srgbClr val="E7E8E3"/>
                </a:solidFill>
                <a:effectLst/>
                <a:uLnTx/>
                <a:uFillTx/>
                <a:latin typeface="Arial" panose="020B0604020202020204"/>
                <a:ea typeface="+mn-ea"/>
                <a:cs typeface="+mn-cs"/>
              </a:rPr>
              <a:t>Email:</a:t>
            </a:r>
            <a:r>
              <a:rPr kumimoji="0" lang="en-GB" altLang="en-US" sz="1600" b="0" i="0" u="none" strike="noStrike" kern="1200" cap="none" spc="0" normalizeH="0" baseline="0" noProof="0" dirty="0">
                <a:ln>
                  <a:noFill/>
                </a:ln>
                <a:solidFill>
                  <a:srgbClr val="E7E8E3"/>
                </a:solidFill>
                <a:effectLst/>
                <a:uLnTx/>
                <a:uFillTx/>
                <a:latin typeface="Arial" panose="020B0604020202020204"/>
                <a:ea typeface="+mn-ea"/>
                <a:cs typeface="+mn-cs"/>
              </a:rPr>
              <a:t> </a:t>
            </a:r>
            <a:r>
              <a:rPr kumimoji="0" lang="en-GB" altLang="en-US" sz="1600" b="0" i="0" u="none" strike="noStrike" kern="1200" cap="none" spc="0" normalizeH="0" baseline="0" noProof="0" dirty="0" err="1">
                <a:ln>
                  <a:noFill/>
                </a:ln>
                <a:solidFill>
                  <a:srgbClr val="E7E8E3"/>
                </a:solidFill>
                <a:effectLst/>
                <a:uLnTx/>
                <a:uFillTx/>
                <a:latin typeface="Arial" panose="020B0604020202020204"/>
                <a:ea typeface="+mn-ea"/>
                <a:cs typeface="+mn-cs"/>
              </a:rPr>
              <a:t>Jennifer.Ngo-Anh@esa.int</a:t>
            </a:r>
            <a:r>
              <a:rPr kumimoji="0" lang="en-GB" altLang="en-US" sz="1600" b="0" i="0" u="none" strike="noStrike" kern="1200" cap="none" spc="0" normalizeH="0" baseline="0" noProof="0" dirty="0">
                <a:ln>
                  <a:noFill/>
                </a:ln>
                <a:solidFill>
                  <a:srgbClr val="E7E8E3"/>
                </a:solidFill>
                <a:effectLst/>
                <a:uLnTx/>
                <a:uFillTx/>
                <a:latin typeface="Arial" panose="020B0604020202020204"/>
                <a:ea typeface="+mn-ea"/>
                <a:cs typeface="+mn-cs"/>
              </a:rPr>
              <a:t>	</a:t>
            </a:r>
            <a:r>
              <a:rPr kumimoji="0" lang="en-GB" altLang="en-US" sz="1600" b="1" i="0" u="none" strike="noStrike" kern="1200" cap="none" spc="0" normalizeH="0" baseline="0" noProof="0" dirty="0">
                <a:ln>
                  <a:noFill/>
                </a:ln>
                <a:solidFill>
                  <a:srgbClr val="E7E8E3"/>
                </a:solidFill>
                <a:effectLst/>
                <a:uLnTx/>
                <a:uFillTx/>
                <a:latin typeface="Arial" panose="020B0604020202020204"/>
                <a:ea typeface="+mn-ea"/>
                <a:cs typeface="+mn-cs"/>
              </a:rPr>
              <a:t>Phone:</a:t>
            </a:r>
            <a:r>
              <a:rPr kumimoji="0" lang="en-GB" altLang="en-US" sz="1600" b="0" i="0" u="none" strike="noStrike" kern="1200" cap="none" spc="0" normalizeH="0" baseline="0" noProof="0" dirty="0">
                <a:ln>
                  <a:noFill/>
                </a:ln>
                <a:solidFill>
                  <a:srgbClr val="E7E8E3"/>
                </a:solidFill>
                <a:effectLst/>
                <a:uLnTx/>
                <a:uFillTx/>
                <a:latin typeface="Arial" panose="020B0604020202020204"/>
                <a:ea typeface="+mn-ea"/>
                <a:cs typeface="+mn-cs"/>
              </a:rPr>
              <a:t> +31715658609</a:t>
            </a:r>
            <a:endParaRPr kumimoji="0" lang="en-GB" altLang="en-US" sz="1600" b="0" i="0" u="none" strike="noStrike" kern="1200" cap="none" spc="0" normalizeH="0" baseline="0" noProof="0" dirty="0">
              <a:ln>
                <a:noFill/>
              </a:ln>
              <a:solidFill>
                <a:srgbClr val="E7E8E3"/>
              </a:solidFill>
              <a:effectLst/>
              <a:highlight>
                <a:srgbClr val="FFCC4E"/>
              </a:highlight>
              <a:uLnTx/>
              <a:uFillTx/>
              <a:latin typeface="Arial" panose="020B0604020202020204"/>
              <a:ea typeface="+mn-ea"/>
              <a:cs typeface="+mn-cs"/>
            </a:endParaRPr>
          </a:p>
        </p:txBody>
      </p:sp>
    </p:spTree>
    <p:extLst>
      <p:ext uri="{BB962C8B-B14F-4D97-AF65-F5344CB8AC3E}">
        <p14:creationId xmlns:p14="http://schemas.microsoft.com/office/powerpoint/2010/main" val="5928301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95ECEEC6-0303-4864-8D99-B21E62390BE0}"/>
              </a:ext>
            </a:extLst>
          </p:cNvPr>
          <p:cNvSpPr>
            <a:spLocks noGrp="1"/>
          </p:cNvSpPr>
          <p:nvPr>
            <p:ph type="title"/>
          </p:nvPr>
        </p:nvSpPr>
        <p:spPr>
          <a:xfrm>
            <a:off x="216000" y="175790"/>
            <a:ext cx="10108800" cy="523220"/>
          </a:xfrm>
        </p:spPr>
        <p:txBody>
          <a:bodyPr/>
          <a:lstStyle/>
          <a:p>
            <a:r>
              <a:rPr lang="en-GB" sz="2800"/>
              <a:t>1a. Tender Package – </a:t>
            </a:r>
            <a:r>
              <a:rPr lang="en-GB" sz="2800">
                <a:solidFill>
                  <a:schemeClr val="accent5"/>
                </a:solidFill>
              </a:rPr>
              <a:t>Cover Letter</a:t>
            </a:r>
            <a:endParaRPr lang="en-GB" sz="2800"/>
          </a:p>
        </p:txBody>
      </p:sp>
      <p:graphicFrame>
        <p:nvGraphicFramePr>
          <p:cNvPr id="2" name="Diagram 1">
            <a:extLst>
              <a:ext uri="{FF2B5EF4-FFF2-40B4-BE49-F238E27FC236}">
                <a16:creationId xmlns:a16="http://schemas.microsoft.com/office/drawing/2014/main" id="{051384B5-8D4D-F861-925F-AE2E29083E1C}"/>
              </a:ext>
            </a:extLst>
          </p:cNvPr>
          <p:cNvGraphicFramePr/>
          <p:nvPr/>
        </p:nvGraphicFramePr>
        <p:xfrm>
          <a:off x="2933434" y="2065812"/>
          <a:ext cx="6358469" cy="28500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Rectangle 4">
            <a:extLst>
              <a:ext uri="{FF2B5EF4-FFF2-40B4-BE49-F238E27FC236}">
                <a16:creationId xmlns:a16="http://schemas.microsoft.com/office/drawing/2014/main" id="{37783C8C-B302-4892-8477-C01F553C984B}"/>
              </a:ext>
            </a:extLst>
          </p:cNvPr>
          <p:cNvSpPr/>
          <p:nvPr/>
        </p:nvSpPr>
        <p:spPr>
          <a:xfrm>
            <a:off x="2933434" y="2065812"/>
            <a:ext cx="6358469" cy="859057"/>
          </a:xfrm>
          <a:prstGeom prst="rect">
            <a:avLst/>
          </a:prstGeom>
          <a:noFill/>
          <a:ln w="57150">
            <a:solidFill>
              <a:srgbClr val="ED1B2F"/>
            </a:solidFill>
          </a:ln>
          <a:effectLst>
            <a:glow rad="101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2620943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3128F3-209A-4DB6-9A95-DEC99BBE6AF4}"/>
              </a:ext>
            </a:extLst>
          </p:cNvPr>
          <p:cNvSpPr>
            <a:spLocks noGrp="1"/>
          </p:cNvSpPr>
          <p:nvPr>
            <p:ph type="title"/>
          </p:nvPr>
        </p:nvSpPr>
        <p:spPr>
          <a:xfrm>
            <a:off x="215900" y="176540"/>
            <a:ext cx="10109200" cy="523220"/>
          </a:xfrm>
        </p:spPr>
        <p:txBody>
          <a:bodyPr/>
          <a:lstStyle/>
          <a:p>
            <a:r>
              <a:rPr lang="en-GB" sz="2800"/>
              <a:t>1a. Tender Package – </a:t>
            </a:r>
            <a:r>
              <a:rPr lang="en-GB" sz="2800">
                <a:solidFill>
                  <a:schemeClr val="accent5"/>
                </a:solidFill>
              </a:rPr>
              <a:t>Cover Letter</a:t>
            </a:r>
            <a:endParaRPr lang="en-GB" sz="2800"/>
          </a:p>
        </p:txBody>
      </p:sp>
      <p:sp>
        <p:nvSpPr>
          <p:cNvPr id="3" name="Content Placeholder 2">
            <a:extLst>
              <a:ext uri="{FF2B5EF4-FFF2-40B4-BE49-F238E27FC236}">
                <a16:creationId xmlns:a16="http://schemas.microsoft.com/office/drawing/2014/main" id="{A582FF50-FA90-4B1B-84A2-B2C8FCCE9867}"/>
              </a:ext>
            </a:extLst>
          </p:cNvPr>
          <p:cNvSpPr>
            <a:spLocks noGrp="1"/>
          </p:cNvSpPr>
          <p:nvPr>
            <p:ph idx="1"/>
          </p:nvPr>
        </p:nvSpPr>
        <p:spPr/>
        <p:txBody>
          <a:bodyPr/>
          <a:lstStyle/>
          <a:p>
            <a:pPr>
              <a:spcAft>
                <a:spcPts val="600"/>
              </a:spcAft>
            </a:pPr>
            <a:r>
              <a:rPr lang="en-GB" altLang="en-US" sz="2000" b="1" dirty="0">
                <a:solidFill>
                  <a:schemeClr val="tx1"/>
                </a:solidFill>
                <a:highlight>
                  <a:srgbClr val="D9D9D9"/>
                </a:highlight>
              </a:rPr>
              <a:t>The Cover Letter contains a number of essential features regarding the Call.</a:t>
            </a:r>
          </a:p>
          <a:p>
            <a:pPr>
              <a:spcAft>
                <a:spcPts val="600"/>
              </a:spcAft>
            </a:pPr>
            <a:r>
              <a:rPr lang="en-GB" altLang="en-US" b="1" dirty="0">
                <a:solidFill>
                  <a:schemeClr val="tx1"/>
                </a:solidFill>
              </a:rPr>
              <a:t>This includes:</a:t>
            </a:r>
          </a:p>
          <a:p>
            <a:pPr marL="285750" indent="-285750">
              <a:spcAft>
                <a:spcPts val="600"/>
              </a:spcAft>
              <a:buClr>
                <a:schemeClr val="tx2"/>
              </a:buClr>
              <a:buFont typeface="Arial" panose="020B0604020202020204" pitchFamily="34" charset="0"/>
              <a:buChar char="•"/>
            </a:pPr>
            <a:r>
              <a:rPr lang="en-GB" dirty="0">
                <a:solidFill>
                  <a:schemeClr val="tx2"/>
                </a:solidFill>
              </a:rPr>
              <a:t>The name of the responsible Contracts Officer, </a:t>
            </a:r>
            <a:r>
              <a:rPr lang="en-GB" b="1" dirty="0">
                <a:solidFill>
                  <a:schemeClr val="tx2"/>
                </a:solidFill>
              </a:rPr>
              <a:t>Camelia Daudelin.</a:t>
            </a:r>
          </a:p>
          <a:p>
            <a:pPr marL="285750" indent="-285750">
              <a:spcAft>
                <a:spcPts val="600"/>
              </a:spcAft>
              <a:buClr>
                <a:schemeClr val="tx2"/>
              </a:buClr>
              <a:buFont typeface="Arial" panose="020B0604020202020204" pitchFamily="34" charset="0"/>
              <a:buChar char="•"/>
            </a:pPr>
            <a:r>
              <a:rPr lang="en-GB" b="1" dirty="0">
                <a:solidFill>
                  <a:schemeClr val="tx2"/>
                </a:solidFill>
              </a:rPr>
              <a:t>Submission deadlines</a:t>
            </a:r>
            <a:r>
              <a:rPr lang="en-GB" dirty="0">
                <a:solidFill>
                  <a:schemeClr val="tx2"/>
                </a:solidFill>
              </a:rPr>
              <a:t> for evaluation</a:t>
            </a:r>
          </a:p>
          <a:p>
            <a:pPr marL="285750" indent="-285750">
              <a:spcAft>
                <a:spcPts val="600"/>
              </a:spcAft>
              <a:buClr>
                <a:schemeClr val="tx2"/>
              </a:buClr>
              <a:buFont typeface="Arial" panose="020B0604020202020204" pitchFamily="34" charset="0"/>
              <a:buChar char="•"/>
            </a:pPr>
            <a:r>
              <a:rPr lang="en-GB" dirty="0">
                <a:solidFill>
                  <a:schemeClr val="tx2"/>
                </a:solidFill>
              </a:rPr>
              <a:t>All </a:t>
            </a:r>
            <a:r>
              <a:rPr lang="en-GB" b="1" dirty="0">
                <a:solidFill>
                  <a:schemeClr val="tx2"/>
                </a:solidFill>
              </a:rPr>
              <a:t>programmatic</a:t>
            </a:r>
            <a:r>
              <a:rPr lang="en-GB" dirty="0">
                <a:solidFill>
                  <a:schemeClr val="tx2"/>
                </a:solidFill>
              </a:rPr>
              <a:t> and </a:t>
            </a:r>
            <a:r>
              <a:rPr lang="en-GB" b="1" dirty="0">
                <a:solidFill>
                  <a:schemeClr val="tx2"/>
                </a:solidFill>
              </a:rPr>
              <a:t>price constraints</a:t>
            </a:r>
          </a:p>
          <a:p>
            <a:pPr marL="285750" indent="-285750">
              <a:spcAft>
                <a:spcPts val="600"/>
              </a:spcAft>
              <a:buClr>
                <a:schemeClr val="tx2"/>
              </a:buClr>
              <a:buFont typeface="Arial" panose="020B0604020202020204" pitchFamily="34" charset="0"/>
              <a:buChar char="•"/>
            </a:pPr>
            <a:r>
              <a:rPr lang="en-GB" dirty="0">
                <a:solidFill>
                  <a:schemeClr val="tx2"/>
                </a:solidFill>
              </a:rPr>
              <a:t>Description of the </a:t>
            </a:r>
            <a:r>
              <a:rPr lang="en-GB" b="1" dirty="0">
                <a:solidFill>
                  <a:schemeClr val="tx2"/>
                </a:solidFill>
              </a:rPr>
              <a:t>process of evaluation</a:t>
            </a:r>
            <a:r>
              <a:rPr lang="en-GB" dirty="0">
                <a:solidFill>
                  <a:schemeClr val="tx2"/>
                </a:solidFill>
              </a:rPr>
              <a:t> and selection</a:t>
            </a:r>
          </a:p>
          <a:p>
            <a:pPr marL="285750" indent="-285750">
              <a:spcAft>
                <a:spcPts val="600"/>
              </a:spcAft>
              <a:buClr>
                <a:schemeClr val="tx2"/>
              </a:buClr>
              <a:buFont typeface="Arial" panose="020B0604020202020204" pitchFamily="34" charset="0"/>
              <a:buChar char="•"/>
            </a:pPr>
            <a:r>
              <a:rPr lang="en-GB" b="1" dirty="0">
                <a:solidFill>
                  <a:schemeClr val="tx2"/>
                </a:solidFill>
              </a:rPr>
              <a:t>Evaluation criteria </a:t>
            </a:r>
            <a:r>
              <a:rPr lang="en-GB" dirty="0">
                <a:solidFill>
                  <a:schemeClr val="tx2"/>
                </a:solidFill>
              </a:rPr>
              <a:t>and</a:t>
            </a:r>
            <a:r>
              <a:rPr lang="en-GB" b="1" dirty="0">
                <a:solidFill>
                  <a:schemeClr val="tx2"/>
                </a:solidFill>
              </a:rPr>
              <a:t> weighting factors</a:t>
            </a:r>
          </a:p>
          <a:p>
            <a:pPr marL="285750" indent="-285750">
              <a:spcAft>
                <a:spcPts val="600"/>
              </a:spcAft>
              <a:buClr>
                <a:schemeClr val="tx2"/>
              </a:buClr>
              <a:buFont typeface="Arial" panose="020B0604020202020204" pitchFamily="34" charset="0"/>
              <a:buChar char="•"/>
            </a:pPr>
            <a:r>
              <a:rPr lang="en-GB" b="1" dirty="0">
                <a:solidFill>
                  <a:schemeClr val="tx2"/>
                </a:solidFill>
              </a:rPr>
              <a:t>Instructions and restrictions</a:t>
            </a:r>
            <a:r>
              <a:rPr lang="en-GB" dirty="0">
                <a:solidFill>
                  <a:schemeClr val="tx2"/>
                </a:solidFill>
              </a:rPr>
              <a:t> for proposals submission</a:t>
            </a:r>
          </a:p>
          <a:p>
            <a:endParaRPr lang="en-GB" dirty="0"/>
          </a:p>
        </p:txBody>
      </p:sp>
      <p:grpSp>
        <p:nvGrpSpPr>
          <p:cNvPr id="5" name="Group 4">
            <a:extLst>
              <a:ext uri="{FF2B5EF4-FFF2-40B4-BE49-F238E27FC236}">
                <a16:creationId xmlns:a16="http://schemas.microsoft.com/office/drawing/2014/main" id="{211FDB1E-0848-402C-9991-6CFDADE92C54}"/>
              </a:ext>
            </a:extLst>
          </p:cNvPr>
          <p:cNvGrpSpPr/>
          <p:nvPr/>
        </p:nvGrpSpPr>
        <p:grpSpPr>
          <a:xfrm>
            <a:off x="2060383" y="4920049"/>
            <a:ext cx="8083233" cy="914400"/>
            <a:chOff x="2390774" y="4954339"/>
            <a:chExt cx="7690331" cy="914400"/>
          </a:xfrm>
        </p:grpSpPr>
        <p:sp>
          <p:nvSpPr>
            <p:cNvPr id="9" name="Rectangle 8">
              <a:extLst>
                <a:ext uri="{FF2B5EF4-FFF2-40B4-BE49-F238E27FC236}">
                  <a16:creationId xmlns:a16="http://schemas.microsoft.com/office/drawing/2014/main" id="{CC4A439C-C310-4007-AEDC-8F2E91FD94D0}"/>
                </a:ext>
              </a:extLst>
            </p:cNvPr>
            <p:cNvSpPr/>
            <p:nvPr/>
          </p:nvSpPr>
          <p:spPr>
            <a:xfrm>
              <a:off x="2390774" y="4954339"/>
              <a:ext cx="914400" cy="914400"/>
            </a:xfrm>
            <a:prstGeom prst="rect">
              <a:avLst/>
            </a:prstGeom>
            <a:solidFill>
              <a:schemeClr val="tx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sz="2000" b="1">
                <a:solidFill>
                  <a:schemeClr val="accent2"/>
                </a:solidFill>
              </a:endParaRPr>
            </a:p>
          </p:txBody>
        </p:sp>
        <p:sp>
          <p:nvSpPr>
            <p:cNvPr id="7" name="Rectangle 6">
              <a:extLst>
                <a:ext uri="{FF2B5EF4-FFF2-40B4-BE49-F238E27FC236}">
                  <a16:creationId xmlns:a16="http://schemas.microsoft.com/office/drawing/2014/main" id="{5232DD89-2D4B-4557-BEFD-8DFE1EE130C6}"/>
                </a:ext>
              </a:extLst>
            </p:cNvPr>
            <p:cNvSpPr/>
            <p:nvPr/>
          </p:nvSpPr>
          <p:spPr>
            <a:xfrm>
              <a:off x="2847974" y="4954339"/>
              <a:ext cx="7233131" cy="914400"/>
            </a:xfrm>
            <a:prstGeom prst="rect">
              <a:avLst/>
            </a:prstGeom>
            <a:solidFill>
              <a:schemeClr val="tx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GB" sz="2000" b="1">
                  <a:solidFill>
                    <a:schemeClr val="accent2"/>
                  </a:solidFill>
                </a:rPr>
                <a:t>Read the Cover Letter carefully and be sure to comply</a:t>
              </a:r>
            </a:p>
          </p:txBody>
        </p:sp>
        <p:pic>
          <p:nvPicPr>
            <p:cNvPr id="6" name="Graphic 5" descr="Warning with solid fill">
              <a:extLst>
                <a:ext uri="{FF2B5EF4-FFF2-40B4-BE49-F238E27FC236}">
                  <a16:creationId xmlns:a16="http://schemas.microsoft.com/office/drawing/2014/main" id="{B3C7E5AC-0EE0-4BD2-84C4-7C0C9A97E17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2491652" y="5037013"/>
              <a:ext cx="712642" cy="749051"/>
            </a:xfrm>
            <a:prstGeom prst="rect">
              <a:avLst/>
            </a:prstGeom>
          </p:spPr>
        </p:pic>
      </p:grpSp>
    </p:spTree>
    <p:extLst>
      <p:ext uri="{BB962C8B-B14F-4D97-AF65-F5344CB8AC3E}">
        <p14:creationId xmlns:p14="http://schemas.microsoft.com/office/powerpoint/2010/main" val="9406043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D9CB90-3365-4796-AA4D-B8D155885D1D}"/>
              </a:ext>
            </a:extLst>
          </p:cNvPr>
          <p:cNvSpPr>
            <a:spLocks noGrp="1"/>
          </p:cNvSpPr>
          <p:nvPr>
            <p:ph type="title"/>
          </p:nvPr>
        </p:nvSpPr>
        <p:spPr>
          <a:xfrm>
            <a:off x="216000" y="175790"/>
            <a:ext cx="10108800" cy="523220"/>
          </a:xfrm>
        </p:spPr>
        <p:txBody>
          <a:bodyPr/>
          <a:lstStyle/>
          <a:p>
            <a:r>
              <a:rPr lang="en-GB" sz="2800"/>
              <a:t>1a. Tender Package – </a:t>
            </a:r>
            <a:r>
              <a:rPr lang="en-GB" sz="2800">
                <a:solidFill>
                  <a:schemeClr val="accent5"/>
                </a:solidFill>
              </a:rPr>
              <a:t>Cover Letter</a:t>
            </a:r>
            <a:endParaRPr lang="en-GB" sz="2800"/>
          </a:p>
        </p:txBody>
      </p:sp>
      <p:sp>
        <p:nvSpPr>
          <p:cNvPr id="3" name="Content Placeholder 2">
            <a:extLst>
              <a:ext uri="{FF2B5EF4-FFF2-40B4-BE49-F238E27FC236}">
                <a16:creationId xmlns:a16="http://schemas.microsoft.com/office/drawing/2014/main" id="{432CCA9E-9536-49D5-95A4-607934F91026}"/>
              </a:ext>
            </a:extLst>
          </p:cNvPr>
          <p:cNvSpPr>
            <a:spLocks noGrp="1"/>
          </p:cNvSpPr>
          <p:nvPr>
            <p:ph idx="1"/>
          </p:nvPr>
        </p:nvSpPr>
        <p:spPr/>
        <p:txBody>
          <a:bodyPr/>
          <a:lstStyle/>
          <a:p>
            <a:pPr>
              <a:spcAft>
                <a:spcPts val="600"/>
              </a:spcAft>
            </a:pPr>
            <a:r>
              <a:rPr lang="en-GB" altLang="en-US" sz="2000" b="1" dirty="0">
                <a:solidFill>
                  <a:schemeClr val="tx1"/>
                </a:solidFill>
                <a:highlight>
                  <a:srgbClr val="D9D9D9"/>
                </a:highlight>
              </a:rPr>
              <a:t>The Cover Letter indicates the formal conditions of submission.</a:t>
            </a:r>
          </a:p>
          <a:p>
            <a:pPr>
              <a:spcAft>
                <a:spcPts val="600"/>
              </a:spcAft>
              <a:buClr>
                <a:schemeClr val="tx2"/>
              </a:buClr>
            </a:pPr>
            <a:r>
              <a:rPr lang="en-GB" altLang="en-US" b="1" dirty="0">
                <a:solidFill>
                  <a:schemeClr val="tx1"/>
                </a:solidFill>
              </a:rPr>
              <a:t>This includes:</a:t>
            </a:r>
            <a:endParaRPr lang="en-GB" dirty="0">
              <a:solidFill>
                <a:schemeClr val="tx2"/>
              </a:solidFill>
            </a:endParaRPr>
          </a:p>
          <a:p>
            <a:pPr marL="285750" indent="-285750">
              <a:spcAft>
                <a:spcPts val="600"/>
              </a:spcAft>
              <a:buClr>
                <a:schemeClr val="tx2"/>
              </a:buClr>
              <a:buFont typeface="Arial" panose="020B0604020202020204" pitchFamily="34" charset="0"/>
              <a:buChar char="•"/>
            </a:pPr>
            <a:r>
              <a:rPr lang="en-GB" dirty="0">
                <a:solidFill>
                  <a:schemeClr val="tx2"/>
                </a:solidFill>
              </a:rPr>
              <a:t>The exact duration of the tendering period;</a:t>
            </a:r>
          </a:p>
          <a:p>
            <a:pPr marL="285750" indent="-285750">
              <a:spcAft>
                <a:spcPts val="600"/>
              </a:spcAft>
              <a:buClr>
                <a:schemeClr val="tx2"/>
              </a:buClr>
              <a:buFont typeface="Arial" panose="020B0604020202020204" pitchFamily="34" charset="0"/>
              <a:buChar char="•"/>
            </a:pPr>
            <a:r>
              <a:rPr lang="en-GB" dirty="0">
                <a:solidFill>
                  <a:schemeClr val="tx2"/>
                </a:solidFill>
              </a:rPr>
              <a:t>The exact date, </a:t>
            </a:r>
            <a:r>
              <a:rPr lang="en-GB" b="1" dirty="0">
                <a:solidFill>
                  <a:schemeClr val="accent2"/>
                </a:solidFill>
              </a:rPr>
              <a:t>23rd January 2026</a:t>
            </a:r>
            <a:r>
              <a:rPr lang="en-GB" dirty="0">
                <a:solidFill>
                  <a:schemeClr val="tx2"/>
                </a:solidFill>
              </a:rPr>
              <a:t>;</a:t>
            </a:r>
          </a:p>
          <a:p>
            <a:pPr marL="285750" indent="-285750">
              <a:spcAft>
                <a:spcPts val="600"/>
              </a:spcAft>
              <a:buClr>
                <a:schemeClr val="tx2"/>
              </a:buClr>
              <a:buFont typeface="Arial" panose="020B0604020202020204" pitchFamily="34" charset="0"/>
              <a:buChar char="•"/>
            </a:pPr>
            <a:r>
              <a:rPr lang="en-GB" dirty="0">
                <a:solidFill>
                  <a:schemeClr val="tx2"/>
                </a:solidFill>
              </a:rPr>
              <a:t>The exact time, </a:t>
            </a:r>
            <a:r>
              <a:rPr lang="en-GB" b="1" dirty="0">
                <a:solidFill>
                  <a:schemeClr val="accent2"/>
                </a:solidFill>
              </a:rPr>
              <a:t>13:00 (CET / Amsterdam time zone) </a:t>
            </a:r>
            <a:r>
              <a:rPr lang="en-GB" dirty="0">
                <a:solidFill>
                  <a:schemeClr val="tx2"/>
                </a:solidFill>
              </a:rPr>
              <a:t>by which proposals must be submitted.</a:t>
            </a:r>
          </a:p>
          <a:p>
            <a:pPr>
              <a:spcAft>
                <a:spcPts val="600"/>
              </a:spcAft>
            </a:pPr>
            <a:endParaRPr lang="en-GB" dirty="0">
              <a:solidFill>
                <a:schemeClr val="tx2"/>
              </a:solidFill>
            </a:endParaRPr>
          </a:p>
          <a:p>
            <a:endParaRPr lang="en-GB" dirty="0">
              <a:solidFill>
                <a:schemeClr val="tx2"/>
              </a:solidFill>
            </a:endParaRPr>
          </a:p>
          <a:p>
            <a:endParaRPr lang="en-GB" dirty="0">
              <a:solidFill>
                <a:schemeClr val="tx2"/>
              </a:solidFill>
            </a:endParaRPr>
          </a:p>
          <a:p>
            <a:endParaRPr lang="en-GB" dirty="0">
              <a:solidFill>
                <a:schemeClr val="tx2"/>
              </a:solidFill>
            </a:endParaRPr>
          </a:p>
          <a:p>
            <a:endParaRPr lang="en-GB" dirty="0">
              <a:solidFill>
                <a:schemeClr val="tx2"/>
              </a:solidFill>
            </a:endParaRPr>
          </a:p>
        </p:txBody>
      </p:sp>
      <p:sp>
        <p:nvSpPr>
          <p:cNvPr id="5" name="Rectangle 4">
            <a:extLst>
              <a:ext uri="{FF2B5EF4-FFF2-40B4-BE49-F238E27FC236}">
                <a16:creationId xmlns:a16="http://schemas.microsoft.com/office/drawing/2014/main" id="{0E623889-3904-4CCE-962B-BB3ED974EA49}"/>
              </a:ext>
            </a:extLst>
          </p:cNvPr>
          <p:cNvSpPr/>
          <p:nvPr/>
        </p:nvSpPr>
        <p:spPr>
          <a:xfrm>
            <a:off x="1810987" y="3429000"/>
            <a:ext cx="8582025" cy="2412472"/>
          </a:xfrm>
          <a:prstGeom prst="rect">
            <a:avLst/>
          </a:prstGeom>
          <a:solidFill>
            <a:schemeClr val="tx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GB" sz="2000" b="1" dirty="0">
                <a:solidFill>
                  <a:schemeClr val="bg1"/>
                </a:solidFill>
              </a:rPr>
              <a:t>The Call is expected to be published on:</a:t>
            </a:r>
          </a:p>
          <a:p>
            <a:pPr algn="ctr">
              <a:spcBef>
                <a:spcPts val="1200"/>
              </a:spcBef>
              <a:spcAft>
                <a:spcPts val="0"/>
              </a:spcAft>
            </a:pPr>
            <a:r>
              <a:rPr lang="en-GB" sz="2400" b="1" dirty="0">
                <a:solidFill>
                  <a:schemeClr val="accent2"/>
                </a:solidFill>
              </a:rPr>
              <a:t>24</a:t>
            </a:r>
            <a:r>
              <a:rPr lang="en-GB" sz="2400" b="1" baseline="30000" dirty="0">
                <a:solidFill>
                  <a:schemeClr val="accent2"/>
                </a:solidFill>
              </a:rPr>
              <a:t>th</a:t>
            </a:r>
            <a:r>
              <a:rPr lang="en-GB" sz="2400" b="1" dirty="0">
                <a:solidFill>
                  <a:schemeClr val="accent2"/>
                </a:solidFill>
              </a:rPr>
              <a:t> November 2025</a:t>
            </a:r>
          </a:p>
          <a:p>
            <a:pPr algn="ctr"/>
            <a:endParaRPr lang="en-GB" sz="2000" b="1" dirty="0">
              <a:solidFill>
                <a:schemeClr val="accent6"/>
              </a:solidFill>
            </a:endParaRPr>
          </a:p>
          <a:p>
            <a:pPr algn="ctr"/>
            <a:r>
              <a:rPr lang="en-GB" sz="2000" b="1" dirty="0">
                <a:solidFill>
                  <a:schemeClr val="bg1"/>
                </a:solidFill>
              </a:rPr>
              <a:t>To be found on:</a:t>
            </a:r>
          </a:p>
          <a:p>
            <a:pPr algn="ctr"/>
            <a:r>
              <a:rPr lang="en-GB" dirty="0">
                <a:solidFill>
                  <a:schemeClr val="bg1"/>
                </a:solidFill>
              </a:rPr>
              <a:t>ESA-star Tendering (</a:t>
            </a:r>
            <a:r>
              <a:rPr lang="en-GB" dirty="0">
                <a:solidFill>
                  <a:srgbClr val="00B0F0"/>
                </a:solidFill>
                <a:hlinkClick r:id="rId2">
                  <a:extLst>
                    <a:ext uri="{A12FA001-AC4F-418D-AE19-62706E023703}">
                      <ahyp:hlinkClr xmlns:ahyp="http://schemas.microsoft.com/office/drawing/2018/hyperlinkcolor" val="tx"/>
                    </a:ext>
                  </a:extLst>
                </a:hlinkClick>
              </a:rPr>
              <a:t>https://esastar.sso.esa.int/</a:t>
            </a:r>
            <a:r>
              <a:rPr lang="en-GB" dirty="0">
                <a:solidFill>
                  <a:srgbClr val="00B0F0"/>
                </a:solidFill>
              </a:rPr>
              <a:t>)</a:t>
            </a:r>
            <a:endParaRPr lang="en-GB" dirty="0">
              <a:solidFill>
                <a:schemeClr val="bg1"/>
              </a:solidFill>
            </a:endParaRPr>
          </a:p>
        </p:txBody>
      </p:sp>
    </p:spTree>
    <p:extLst>
      <p:ext uri="{BB962C8B-B14F-4D97-AF65-F5344CB8AC3E}">
        <p14:creationId xmlns:p14="http://schemas.microsoft.com/office/powerpoint/2010/main" val="28710767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C930756-99CC-482B-AA7B-992EC6BC9856}"/>
              </a:ext>
            </a:extLst>
          </p:cNvPr>
          <p:cNvSpPr>
            <a:spLocks noGrp="1"/>
          </p:cNvSpPr>
          <p:nvPr>
            <p:ph idx="1"/>
          </p:nvPr>
        </p:nvSpPr>
        <p:spPr/>
        <p:txBody>
          <a:bodyPr/>
          <a:lstStyle/>
          <a:p>
            <a:pPr algn="just"/>
            <a:endParaRPr lang="en-GB" dirty="0">
              <a:solidFill>
                <a:schemeClr val="tx2"/>
              </a:solidFill>
            </a:endParaRPr>
          </a:p>
          <a:p>
            <a:pPr algn="just"/>
            <a:endParaRPr lang="en-GB" dirty="0">
              <a:solidFill>
                <a:schemeClr val="tx2"/>
              </a:solidFill>
            </a:endParaRPr>
          </a:p>
          <a:p>
            <a:pPr marL="285750" indent="-285750" algn="just">
              <a:spcBef>
                <a:spcPts val="1200"/>
              </a:spcBef>
              <a:spcAft>
                <a:spcPts val="1800"/>
              </a:spcAft>
              <a:buClr>
                <a:schemeClr val="tx1"/>
              </a:buClr>
              <a:buFont typeface="Arial" panose="020B0604020202020204" pitchFamily="34" charset="0"/>
              <a:buChar char="•"/>
            </a:pPr>
            <a:r>
              <a:rPr lang="en-GB" dirty="0">
                <a:solidFill>
                  <a:schemeClr val="tx1"/>
                </a:solidFill>
              </a:rPr>
              <a:t>The present Call for Proposals is addressed </a:t>
            </a:r>
            <a:r>
              <a:rPr lang="en-GB" b="1" dirty="0">
                <a:solidFill>
                  <a:schemeClr val="tx1"/>
                </a:solidFill>
              </a:rPr>
              <a:t>only to legal entities of Malta </a:t>
            </a:r>
            <a:r>
              <a:rPr lang="en-GB" dirty="0">
                <a:solidFill>
                  <a:schemeClr val="tx1"/>
                </a:solidFill>
              </a:rPr>
              <a:t>registered in ESA-STAR.</a:t>
            </a:r>
          </a:p>
          <a:p>
            <a:pPr marL="285750" indent="-285750" algn="just">
              <a:spcBef>
                <a:spcPts val="1200"/>
              </a:spcBef>
              <a:spcAft>
                <a:spcPts val="1800"/>
              </a:spcAft>
              <a:buClr>
                <a:schemeClr val="tx1"/>
              </a:buClr>
              <a:buFont typeface="Arial" panose="020B0604020202020204" pitchFamily="34" charset="0"/>
              <a:buChar char="•"/>
            </a:pPr>
            <a:r>
              <a:rPr lang="en-GB" dirty="0">
                <a:solidFill>
                  <a:schemeClr val="tx1"/>
                </a:solidFill>
              </a:rPr>
              <a:t>Potential Tenderers are therefore requested to note that the Agency can only consider Proposals from legal entities </a:t>
            </a:r>
            <a:r>
              <a:rPr lang="en-GB" b="1" dirty="0">
                <a:solidFill>
                  <a:schemeClr val="tx1"/>
                </a:solidFill>
              </a:rPr>
              <a:t>residing Malta, </a:t>
            </a:r>
            <a:r>
              <a:rPr lang="en-GB" dirty="0">
                <a:solidFill>
                  <a:schemeClr val="tx1"/>
                </a:solidFill>
              </a:rPr>
              <a:t>which operate in accordance with the </a:t>
            </a:r>
            <a:r>
              <a:rPr lang="en-GB" b="1" dirty="0">
                <a:solidFill>
                  <a:schemeClr val="tx1"/>
                </a:solidFill>
              </a:rPr>
              <a:t>laws of </a:t>
            </a:r>
            <a:r>
              <a:rPr kumimoji="0" lang="en-GB" altLang="en-US" sz="1800" b="1" i="0" u="none" strike="noStrike" kern="0" cap="none" spc="0" normalizeH="0" baseline="0" noProof="0" dirty="0">
                <a:ln>
                  <a:noFill/>
                </a:ln>
                <a:solidFill>
                  <a:srgbClr val="003249"/>
                </a:solidFill>
                <a:effectLst/>
                <a:uLnTx/>
                <a:uFillTx/>
                <a:latin typeface="Arial" panose="020B0604020202020204" pitchFamily="34" charset="0"/>
                <a:ea typeface="MS PGothic" pitchFamily="34" charset="-128"/>
                <a:cs typeface="Arial" panose="020B0604020202020204" pitchFamily="34" charset="0"/>
              </a:rPr>
              <a:t>Malta.</a:t>
            </a:r>
            <a:endParaRPr lang="en-GB" b="1" dirty="0">
              <a:solidFill>
                <a:schemeClr val="tx1"/>
              </a:solidFill>
              <a:highlight>
                <a:srgbClr val="FFCC4E"/>
              </a:highlight>
            </a:endParaRPr>
          </a:p>
          <a:p>
            <a:pPr marL="285750" indent="-285750" algn="just">
              <a:spcAft>
                <a:spcPts val="1800"/>
              </a:spcAft>
              <a:buClr>
                <a:schemeClr val="tx1"/>
              </a:buClr>
              <a:buFont typeface="Arial" panose="020B0604020202020204" pitchFamily="34" charset="0"/>
              <a:buChar char="•"/>
            </a:pPr>
            <a:r>
              <a:rPr lang="en-GB" dirty="0">
                <a:solidFill>
                  <a:schemeClr val="tx1"/>
                </a:solidFill>
              </a:rPr>
              <a:t>Tasks may be assigned to </a:t>
            </a:r>
            <a:r>
              <a:rPr lang="en-GB" b="1" dirty="0">
                <a:solidFill>
                  <a:schemeClr val="tx1"/>
                </a:solidFill>
              </a:rPr>
              <a:t>non-Maltese entities </a:t>
            </a:r>
            <a:r>
              <a:rPr lang="en-GB" dirty="0">
                <a:solidFill>
                  <a:schemeClr val="tx1"/>
                </a:solidFill>
              </a:rPr>
              <a:t>within other ESA Member States, Associate Members and European Cooperating Sates as sub-contracts (or services). </a:t>
            </a:r>
          </a:p>
          <a:p>
            <a:pPr marL="1067076" lvl="1" indent="-285750" algn="just">
              <a:spcAft>
                <a:spcPts val="1200"/>
              </a:spcAft>
              <a:buClr>
                <a:schemeClr val="tx2"/>
              </a:buClr>
              <a:buFont typeface="Arial" panose="020B0604020202020204" pitchFamily="34" charset="0"/>
              <a:buChar char="•"/>
            </a:pPr>
            <a:r>
              <a:rPr lang="en-GB" dirty="0">
                <a:solidFill>
                  <a:schemeClr val="tx2"/>
                </a:solidFill>
              </a:rPr>
              <a:t>Such tasks </a:t>
            </a:r>
            <a:r>
              <a:rPr lang="en-GB" dirty="0">
                <a:solidFill>
                  <a:schemeClr val="accent2"/>
                </a:solidFill>
              </a:rPr>
              <a:t>shall in any case not constitute the core activities of the proposed study or development </a:t>
            </a:r>
            <a:r>
              <a:rPr lang="en-GB" dirty="0">
                <a:solidFill>
                  <a:schemeClr val="tx2"/>
                </a:solidFill>
              </a:rPr>
              <a:t>and, for sub-contracts,</a:t>
            </a:r>
            <a:r>
              <a:rPr lang="en-GB" dirty="0">
                <a:solidFill>
                  <a:schemeClr val="accent5"/>
                </a:solidFill>
              </a:rPr>
              <a:t> </a:t>
            </a:r>
            <a:r>
              <a:rPr lang="en-GB" dirty="0">
                <a:solidFill>
                  <a:schemeClr val="accent2"/>
                </a:solidFill>
              </a:rPr>
              <a:t>shall not exceed 20% of the total price</a:t>
            </a:r>
            <a:r>
              <a:rPr lang="en-GB" dirty="0">
                <a:solidFill>
                  <a:schemeClr val="accent5"/>
                </a:solidFill>
              </a:rPr>
              <a:t>.</a:t>
            </a:r>
          </a:p>
          <a:p>
            <a:pPr algn="just"/>
            <a:endParaRPr lang="en-GB" dirty="0">
              <a:solidFill>
                <a:schemeClr val="tx2"/>
              </a:solidFill>
            </a:endParaRPr>
          </a:p>
        </p:txBody>
      </p:sp>
      <p:sp>
        <p:nvSpPr>
          <p:cNvPr id="5" name="Rectangle 4">
            <a:extLst>
              <a:ext uri="{FF2B5EF4-FFF2-40B4-BE49-F238E27FC236}">
                <a16:creationId xmlns:a16="http://schemas.microsoft.com/office/drawing/2014/main" id="{E896F206-F8BC-435B-B784-F18181DDD6CE}"/>
              </a:ext>
            </a:extLst>
          </p:cNvPr>
          <p:cNvSpPr/>
          <p:nvPr/>
        </p:nvSpPr>
        <p:spPr>
          <a:xfrm>
            <a:off x="3889057" y="1102351"/>
            <a:ext cx="4447224" cy="400110"/>
          </a:xfrm>
          <a:prstGeom prst="rect">
            <a:avLst/>
          </a:prstGeom>
          <a:solidFill>
            <a:srgbClr val="D9D9D9"/>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b"/>
          <a:lstStyle/>
          <a:p>
            <a:pPr algn="ctr">
              <a:lnSpc>
                <a:spcPct val="150000"/>
              </a:lnSpc>
            </a:pPr>
            <a:r>
              <a:rPr lang="en-GB" altLang="en-US" sz="2000" b="1">
                <a:solidFill>
                  <a:schemeClr val="tx1"/>
                </a:solidFill>
                <a:highlight>
                  <a:srgbClr val="D9D9D9"/>
                </a:highlight>
                <a:latin typeface="+mn-lt"/>
              </a:rPr>
              <a:t>See Section </a:t>
            </a:r>
            <a:r>
              <a:rPr lang="en-GB" altLang="en-US" sz="2000" b="1">
                <a:solidFill>
                  <a:schemeClr val="tx1"/>
                </a:solidFill>
                <a:highlight>
                  <a:srgbClr val="D9D9D9"/>
                </a:highlight>
              </a:rPr>
              <a:t>2</a:t>
            </a:r>
            <a:r>
              <a:rPr lang="en-GB" altLang="en-US" sz="2000" b="1">
                <a:solidFill>
                  <a:schemeClr val="tx1"/>
                </a:solidFill>
                <a:highlight>
                  <a:srgbClr val="D9D9D9"/>
                </a:highlight>
                <a:latin typeface="+mn-lt"/>
              </a:rPr>
              <a:t> of the Cover Letter</a:t>
            </a:r>
          </a:p>
        </p:txBody>
      </p:sp>
      <p:sp>
        <p:nvSpPr>
          <p:cNvPr id="2" name="Title 1">
            <a:extLst>
              <a:ext uri="{FF2B5EF4-FFF2-40B4-BE49-F238E27FC236}">
                <a16:creationId xmlns:a16="http://schemas.microsoft.com/office/drawing/2014/main" id="{4AF60015-2BC7-4201-BEF7-F7067437FF2F}"/>
              </a:ext>
            </a:extLst>
          </p:cNvPr>
          <p:cNvSpPr>
            <a:spLocks noGrp="1"/>
          </p:cNvSpPr>
          <p:nvPr>
            <p:ph type="title"/>
          </p:nvPr>
        </p:nvSpPr>
        <p:spPr>
          <a:xfrm>
            <a:off x="216000" y="175790"/>
            <a:ext cx="10108800" cy="523220"/>
          </a:xfrm>
        </p:spPr>
        <p:txBody>
          <a:bodyPr/>
          <a:lstStyle/>
          <a:p>
            <a:r>
              <a:rPr lang="en-GB" sz="2800"/>
              <a:t>1a. Tender Package – </a:t>
            </a:r>
            <a:r>
              <a:rPr lang="en-GB" sz="2800">
                <a:solidFill>
                  <a:schemeClr val="accent5"/>
                </a:solidFill>
              </a:rPr>
              <a:t>Cover Letter</a:t>
            </a:r>
            <a:endParaRPr lang="en-GB" sz="2800"/>
          </a:p>
        </p:txBody>
      </p:sp>
    </p:spTree>
    <p:extLst>
      <p:ext uri="{BB962C8B-B14F-4D97-AF65-F5344CB8AC3E}">
        <p14:creationId xmlns:p14="http://schemas.microsoft.com/office/powerpoint/2010/main" val="38193439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48FD1CD-4B57-3FF1-A724-0F960A417198}"/>
              </a:ext>
            </a:extLst>
          </p:cNvPr>
          <p:cNvSpPr/>
          <p:nvPr/>
        </p:nvSpPr>
        <p:spPr>
          <a:xfrm>
            <a:off x="240939" y="3360741"/>
            <a:ext cx="11743462" cy="2849452"/>
          </a:xfrm>
          <a:prstGeom prst="rect">
            <a:avLst/>
          </a:prstGeom>
          <a:solidFill>
            <a:srgbClr val="D9D9D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C05760AE-C979-4852-A6D3-9B152DBFD767}"/>
              </a:ext>
            </a:extLst>
          </p:cNvPr>
          <p:cNvSpPr>
            <a:spLocks noGrp="1"/>
          </p:cNvSpPr>
          <p:nvPr>
            <p:ph type="title"/>
          </p:nvPr>
        </p:nvSpPr>
        <p:spPr>
          <a:xfrm>
            <a:off x="216000" y="175790"/>
            <a:ext cx="10108800" cy="523220"/>
          </a:xfrm>
        </p:spPr>
        <p:txBody>
          <a:bodyPr/>
          <a:lstStyle/>
          <a:p>
            <a:r>
              <a:rPr lang="en-GB" sz="2800"/>
              <a:t>1a. Tender Package – </a:t>
            </a:r>
            <a:r>
              <a:rPr lang="en-GB" sz="2800">
                <a:solidFill>
                  <a:schemeClr val="accent5"/>
                </a:solidFill>
              </a:rPr>
              <a:t>Cover Letter</a:t>
            </a:r>
            <a:endParaRPr lang="en-GB" sz="2800"/>
          </a:p>
        </p:txBody>
      </p:sp>
      <p:sp>
        <p:nvSpPr>
          <p:cNvPr id="3" name="Content Placeholder 2">
            <a:extLst>
              <a:ext uri="{FF2B5EF4-FFF2-40B4-BE49-F238E27FC236}">
                <a16:creationId xmlns:a16="http://schemas.microsoft.com/office/drawing/2014/main" id="{AAFCD500-D70E-408D-89BE-96092B8F7369}"/>
              </a:ext>
            </a:extLst>
          </p:cNvPr>
          <p:cNvSpPr>
            <a:spLocks noGrp="1"/>
          </p:cNvSpPr>
          <p:nvPr>
            <p:ph idx="1"/>
          </p:nvPr>
        </p:nvSpPr>
        <p:spPr>
          <a:xfrm>
            <a:off x="219600" y="882193"/>
            <a:ext cx="11764800" cy="2478548"/>
          </a:xfrm>
        </p:spPr>
        <p:txBody>
          <a:bodyPr/>
          <a:lstStyle/>
          <a:p>
            <a:pPr algn="just"/>
            <a:r>
              <a:rPr lang="en-GB" altLang="en-US" sz="2000" b="1" dirty="0">
                <a:solidFill>
                  <a:schemeClr val="tx1"/>
                </a:solidFill>
                <a:highlight>
                  <a:srgbClr val="D9D9D9"/>
                </a:highlight>
              </a:rPr>
              <a:t>Tips – when to include a sub-contractor:</a:t>
            </a:r>
          </a:p>
          <a:p>
            <a:pPr marL="1643063" lvl="2" indent="-285750" algn="just">
              <a:spcAft>
                <a:spcPts val="600"/>
              </a:spcAft>
              <a:buClr>
                <a:schemeClr val="tx1"/>
              </a:buClr>
              <a:buFont typeface="Arial" panose="020B0604020202020204" pitchFamily="34" charset="0"/>
              <a:buChar char="•"/>
            </a:pPr>
            <a:r>
              <a:rPr lang="en-GB" dirty="0">
                <a:solidFill>
                  <a:schemeClr val="tx1"/>
                </a:solidFill>
              </a:rPr>
              <a:t>(Foreign) Sub-contractors are </a:t>
            </a:r>
            <a:r>
              <a:rPr lang="en-GB" b="1" dirty="0">
                <a:solidFill>
                  <a:schemeClr val="accent2"/>
                </a:solidFill>
              </a:rPr>
              <a:t>highly encouraged </a:t>
            </a:r>
            <a:r>
              <a:rPr lang="en-GB" dirty="0">
                <a:solidFill>
                  <a:schemeClr val="tx1"/>
                </a:solidFill>
              </a:rPr>
              <a:t>where it leads to a long-term relationship that may help establish supply chain partnerships</a:t>
            </a:r>
          </a:p>
          <a:p>
            <a:pPr marL="1643063" lvl="2" indent="-285750" algn="just">
              <a:spcAft>
                <a:spcPts val="600"/>
              </a:spcAft>
              <a:buClr>
                <a:schemeClr val="tx1"/>
              </a:buClr>
              <a:buFont typeface="Arial" panose="020B0604020202020204" pitchFamily="34" charset="0"/>
              <a:buChar char="•"/>
            </a:pPr>
            <a:r>
              <a:rPr lang="en-GB" dirty="0">
                <a:solidFill>
                  <a:schemeClr val="tx1"/>
                </a:solidFill>
              </a:rPr>
              <a:t>Be sure to </a:t>
            </a:r>
            <a:r>
              <a:rPr lang="en-GB" dirty="0">
                <a:solidFill>
                  <a:schemeClr val="accent2"/>
                </a:solidFill>
              </a:rPr>
              <a:t>explain clearly </a:t>
            </a:r>
            <a:r>
              <a:rPr lang="en-GB" dirty="0">
                <a:solidFill>
                  <a:schemeClr val="tx1"/>
                </a:solidFill>
              </a:rPr>
              <a:t>what the sub-contractor / service provider / partner / customer is doing and</a:t>
            </a:r>
            <a:r>
              <a:rPr lang="en-GB" dirty="0">
                <a:solidFill>
                  <a:schemeClr val="tx2"/>
                </a:solidFill>
              </a:rPr>
              <a:t> </a:t>
            </a:r>
            <a:r>
              <a:rPr lang="en-GB" dirty="0">
                <a:solidFill>
                  <a:schemeClr val="accent2"/>
                </a:solidFill>
              </a:rPr>
              <a:t>why they are needed in the proposal</a:t>
            </a:r>
          </a:p>
          <a:p>
            <a:pPr marL="1643063" lvl="2" indent="-285750" algn="just">
              <a:spcAft>
                <a:spcPts val="600"/>
              </a:spcAft>
              <a:buClr>
                <a:schemeClr val="tx1"/>
              </a:buClr>
              <a:buFont typeface="Arial" panose="020B0604020202020204" pitchFamily="34" charset="0"/>
              <a:buChar char="•"/>
            </a:pPr>
            <a:r>
              <a:rPr lang="en-GB" dirty="0">
                <a:solidFill>
                  <a:schemeClr val="tx1"/>
                </a:solidFill>
              </a:rPr>
              <a:t>The</a:t>
            </a:r>
            <a:r>
              <a:rPr lang="en-GB" dirty="0">
                <a:solidFill>
                  <a:schemeClr val="tx2"/>
                </a:solidFill>
              </a:rPr>
              <a:t> </a:t>
            </a:r>
            <a:r>
              <a:rPr lang="en-GB" dirty="0">
                <a:solidFill>
                  <a:schemeClr val="accent2"/>
                </a:solidFill>
              </a:rPr>
              <a:t>rationale</a:t>
            </a:r>
            <a:r>
              <a:rPr lang="en-GB" dirty="0">
                <a:solidFill>
                  <a:schemeClr val="tx2"/>
                </a:solidFill>
              </a:rPr>
              <a:t> </a:t>
            </a:r>
            <a:r>
              <a:rPr lang="en-GB" dirty="0">
                <a:solidFill>
                  <a:schemeClr val="tx1"/>
                </a:solidFill>
              </a:rPr>
              <a:t>of the proposed industrial organisation should be </a:t>
            </a:r>
            <a:r>
              <a:rPr lang="en-GB" dirty="0">
                <a:solidFill>
                  <a:schemeClr val="accent2"/>
                </a:solidFill>
              </a:rPr>
              <a:t>well-justified</a:t>
            </a:r>
            <a:r>
              <a:rPr lang="en-GB" dirty="0">
                <a:solidFill>
                  <a:schemeClr val="tx2"/>
                </a:solidFill>
              </a:rPr>
              <a:t>.</a:t>
            </a:r>
          </a:p>
          <a:p>
            <a:pPr algn="just">
              <a:buClr>
                <a:schemeClr val="tx2"/>
              </a:buClr>
            </a:pPr>
            <a:r>
              <a:rPr lang="en-GB" b="1" dirty="0">
                <a:solidFill>
                  <a:schemeClr val="tx1"/>
                </a:solidFill>
              </a:rPr>
              <a:t>Examples: </a:t>
            </a:r>
          </a:p>
          <a:p>
            <a:pPr marL="285750" indent="-285750" algn="just">
              <a:spcAft>
                <a:spcPts val="600"/>
              </a:spcAft>
              <a:buClr>
                <a:schemeClr val="tx2"/>
              </a:buClr>
              <a:buFont typeface="Arial" panose="020B0604020202020204" pitchFamily="34" charset="0"/>
              <a:buChar char="•"/>
            </a:pPr>
            <a:r>
              <a:rPr lang="en-GB" sz="1500" dirty="0">
                <a:solidFill>
                  <a:schemeClr val="tx2"/>
                </a:solidFill>
              </a:rPr>
              <a:t>A potential customer may help you with </a:t>
            </a:r>
            <a:r>
              <a:rPr lang="en-GB" sz="1500" b="1" dirty="0">
                <a:solidFill>
                  <a:schemeClr val="tx2"/>
                </a:solidFill>
              </a:rPr>
              <a:t>defining technical requirements and/or specifications or performing tests and/or qualification</a:t>
            </a:r>
            <a:r>
              <a:rPr lang="en-GB" sz="1500" dirty="0">
                <a:solidFill>
                  <a:schemeClr val="tx2"/>
                </a:solidFill>
              </a:rPr>
              <a:t> </a:t>
            </a:r>
            <a:r>
              <a:rPr lang="en-GB" sz="1500" i="1" dirty="0">
                <a:solidFill>
                  <a:schemeClr val="tx2"/>
                </a:solidFill>
              </a:rPr>
              <a:t>(as sub-contractor or external service provider)</a:t>
            </a:r>
            <a:r>
              <a:rPr lang="en-GB" sz="1500" dirty="0">
                <a:solidFill>
                  <a:schemeClr val="tx2"/>
                </a:solidFill>
              </a:rPr>
              <a:t>. </a:t>
            </a:r>
          </a:p>
          <a:p>
            <a:pPr marL="285750" indent="-285750" algn="just">
              <a:spcAft>
                <a:spcPts val="600"/>
              </a:spcAft>
              <a:buClr>
                <a:schemeClr val="tx2"/>
              </a:buClr>
              <a:buFont typeface="Arial" panose="020B0604020202020204" pitchFamily="34" charset="0"/>
              <a:buChar char="•"/>
            </a:pPr>
            <a:r>
              <a:rPr lang="en-GB" sz="1500" dirty="0">
                <a:solidFill>
                  <a:schemeClr val="tx2"/>
                </a:solidFill>
              </a:rPr>
              <a:t>If test or qualification facilities are necessary and these are not available in the country or the know-how to do it, </a:t>
            </a:r>
            <a:r>
              <a:rPr lang="en-GB" sz="1500" b="1" dirty="0">
                <a:solidFill>
                  <a:schemeClr val="tx2"/>
                </a:solidFill>
              </a:rPr>
              <a:t>you may have a European partner within the ESA Member States </a:t>
            </a:r>
            <a:r>
              <a:rPr lang="en-GB" sz="1500" i="1" dirty="0">
                <a:solidFill>
                  <a:schemeClr val="tx2"/>
                </a:solidFill>
              </a:rPr>
              <a:t>(as sub-contractor or external service provider depending on scope)</a:t>
            </a:r>
            <a:r>
              <a:rPr lang="en-GB" sz="1500" dirty="0">
                <a:solidFill>
                  <a:schemeClr val="tx2"/>
                </a:solidFill>
              </a:rPr>
              <a:t>.</a:t>
            </a:r>
          </a:p>
          <a:p>
            <a:pPr marL="285750" indent="-285750" algn="just">
              <a:spcAft>
                <a:spcPts val="600"/>
              </a:spcAft>
              <a:buClr>
                <a:schemeClr val="tx2"/>
              </a:buClr>
              <a:buFont typeface="Arial" panose="020B0604020202020204" pitchFamily="34" charset="0"/>
              <a:buChar char="•"/>
            </a:pPr>
            <a:r>
              <a:rPr lang="en-GB" sz="1500" dirty="0">
                <a:solidFill>
                  <a:schemeClr val="tx2"/>
                </a:solidFill>
              </a:rPr>
              <a:t>If your company/institute has no or little expertise in space activities, a European partner may be part of the team </a:t>
            </a:r>
            <a:r>
              <a:rPr lang="en-GB" sz="1500" i="1" dirty="0">
                <a:solidFill>
                  <a:schemeClr val="tx2"/>
                </a:solidFill>
              </a:rPr>
              <a:t>(as sub-contractor or external service)</a:t>
            </a:r>
            <a:r>
              <a:rPr lang="en-GB" sz="1500" dirty="0">
                <a:solidFill>
                  <a:schemeClr val="tx2"/>
                </a:solidFill>
              </a:rPr>
              <a:t>, but </a:t>
            </a:r>
            <a:r>
              <a:rPr lang="en-GB" sz="1500" b="1" dirty="0">
                <a:solidFill>
                  <a:schemeClr val="tx2"/>
                </a:solidFill>
              </a:rPr>
              <a:t>you MUST ensure that Maltese entities are doing the core activities </a:t>
            </a:r>
            <a:r>
              <a:rPr lang="en-GB" sz="1500" i="1" dirty="0">
                <a:solidFill>
                  <a:schemeClr val="tx2"/>
                </a:solidFill>
              </a:rPr>
              <a:t>(Intellectual Property MUST remain within Malta and minimum 80% budget MUST go to Maltese entities)</a:t>
            </a:r>
            <a:r>
              <a:rPr lang="en-GB" sz="1500" dirty="0">
                <a:solidFill>
                  <a:schemeClr val="tx2"/>
                </a:solidFill>
              </a:rPr>
              <a:t>. </a:t>
            </a:r>
          </a:p>
          <a:p>
            <a:pPr algn="just"/>
            <a:endParaRPr lang="en-GB" dirty="0"/>
          </a:p>
          <a:p>
            <a:pPr algn="just"/>
            <a:endParaRPr lang="en-GB" dirty="0"/>
          </a:p>
        </p:txBody>
      </p:sp>
      <p:pic>
        <p:nvPicPr>
          <p:cNvPr id="4" name="Graphic 3" descr="Lightbulb outline">
            <a:extLst>
              <a:ext uri="{FF2B5EF4-FFF2-40B4-BE49-F238E27FC236}">
                <a16:creationId xmlns:a16="http://schemas.microsoft.com/office/drawing/2014/main" id="{82CD9773-1AC3-49C2-82D3-03EC6702531A}"/>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11175" y="1664267"/>
            <a:ext cx="914400" cy="914400"/>
          </a:xfrm>
          <a:prstGeom prst="rect">
            <a:avLst/>
          </a:prstGeom>
        </p:spPr>
      </p:pic>
    </p:spTree>
    <p:extLst>
      <p:ext uri="{BB962C8B-B14F-4D97-AF65-F5344CB8AC3E}">
        <p14:creationId xmlns:p14="http://schemas.microsoft.com/office/powerpoint/2010/main" val="1841058696"/>
      </p:ext>
    </p:extLst>
  </p:cSld>
  <p:clrMapOvr>
    <a:masterClrMapping/>
  </p:clrMapOvr>
</p:sld>
</file>

<file path=ppt/theme/theme1.xml><?xml version="1.0" encoding="utf-8"?>
<a:theme xmlns:a="http://schemas.openxmlformats.org/drawingml/2006/main" name="ESA_Presentation_DARK">
  <a:themeElements>
    <a:clrScheme name="ESA Presentation 2020 Dark">
      <a:dk1>
        <a:srgbClr val="003249"/>
      </a:dk1>
      <a:lt1>
        <a:srgbClr val="FEFFFF"/>
      </a:lt1>
      <a:dk2>
        <a:srgbClr val="335E6E"/>
      </a:dk2>
      <a:lt2>
        <a:srgbClr val="E7E8E3"/>
      </a:lt2>
      <a:accent1>
        <a:srgbClr val="00AE9C"/>
      </a:accent1>
      <a:accent2>
        <a:srgbClr val="EC1A2F"/>
      </a:accent2>
      <a:accent3>
        <a:srgbClr val="FBAB18"/>
      </a:accent3>
      <a:accent4>
        <a:srgbClr val="009BDA"/>
      </a:accent4>
      <a:accent5>
        <a:srgbClr val="8096A6"/>
      </a:accent5>
      <a:accent6>
        <a:srgbClr val="E7E8E3"/>
      </a:accent6>
      <a:hlink>
        <a:srgbClr val="6DCFF6"/>
      </a:hlink>
      <a:folHlink>
        <a:srgbClr val="009BDA"/>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lgn="l">
          <a:defRPr dirty="0">
            <a:solidFill>
              <a:srgbClr val="8197A6"/>
            </a:solidFill>
            <a:latin typeface="Arial" panose="020B0604020202020204" pitchFamily="34" charset="0"/>
            <a:ea typeface="MS PGothic" pitchFamily="34" charset="-128"/>
            <a:cs typeface="Arial" panose="020B0604020202020204" pitchFamily="34" charset="0"/>
          </a:defRPr>
        </a:defPPr>
      </a:lstStyle>
    </a:txDef>
  </a:objectDefaults>
  <a:extraClrSchemeLst>
    <a:extraClrScheme>
      <a:clrScheme name="Esa presentation 1">
        <a:dk1>
          <a:srgbClr val="4D4F53"/>
        </a:dk1>
        <a:lt1>
          <a:srgbClr val="FFFFFF"/>
        </a:lt1>
        <a:dk2>
          <a:srgbClr val="D0103A"/>
        </a:dk2>
        <a:lt2>
          <a:srgbClr val="000000"/>
        </a:lt2>
        <a:accent1>
          <a:srgbClr val="00338D"/>
        </a:accent1>
        <a:accent2>
          <a:srgbClr val="008542"/>
        </a:accent2>
        <a:accent3>
          <a:srgbClr val="FFFFFF"/>
        </a:accent3>
        <a:accent4>
          <a:srgbClr val="404246"/>
        </a:accent4>
        <a:accent5>
          <a:srgbClr val="AAADC5"/>
        </a:accent5>
        <a:accent6>
          <a:srgbClr val="00783B"/>
        </a:accent6>
        <a:hlink>
          <a:srgbClr val="E37222"/>
        </a:hlink>
        <a:folHlink>
          <a:srgbClr val="0098DB"/>
        </a:folHlink>
      </a:clrScheme>
      <a:clrMap bg1="lt1" tx1="dk1" bg2="lt2" tx2="dk2" accent1="accent1" accent2="accent2" accent3="accent3" accent4="accent4" accent5="accent5" accent6="accent6" hlink="hlink" folHlink="folHlink"/>
    </a:extraClrScheme>
    <a:extraClrScheme>
      <a:clrScheme name="Esa presentation 2">
        <a:dk1>
          <a:srgbClr val="4D4F53"/>
        </a:dk1>
        <a:lt1>
          <a:srgbClr val="FFFFFF"/>
        </a:lt1>
        <a:dk2>
          <a:srgbClr val="D0103A"/>
        </a:dk2>
        <a:lt2>
          <a:srgbClr val="000000"/>
        </a:lt2>
        <a:accent1>
          <a:srgbClr val="0098DB"/>
        </a:accent1>
        <a:accent2>
          <a:srgbClr val="008542"/>
        </a:accent2>
        <a:accent3>
          <a:srgbClr val="FFFFFF"/>
        </a:accent3>
        <a:accent4>
          <a:srgbClr val="404246"/>
        </a:accent4>
        <a:accent5>
          <a:srgbClr val="AACAEA"/>
        </a:accent5>
        <a:accent6>
          <a:srgbClr val="00783B"/>
        </a:accent6>
        <a:hlink>
          <a:srgbClr val="E37222"/>
        </a:hlink>
        <a:folHlink>
          <a:srgbClr val="00338D"/>
        </a:folHlink>
      </a:clrScheme>
      <a:clrMap bg1="lt1" tx1="dk1" bg2="lt2" tx2="dk2" accent1="accent1" accent2="accent2" accent3="accent3" accent4="accent4" accent5="accent5" accent6="accent6" hlink="hlink" folHlink="folHlink"/>
    </a:extraClrScheme>
    <a:extraClrScheme>
      <a:clrScheme name="Esa presentation 3">
        <a:dk1>
          <a:srgbClr val="4D4F53"/>
        </a:dk1>
        <a:lt1>
          <a:srgbClr val="FFFFFF"/>
        </a:lt1>
        <a:dk2>
          <a:srgbClr val="D0103A"/>
        </a:dk2>
        <a:lt2>
          <a:srgbClr val="000000"/>
        </a:lt2>
        <a:accent1>
          <a:srgbClr val="008542"/>
        </a:accent1>
        <a:accent2>
          <a:srgbClr val="003397"/>
        </a:accent2>
        <a:accent3>
          <a:srgbClr val="FFFFFF"/>
        </a:accent3>
        <a:accent4>
          <a:srgbClr val="404246"/>
        </a:accent4>
        <a:accent5>
          <a:srgbClr val="AAC2B0"/>
        </a:accent5>
        <a:accent6>
          <a:srgbClr val="002D88"/>
        </a:accent6>
        <a:hlink>
          <a:srgbClr val="E37222"/>
        </a:hlink>
        <a:folHlink>
          <a:srgbClr val="0098DB"/>
        </a:folHlink>
      </a:clrScheme>
      <a:clrMap bg1="lt1" tx1="dk1" bg2="lt2" tx2="dk2" accent1="accent1" accent2="accent2" accent3="accent3" accent4="accent4" accent5="accent5" accent6="accent6" hlink="hlink" folHlink="folHlink"/>
    </a:extraClrScheme>
    <a:extraClrScheme>
      <a:clrScheme name="Esa presentation 4">
        <a:dk1>
          <a:srgbClr val="4D4F53"/>
        </a:dk1>
        <a:lt1>
          <a:srgbClr val="FFFFFF"/>
        </a:lt1>
        <a:dk2>
          <a:srgbClr val="D0103A"/>
        </a:dk2>
        <a:lt2>
          <a:srgbClr val="000000"/>
        </a:lt2>
        <a:accent1>
          <a:srgbClr val="E37222"/>
        </a:accent1>
        <a:accent2>
          <a:srgbClr val="008542"/>
        </a:accent2>
        <a:accent3>
          <a:srgbClr val="FFFFFF"/>
        </a:accent3>
        <a:accent4>
          <a:srgbClr val="404246"/>
        </a:accent4>
        <a:accent5>
          <a:srgbClr val="EFBCAB"/>
        </a:accent5>
        <a:accent6>
          <a:srgbClr val="00783B"/>
        </a:accent6>
        <a:hlink>
          <a:srgbClr val="00338D"/>
        </a:hlink>
        <a:folHlink>
          <a:srgbClr val="0098DB"/>
        </a:folHlink>
      </a:clrScheme>
      <a:clrMap bg1="lt1" tx1="dk1" bg2="lt2" tx2="dk2" accent1="accent1" accent2="accent2" accent3="accent3" accent4="accent4" accent5="accent5" accent6="accent6" hlink="hlink" folHlink="folHlink"/>
    </a:extraClrScheme>
    <a:extraClrScheme>
      <a:clrScheme name="Esa presentation 5">
        <a:dk1>
          <a:srgbClr val="4D4F53"/>
        </a:dk1>
        <a:lt1>
          <a:srgbClr val="FFFFFF"/>
        </a:lt1>
        <a:dk2>
          <a:srgbClr val="00338D"/>
        </a:dk2>
        <a:lt2>
          <a:srgbClr val="000000"/>
        </a:lt2>
        <a:accent1>
          <a:srgbClr val="D0103A"/>
        </a:accent1>
        <a:accent2>
          <a:srgbClr val="008542"/>
        </a:accent2>
        <a:accent3>
          <a:srgbClr val="FFFFFF"/>
        </a:accent3>
        <a:accent4>
          <a:srgbClr val="404246"/>
        </a:accent4>
        <a:accent5>
          <a:srgbClr val="E4AAAE"/>
        </a:accent5>
        <a:accent6>
          <a:srgbClr val="00783B"/>
        </a:accent6>
        <a:hlink>
          <a:srgbClr val="E37222"/>
        </a:hlink>
        <a:folHlink>
          <a:srgbClr val="0098DB"/>
        </a:folHlink>
      </a:clrScheme>
      <a:clrMap bg1="lt1" tx1="dk1" bg2="lt2" tx2="dk2" accent1="accent1" accent2="accent2" accent3="accent3" accent4="accent4" accent5="accent5" accent6="accent6" hlink="hlink" folHlink="folHlink"/>
    </a:extraClrScheme>
    <a:extraClrScheme>
      <a:clrScheme name="Esa presentation 6">
        <a:dk1>
          <a:srgbClr val="000000"/>
        </a:dk1>
        <a:lt1>
          <a:srgbClr val="FFFFFF"/>
        </a:lt1>
        <a:dk2>
          <a:srgbClr val="747678"/>
        </a:dk2>
        <a:lt2>
          <a:srgbClr val="4D4F53"/>
        </a:lt2>
        <a:accent1>
          <a:srgbClr val="00338D"/>
        </a:accent1>
        <a:accent2>
          <a:srgbClr val="D5D6D2"/>
        </a:accent2>
        <a:accent3>
          <a:srgbClr val="FFFFFF"/>
        </a:accent3>
        <a:accent4>
          <a:srgbClr val="000000"/>
        </a:accent4>
        <a:accent5>
          <a:srgbClr val="AAADC5"/>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7">
        <a:dk1>
          <a:srgbClr val="000000"/>
        </a:dk1>
        <a:lt1>
          <a:srgbClr val="FFFFFF"/>
        </a:lt1>
        <a:dk2>
          <a:srgbClr val="747678"/>
        </a:dk2>
        <a:lt2>
          <a:srgbClr val="4D4F53"/>
        </a:lt2>
        <a:accent1>
          <a:srgbClr val="0098DB"/>
        </a:accent1>
        <a:accent2>
          <a:srgbClr val="D5D6D2"/>
        </a:accent2>
        <a:accent3>
          <a:srgbClr val="FFFFFF"/>
        </a:accent3>
        <a:accent4>
          <a:srgbClr val="000000"/>
        </a:accent4>
        <a:accent5>
          <a:srgbClr val="AACAEA"/>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8">
        <a:dk1>
          <a:srgbClr val="000000"/>
        </a:dk1>
        <a:lt1>
          <a:srgbClr val="FFFFFF"/>
        </a:lt1>
        <a:dk2>
          <a:srgbClr val="747678"/>
        </a:dk2>
        <a:lt2>
          <a:srgbClr val="4D4F53"/>
        </a:lt2>
        <a:accent1>
          <a:srgbClr val="008542"/>
        </a:accent1>
        <a:accent2>
          <a:srgbClr val="D5D6D2"/>
        </a:accent2>
        <a:accent3>
          <a:srgbClr val="FFFFFF"/>
        </a:accent3>
        <a:accent4>
          <a:srgbClr val="000000"/>
        </a:accent4>
        <a:accent5>
          <a:srgbClr val="AAC2B0"/>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9">
        <a:dk1>
          <a:srgbClr val="000000"/>
        </a:dk1>
        <a:lt1>
          <a:srgbClr val="FFFFFF"/>
        </a:lt1>
        <a:dk2>
          <a:srgbClr val="747678"/>
        </a:dk2>
        <a:lt2>
          <a:srgbClr val="4D4F53"/>
        </a:lt2>
        <a:accent1>
          <a:srgbClr val="E37222"/>
        </a:accent1>
        <a:accent2>
          <a:srgbClr val="D5D6D2"/>
        </a:accent2>
        <a:accent3>
          <a:srgbClr val="FFFFFF"/>
        </a:accent3>
        <a:accent4>
          <a:srgbClr val="000000"/>
        </a:accent4>
        <a:accent5>
          <a:srgbClr val="EFBCAB"/>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10">
        <a:dk1>
          <a:srgbClr val="000000"/>
        </a:dk1>
        <a:lt1>
          <a:srgbClr val="FFFFFF"/>
        </a:lt1>
        <a:dk2>
          <a:srgbClr val="747678"/>
        </a:dk2>
        <a:lt2>
          <a:srgbClr val="4D4F53"/>
        </a:lt2>
        <a:accent1>
          <a:srgbClr val="D0103A"/>
        </a:accent1>
        <a:accent2>
          <a:srgbClr val="D5D6D2"/>
        </a:accent2>
        <a:accent3>
          <a:srgbClr val="FFFFFF"/>
        </a:accent3>
        <a:accent4>
          <a:srgbClr val="000000"/>
        </a:accent4>
        <a:accent5>
          <a:srgbClr val="E4AAAE"/>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11">
        <a:dk1>
          <a:srgbClr val="000000"/>
        </a:dk1>
        <a:lt1>
          <a:srgbClr val="FFFFFF"/>
        </a:lt1>
        <a:dk2>
          <a:srgbClr val="747678"/>
        </a:dk2>
        <a:lt2>
          <a:srgbClr val="4D4F53"/>
        </a:lt2>
        <a:accent1>
          <a:srgbClr val="8B8D8E"/>
        </a:accent1>
        <a:accent2>
          <a:srgbClr val="D5D6D2"/>
        </a:accent2>
        <a:accent3>
          <a:srgbClr val="FFFFFF"/>
        </a:accent3>
        <a:accent4>
          <a:srgbClr val="000000"/>
        </a:accent4>
        <a:accent5>
          <a:srgbClr val="C4C5C6"/>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1" id="{5B9979CE-F6D6-4CDA-8589-F8B43FE72354}" vid="{343751ED-C8BE-41FE-9861-56AE543A0A1D}"/>
    </a:ext>
  </a:extLst>
</a:theme>
</file>

<file path=ppt/theme/theme2.xml><?xml version="1.0" encoding="utf-8"?>
<a:theme xmlns:a="http://schemas.openxmlformats.org/drawingml/2006/main" name="ESA_Presentation_DARK_BG">
  <a:themeElements>
    <a:clrScheme name="ESA Presentation 2020 Dark">
      <a:dk1>
        <a:srgbClr val="003249"/>
      </a:dk1>
      <a:lt1>
        <a:srgbClr val="FEFFFF"/>
      </a:lt1>
      <a:dk2>
        <a:srgbClr val="335E6E"/>
      </a:dk2>
      <a:lt2>
        <a:srgbClr val="E7E8E3"/>
      </a:lt2>
      <a:accent1>
        <a:srgbClr val="00AE9C"/>
      </a:accent1>
      <a:accent2>
        <a:srgbClr val="EC1A2F"/>
      </a:accent2>
      <a:accent3>
        <a:srgbClr val="FBAB18"/>
      </a:accent3>
      <a:accent4>
        <a:srgbClr val="009BDA"/>
      </a:accent4>
      <a:accent5>
        <a:srgbClr val="8096A6"/>
      </a:accent5>
      <a:accent6>
        <a:srgbClr val="E7E8E3"/>
      </a:accent6>
      <a:hlink>
        <a:srgbClr val="6DCFF6"/>
      </a:hlink>
      <a:folHlink>
        <a:srgbClr val="009BDA"/>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lgn="l">
          <a:defRPr dirty="0" err="1">
            <a:solidFill>
              <a:srgbClr val="8197A6"/>
            </a:solidFill>
            <a:latin typeface="Arial" panose="020B0604020202020204" pitchFamily="34" charset="0"/>
            <a:ea typeface="MS PGothic" pitchFamily="34" charset="-128"/>
            <a:cs typeface="Arial" panose="020B0604020202020204" pitchFamily="34" charset="0"/>
          </a:defRPr>
        </a:defPPr>
      </a:lstStyle>
    </a:txDef>
  </a:objectDefaults>
  <a:extraClrSchemeLst>
    <a:extraClrScheme>
      <a:clrScheme name="Esa presentation 1">
        <a:dk1>
          <a:srgbClr val="4D4F53"/>
        </a:dk1>
        <a:lt1>
          <a:srgbClr val="FFFFFF"/>
        </a:lt1>
        <a:dk2>
          <a:srgbClr val="D0103A"/>
        </a:dk2>
        <a:lt2>
          <a:srgbClr val="000000"/>
        </a:lt2>
        <a:accent1>
          <a:srgbClr val="00338D"/>
        </a:accent1>
        <a:accent2>
          <a:srgbClr val="008542"/>
        </a:accent2>
        <a:accent3>
          <a:srgbClr val="FFFFFF"/>
        </a:accent3>
        <a:accent4>
          <a:srgbClr val="404246"/>
        </a:accent4>
        <a:accent5>
          <a:srgbClr val="AAADC5"/>
        </a:accent5>
        <a:accent6>
          <a:srgbClr val="00783B"/>
        </a:accent6>
        <a:hlink>
          <a:srgbClr val="E37222"/>
        </a:hlink>
        <a:folHlink>
          <a:srgbClr val="0098DB"/>
        </a:folHlink>
      </a:clrScheme>
      <a:clrMap bg1="lt1" tx1="dk1" bg2="lt2" tx2="dk2" accent1="accent1" accent2="accent2" accent3="accent3" accent4="accent4" accent5="accent5" accent6="accent6" hlink="hlink" folHlink="folHlink"/>
    </a:extraClrScheme>
    <a:extraClrScheme>
      <a:clrScheme name="Esa presentation 2">
        <a:dk1>
          <a:srgbClr val="4D4F53"/>
        </a:dk1>
        <a:lt1>
          <a:srgbClr val="FFFFFF"/>
        </a:lt1>
        <a:dk2>
          <a:srgbClr val="D0103A"/>
        </a:dk2>
        <a:lt2>
          <a:srgbClr val="000000"/>
        </a:lt2>
        <a:accent1>
          <a:srgbClr val="0098DB"/>
        </a:accent1>
        <a:accent2>
          <a:srgbClr val="008542"/>
        </a:accent2>
        <a:accent3>
          <a:srgbClr val="FFFFFF"/>
        </a:accent3>
        <a:accent4>
          <a:srgbClr val="404246"/>
        </a:accent4>
        <a:accent5>
          <a:srgbClr val="AACAEA"/>
        </a:accent5>
        <a:accent6>
          <a:srgbClr val="00783B"/>
        </a:accent6>
        <a:hlink>
          <a:srgbClr val="E37222"/>
        </a:hlink>
        <a:folHlink>
          <a:srgbClr val="00338D"/>
        </a:folHlink>
      </a:clrScheme>
      <a:clrMap bg1="lt1" tx1="dk1" bg2="lt2" tx2="dk2" accent1="accent1" accent2="accent2" accent3="accent3" accent4="accent4" accent5="accent5" accent6="accent6" hlink="hlink" folHlink="folHlink"/>
    </a:extraClrScheme>
    <a:extraClrScheme>
      <a:clrScheme name="Esa presentation 3">
        <a:dk1>
          <a:srgbClr val="4D4F53"/>
        </a:dk1>
        <a:lt1>
          <a:srgbClr val="FFFFFF"/>
        </a:lt1>
        <a:dk2>
          <a:srgbClr val="D0103A"/>
        </a:dk2>
        <a:lt2>
          <a:srgbClr val="000000"/>
        </a:lt2>
        <a:accent1>
          <a:srgbClr val="008542"/>
        </a:accent1>
        <a:accent2>
          <a:srgbClr val="003397"/>
        </a:accent2>
        <a:accent3>
          <a:srgbClr val="FFFFFF"/>
        </a:accent3>
        <a:accent4>
          <a:srgbClr val="404246"/>
        </a:accent4>
        <a:accent5>
          <a:srgbClr val="AAC2B0"/>
        </a:accent5>
        <a:accent6>
          <a:srgbClr val="002D88"/>
        </a:accent6>
        <a:hlink>
          <a:srgbClr val="E37222"/>
        </a:hlink>
        <a:folHlink>
          <a:srgbClr val="0098DB"/>
        </a:folHlink>
      </a:clrScheme>
      <a:clrMap bg1="lt1" tx1="dk1" bg2="lt2" tx2="dk2" accent1="accent1" accent2="accent2" accent3="accent3" accent4="accent4" accent5="accent5" accent6="accent6" hlink="hlink" folHlink="folHlink"/>
    </a:extraClrScheme>
    <a:extraClrScheme>
      <a:clrScheme name="Esa presentation 4">
        <a:dk1>
          <a:srgbClr val="4D4F53"/>
        </a:dk1>
        <a:lt1>
          <a:srgbClr val="FFFFFF"/>
        </a:lt1>
        <a:dk2>
          <a:srgbClr val="D0103A"/>
        </a:dk2>
        <a:lt2>
          <a:srgbClr val="000000"/>
        </a:lt2>
        <a:accent1>
          <a:srgbClr val="E37222"/>
        </a:accent1>
        <a:accent2>
          <a:srgbClr val="008542"/>
        </a:accent2>
        <a:accent3>
          <a:srgbClr val="FFFFFF"/>
        </a:accent3>
        <a:accent4>
          <a:srgbClr val="404246"/>
        </a:accent4>
        <a:accent5>
          <a:srgbClr val="EFBCAB"/>
        </a:accent5>
        <a:accent6>
          <a:srgbClr val="00783B"/>
        </a:accent6>
        <a:hlink>
          <a:srgbClr val="00338D"/>
        </a:hlink>
        <a:folHlink>
          <a:srgbClr val="0098DB"/>
        </a:folHlink>
      </a:clrScheme>
      <a:clrMap bg1="lt1" tx1="dk1" bg2="lt2" tx2="dk2" accent1="accent1" accent2="accent2" accent3="accent3" accent4="accent4" accent5="accent5" accent6="accent6" hlink="hlink" folHlink="folHlink"/>
    </a:extraClrScheme>
    <a:extraClrScheme>
      <a:clrScheme name="Esa presentation 5">
        <a:dk1>
          <a:srgbClr val="4D4F53"/>
        </a:dk1>
        <a:lt1>
          <a:srgbClr val="FFFFFF"/>
        </a:lt1>
        <a:dk2>
          <a:srgbClr val="00338D"/>
        </a:dk2>
        <a:lt2>
          <a:srgbClr val="000000"/>
        </a:lt2>
        <a:accent1>
          <a:srgbClr val="D0103A"/>
        </a:accent1>
        <a:accent2>
          <a:srgbClr val="008542"/>
        </a:accent2>
        <a:accent3>
          <a:srgbClr val="FFFFFF"/>
        </a:accent3>
        <a:accent4>
          <a:srgbClr val="404246"/>
        </a:accent4>
        <a:accent5>
          <a:srgbClr val="E4AAAE"/>
        </a:accent5>
        <a:accent6>
          <a:srgbClr val="00783B"/>
        </a:accent6>
        <a:hlink>
          <a:srgbClr val="E37222"/>
        </a:hlink>
        <a:folHlink>
          <a:srgbClr val="0098DB"/>
        </a:folHlink>
      </a:clrScheme>
      <a:clrMap bg1="lt1" tx1="dk1" bg2="lt2" tx2="dk2" accent1="accent1" accent2="accent2" accent3="accent3" accent4="accent4" accent5="accent5" accent6="accent6" hlink="hlink" folHlink="folHlink"/>
    </a:extraClrScheme>
    <a:extraClrScheme>
      <a:clrScheme name="Esa presentation 6">
        <a:dk1>
          <a:srgbClr val="000000"/>
        </a:dk1>
        <a:lt1>
          <a:srgbClr val="FFFFFF"/>
        </a:lt1>
        <a:dk2>
          <a:srgbClr val="747678"/>
        </a:dk2>
        <a:lt2>
          <a:srgbClr val="4D4F53"/>
        </a:lt2>
        <a:accent1>
          <a:srgbClr val="00338D"/>
        </a:accent1>
        <a:accent2>
          <a:srgbClr val="D5D6D2"/>
        </a:accent2>
        <a:accent3>
          <a:srgbClr val="FFFFFF"/>
        </a:accent3>
        <a:accent4>
          <a:srgbClr val="000000"/>
        </a:accent4>
        <a:accent5>
          <a:srgbClr val="AAADC5"/>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7">
        <a:dk1>
          <a:srgbClr val="000000"/>
        </a:dk1>
        <a:lt1>
          <a:srgbClr val="FFFFFF"/>
        </a:lt1>
        <a:dk2>
          <a:srgbClr val="747678"/>
        </a:dk2>
        <a:lt2>
          <a:srgbClr val="4D4F53"/>
        </a:lt2>
        <a:accent1>
          <a:srgbClr val="0098DB"/>
        </a:accent1>
        <a:accent2>
          <a:srgbClr val="D5D6D2"/>
        </a:accent2>
        <a:accent3>
          <a:srgbClr val="FFFFFF"/>
        </a:accent3>
        <a:accent4>
          <a:srgbClr val="000000"/>
        </a:accent4>
        <a:accent5>
          <a:srgbClr val="AACAEA"/>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8">
        <a:dk1>
          <a:srgbClr val="000000"/>
        </a:dk1>
        <a:lt1>
          <a:srgbClr val="FFFFFF"/>
        </a:lt1>
        <a:dk2>
          <a:srgbClr val="747678"/>
        </a:dk2>
        <a:lt2>
          <a:srgbClr val="4D4F53"/>
        </a:lt2>
        <a:accent1>
          <a:srgbClr val="008542"/>
        </a:accent1>
        <a:accent2>
          <a:srgbClr val="D5D6D2"/>
        </a:accent2>
        <a:accent3>
          <a:srgbClr val="FFFFFF"/>
        </a:accent3>
        <a:accent4>
          <a:srgbClr val="000000"/>
        </a:accent4>
        <a:accent5>
          <a:srgbClr val="AAC2B0"/>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9">
        <a:dk1>
          <a:srgbClr val="000000"/>
        </a:dk1>
        <a:lt1>
          <a:srgbClr val="FFFFFF"/>
        </a:lt1>
        <a:dk2>
          <a:srgbClr val="747678"/>
        </a:dk2>
        <a:lt2>
          <a:srgbClr val="4D4F53"/>
        </a:lt2>
        <a:accent1>
          <a:srgbClr val="E37222"/>
        </a:accent1>
        <a:accent2>
          <a:srgbClr val="D5D6D2"/>
        </a:accent2>
        <a:accent3>
          <a:srgbClr val="FFFFFF"/>
        </a:accent3>
        <a:accent4>
          <a:srgbClr val="000000"/>
        </a:accent4>
        <a:accent5>
          <a:srgbClr val="EFBCAB"/>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10">
        <a:dk1>
          <a:srgbClr val="000000"/>
        </a:dk1>
        <a:lt1>
          <a:srgbClr val="FFFFFF"/>
        </a:lt1>
        <a:dk2>
          <a:srgbClr val="747678"/>
        </a:dk2>
        <a:lt2>
          <a:srgbClr val="4D4F53"/>
        </a:lt2>
        <a:accent1>
          <a:srgbClr val="D0103A"/>
        </a:accent1>
        <a:accent2>
          <a:srgbClr val="D5D6D2"/>
        </a:accent2>
        <a:accent3>
          <a:srgbClr val="FFFFFF"/>
        </a:accent3>
        <a:accent4>
          <a:srgbClr val="000000"/>
        </a:accent4>
        <a:accent5>
          <a:srgbClr val="E4AAAE"/>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11">
        <a:dk1>
          <a:srgbClr val="000000"/>
        </a:dk1>
        <a:lt1>
          <a:srgbClr val="FFFFFF"/>
        </a:lt1>
        <a:dk2>
          <a:srgbClr val="747678"/>
        </a:dk2>
        <a:lt2>
          <a:srgbClr val="4D4F53"/>
        </a:lt2>
        <a:accent1>
          <a:srgbClr val="8B8D8E"/>
        </a:accent1>
        <a:accent2>
          <a:srgbClr val="D5D6D2"/>
        </a:accent2>
        <a:accent3>
          <a:srgbClr val="FFFFFF"/>
        </a:accent3>
        <a:accent4>
          <a:srgbClr val="000000"/>
        </a:accent4>
        <a:accent5>
          <a:srgbClr val="C4C5C6"/>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1" id="{5B9979CE-F6D6-4CDA-8589-F8B43FE72354}" vid="{AD79EE79-A995-4046-BA78-7E1194A8FF29}"/>
    </a:ext>
  </a:extLst>
</a:theme>
</file>

<file path=ppt/theme/theme3.xml><?xml version="1.0" encoding="utf-8"?>
<a:theme xmlns:a="http://schemas.openxmlformats.org/drawingml/2006/main" name="ESA_Presentation_CLEAR">
  <a:themeElements>
    <a:clrScheme name="ESA Presentation 2020 Light">
      <a:dk1>
        <a:srgbClr val="003249"/>
      </a:dk1>
      <a:lt1>
        <a:srgbClr val="FEFFFF"/>
      </a:lt1>
      <a:dk2>
        <a:srgbClr val="335E6E"/>
      </a:dk2>
      <a:lt2>
        <a:srgbClr val="E7E8E3"/>
      </a:lt2>
      <a:accent1>
        <a:srgbClr val="75C8AE"/>
      </a:accent1>
      <a:accent2>
        <a:srgbClr val="F06669"/>
      </a:accent2>
      <a:accent3>
        <a:srgbClr val="FFCC4D"/>
      </a:accent3>
      <a:accent4>
        <a:srgbClr val="6DCFF6"/>
      </a:accent4>
      <a:accent5>
        <a:srgbClr val="8096A6"/>
      </a:accent5>
      <a:accent6>
        <a:srgbClr val="E7E8E3"/>
      </a:accent6>
      <a:hlink>
        <a:srgbClr val="009BDA"/>
      </a:hlink>
      <a:folHlink>
        <a:srgbClr val="75C8AE"/>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lgn="l">
          <a:defRPr dirty="0">
            <a:solidFill>
              <a:srgbClr val="8197A6"/>
            </a:solidFill>
            <a:latin typeface="Arial" panose="020B0604020202020204" pitchFamily="34" charset="0"/>
            <a:ea typeface="MS PGothic" pitchFamily="34" charset="-128"/>
            <a:cs typeface="Arial" panose="020B0604020202020204" pitchFamily="34" charset="0"/>
          </a:defRPr>
        </a:defPPr>
      </a:lstStyle>
    </a:txDef>
  </a:objectDefaults>
  <a:extraClrSchemeLst>
    <a:extraClrScheme>
      <a:clrScheme name="Esa presentation 1">
        <a:dk1>
          <a:srgbClr val="4D4F53"/>
        </a:dk1>
        <a:lt1>
          <a:srgbClr val="FFFFFF"/>
        </a:lt1>
        <a:dk2>
          <a:srgbClr val="D0103A"/>
        </a:dk2>
        <a:lt2>
          <a:srgbClr val="000000"/>
        </a:lt2>
        <a:accent1>
          <a:srgbClr val="00338D"/>
        </a:accent1>
        <a:accent2>
          <a:srgbClr val="008542"/>
        </a:accent2>
        <a:accent3>
          <a:srgbClr val="FFFFFF"/>
        </a:accent3>
        <a:accent4>
          <a:srgbClr val="404246"/>
        </a:accent4>
        <a:accent5>
          <a:srgbClr val="AAADC5"/>
        </a:accent5>
        <a:accent6>
          <a:srgbClr val="00783B"/>
        </a:accent6>
        <a:hlink>
          <a:srgbClr val="E37222"/>
        </a:hlink>
        <a:folHlink>
          <a:srgbClr val="0098DB"/>
        </a:folHlink>
      </a:clrScheme>
      <a:clrMap bg1="lt1" tx1="dk1" bg2="lt2" tx2="dk2" accent1="accent1" accent2="accent2" accent3="accent3" accent4="accent4" accent5="accent5" accent6="accent6" hlink="hlink" folHlink="folHlink"/>
    </a:extraClrScheme>
    <a:extraClrScheme>
      <a:clrScheme name="Esa presentation 2">
        <a:dk1>
          <a:srgbClr val="4D4F53"/>
        </a:dk1>
        <a:lt1>
          <a:srgbClr val="FFFFFF"/>
        </a:lt1>
        <a:dk2>
          <a:srgbClr val="D0103A"/>
        </a:dk2>
        <a:lt2>
          <a:srgbClr val="000000"/>
        </a:lt2>
        <a:accent1>
          <a:srgbClr val="0098DB"/>
        </a:accent1>
        <a:accent2>
          <a:srgbClr val="008542"/>
        </a:accent2>
        <a:accent3>
          <a:srgbClr val="FFFFFF"/>
        </a:accent3>
        <a:accent4>
          <a:srgbClr val="404246"/>
        </a:accent4>
        <a:accent5>
          <a:srgbClr val="AACAEA"/>
        </a:accent5>
        <a:accent6>
          <a:srgbClr val="00783B"/>
        </a:accent6>
        <a:hlink>
          <a:srgbClr val="E37222"/>
        </a:hlink>
        <a:folHlink>
          <a:srgbClr val="00338D"/>
        </a:folHlink>
      </a:clrScheme>
      <a:clrMap bg1="lt1" tx1="dk1" bg2="lt2" tx2="dk2" accent1="accent1" accent2="accent2" accent3="accent3" accent4="accent4" accent5="accent5" accent6="accent6" hlink="hlink" folHlink="folHlink"/>
    </a:extraClrScheme>
    <a:extraClrScheme>
      <a:clrScheme name="Esa presentation 3">
        <a:dk1>
          <a:srgbClr val="4D4F53"/>
        </a:dk1>
        <a:lt1>
          <a:srgbClr val="FFFFFF"/>
        </a:lt1>
        <a:dk2>
          <a:srgbClr val="D0103A"/>
        </a:dk2>
        <a:lt2>
          <a:srgbClr val="000000"/>
        </a:lt2>
        <a:accent1>
          <a:srgbClr val="008542"/>
        </a:accent1>
        <a:accent2>
          <a:srgbClr val="003397"/>
        </a:accent2>
        <a:accent3>
          <a:srgbClr val="FFFFFF"/>
        </a:accent3>
        <a:accent4>
          <a:srgbClr val="404246"/>
        </a:accent4>
        <a:accent5>
          <a:srgbClr val="AAC2B0"/>
        </a:accent5>
        <a:accent6>
          <a:srgbClr val="002D88"/>
        </a:accent6>
        <a:hlink>
          <a:srgbClr val="E37222"/>
        </a:hlink>
        <a:folHlink>
          <a:srgbClr val="0098DB"/>
        </a:folHlink>
      </a:clrScheme>
      <a:clrMap bg1="lt1" tx1="dk1" bg2="lt2" tx2="dk2" accent1="accent1" accent2="accent2" accent3="accent3" accent4="accent4" accent5="accent5" accent6="accent6" hlink="hlink" folHlink="folHlink"/>
    </a:extraClrScheme>
    <a:extraClrScheme>
      <a:clrScheme name="Esa presentation 4">
        <a:dk1>
          <a:srgbClr val="4D4F53"/>
        </a:dk1>
        <a:lt1>
          <a:srgbClr val="FFFFFF"/>
        </a:lt1>
        <a:dk2>
          <a:srgbClr val="D0103A"/>
        </a:dk2>
        <a:lt2>
          <a:srgbClr val="000000"/>
        </a:lt2>
        <a:accent1>
          <a:srgbClr val="E37222"/>
        </a:accent1>
        <a:accent2>
          <a:srgbClr val="008542"/>
        </a:accent2>
        <a:accent3>
          <a:srgbClr val="FFFFFF"/>
        </a:accent3>
        <a:accent4>
          <a:srgbClr val="404246"/>
        </a:accent4>
        <a:accent5>
          <a:srgbClr val="EFBCAB"/>
        </a:accent5>
        <a:accent6>
          <a:srgbClr val="00783B"/>
        </a:accent6>
        <a:hlink>
          <a:srgbClr val="00338D"/>
        </a:hlink>
        <a:folHlink>
          <a:srgbClr val="0098DB"/>
        </a:folHlink>
      </a:clrScheme>
      <a:clrMap bg1="lt1" tx1="dk1" bg2="lt2" tx2="dk2" accent1="accent1" accent2="accent2" accent3="accent3" accent4="accent4" accent5="accent5" accent6="accent6" hlink="hlink" folHlink="folHlink"/>
    </a:extraClrScheme>
    <a:extraClrScheme>
      <a:clrScheme name="Esa presentation 5">
        <a:dk1>
          <a:srgbClr val="4D4F53"/>
        </a:dk1>
        <a:lt1>
          <a:srgbClr val="FFFFFF"/>
        </a:lt1>
        <a:dk2>
          <a:srgbClr val="00338D"/>
        </a:dk2>
        <a:lt2>
          <a:srgbClr val="000000"/>
        </a:lt2>
        <a:accent1>
          <a:srgbClr val="D0103A"/>
        </a:accent1>
        <a:accent2>
          <a:srgbClr val="008542"/>
        </a:accent2>
        <a:accent3>
          <a:srgbClr val="FFFFFF"/>
        </a:accent3>
        <a:accent4>
          <a:srgbClr val="404246"/>
        </a:accent4>
        <a:accent5>
          <a:srgbClr val="E4AAAE"/>
        </a:accent5>
        <a:accent6>
          <a:srgbClr val="00783B"/>
        </a:accent6>
        <a:hlink>
          <a:srgbClr val="E37222"/>
        </a:hlink>
        <a:folHlink>
          <a:srgbClr val="0098DB"/>
        </a:folHlink>
      </a:clrScheme>
      <a:clrMap bg1="lt1" tx1="dk1" bg2="lt2" tx2="dk2" accent1="accent1" accent2="accent2" accent3="accent3" accent4="accent4" accent5="accent5" accent6="accent6" hlink="hlink" folHlink="folHlink"/>
    </a:extraClrScheme>
    <a:extraClrScheme>
      <a:clrScheme name="Esa presentation 6">
        <a:dk1>
          <a:srgbClr val="000000"/>
        </a:dk1>
        <a:lt1>
          <a:srgbClr val="FFFFFF"/>
        </a:lt1>
        <a:dk2>
          <a:srgbClr val="747678"/>
        </a:dk2>
        <a:lt2>
          <a:srgbClr val="4D4F53"/>
        </a:lt2>
        <a:accent1>
          <a:srgbClr val="00338D"/>
        </a:accent1>
        <a:accent2>
          <a:srgbClr val="D5D6D2"/>
        </a:accent2>
        <a:accent3>
          <a:srgbClr val="FFFFFF"/>
        </a:accent3>
        <a:accent4>
          <a:srgbClr val="000000"/>
        </a:accent4>
        <a:accent5>
          <a:srgbClr val="AAADC5"/>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7">
        <a:dk1>
          <a:srgbClr val="000000"/>
        </a:dk1>
        <a:lt1>
          <a:srgbClr val="FFFFFF"/>
        </a:lt1>
        <a:dk2>
          <a:srgbClr val="747678"/>
        </a:dk2>
        <a:lt2>
          <a:srgbClr val="4D4F53"/>
        </a:lt2>
        <a:accent1>
          <a:srgbClr val="0098DB"/>
        </a:accent1>
        <a:accent2>
          <a:srgbClr val="D5D6D2"/>
        </a:accent2>
        <a:accent3>
          <a:srgbClr val="FFFFFF"/>
        </a:accent3>
        <a:accent4>
          <a:srgbClr val="000000"/>
        </a:accent4>
        <a:accent5>
          <a:srgbClr val="AACAEA"/>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8">
        <a:dk1>
          <a:srgbClr val="000000"/>
        </a:dk1>
        <a:lt1>
          <a:srgbClr val="FFFFFF"/>
        </a:lt1>
        <a:dk2>
          <a:srgbClr val="747678"/>
        </a:dk2>
        <a:lt2>
          <a:srgbClr val="4D4F53"/>
        </a:lt2>
        <a:accent1>
          <a:srgbClr val="008542"/>
        </a:accent1>
        <a:accent2>
          <a:srgbClr val="D5D6D2"/>
        </a:accent2>
        <a:accent3>
          <a:srgbClr val="FFFFFF"/>
        </a:accent3>
        <a:accent4>
          <a:srgbClr val="000000"/>
        </a:accent4>
        <a:accent5>
          <a:srgbClr val="AAC2B0"/>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9">
        <a:dk1>
          <a:srgbClr val="000000"/>
        </a:dk1>
        <a:lt1>
          <a:srgbClr val="FFFFFF"/>
        </a:lt1>
        <a:dk2>
          <a:srgbClr val="747678"/>
        </a:dk2>
        <a:lt2>
          <a:srgbClr val="4D4F53"/>
        </a:lt2>
        <a:accent1>
          <a:srgbClr val="E37222"/>
        </a:accent1>
        <a:accent2>
          <a:srgbClr val="D5D6D2"/>
        </a:accent2>
        <a:accent3>
          <a:srgbClr val="FFFFFF"/>
        </a:accent3>
        <a:accent4>
          <a:srgbClr val="000000"/>
        </a:accent4>
        <a:accent5>
          <a:srgbClr val="EFBCAB"/>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10">
        <a:dk1>
          <a:srgbClr val="000000"/>
        </a:dk1>
        <a:lt1>
          <a:srgbClr val="FFFFFF"/>
        </a:lt1>
        <a:dk2>
          <a:srgbClr val="747678"/>
        </a:dk2>
        <a:lt2>
          <a:srgbClr val="4D4F53"/>
        </a:lt2>
        <a:accent1>
          <a:srgbClr val="D0103A"/>
        </a:accent1>
        <a:accent2>
          <a:srgbClr val="D5D6D2"/>
        </a:accent2>
        <a:accent3>
          <a:srgbClr val="FFFFFF"/>
        </a:accent3>
        <a:accent4>
          <a:srgbClr val="000000"/>
        </a:accent4>
        <a:accent5>
          <a:srgbClr val="E4AAAE"/>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11">
        <a:dk1>
          <a:srgbClr val="000000"/>
        </a:dk1>
        <a:lt1>
          <a:srgbClr val="FFFFFF"/>
        </a:lt1>
        <a:dk2>
          <a:srgbClr val="747678"/>
        </a:dk2>
        <a:lt2>
          <a:srgbClr val="4D4F53"/>
        </a:lt2>
        <a:accent1>
          <a:srgbClr val="8B8D8E"/>
        </a:accent1>
        <a:accent2>
          <a:srgbClr val="D5D6D2"/>
        </a:accent2>
        <a:accent3>
          <a:srgbClr val="FFFFFF"/>
        </a:accent3>
        <a:accent4>
          <a:srgbClr val="000000"/>
        </a:accent4>
        <a:accent5>
          <a:srgbClr val="C4C5C6"/>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1" id="{5B9979CE-F6D6-4CDA-8589-F8B43FE72354}" vid="{6B3D98F0-8F27-4BB1-98E2-0EFA105C5170}"/>
    </a:ext>
  </a:extLst>
</a:theme>
</file>

<file path=ppt/theme/theme4.xml><?xml version="1.0" encoding="utf-8"?>
<a:theme xmlns:a="http://schemas.openxmlformats.org/drawingml/2006/main" name="ESA_Presentation_CLEAR_BG">
  <a:themeElements>
    <a:clrScheme name="ESA Presentation 2020 Light">
      <a:dk1>
        <a:srgbClr val="003249"/>
      </a:dk1>
      <a:lt1>
        <a:srgbClr val="FEFFFF"/>
      </a:lt1>
      <a:dk2>
        <a:srgbClr val="335E6E"/>
      </a:dk2>
      <a:lt2>
        <a:srgbClr val="E7E8E3"/>
      </a:lt2>
      <a:accent1>
        <a:srgbClr val="75C8AE"/>
      </a:accent1>
      <a:accent2>
        <a:srgbClr val="F06669"/>
      </a:accent2>
      <a:accent3>
        <a:srgbClr val="FFCC4D"/>
      </a:accent3>
      <a:accent4>
        <a:srgbClr val="6DCFF6"/>
      </a:accent4>
      <a:accent5>
        <a:srgbClr val="8096A6"/>
      </a:accent5>
      <a:accent6>
        <a:srgbClr val="E7E8E3"/>
      </a:accent6>
      <a:hlink>
        <a:srgbClr val="009BDA"/>
      </a:hlink>
      <a:folHlink>
        <a:srgbClr val="75C8AE"/>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sa presentation 1">
        <a:dk1>
          <a:srgbClr val="4D4F53"/>
        </a:dk1>
        <a:lt1>
          <a:srgbClr val="FFFFFF"/>
        </a:lt1>
        <a:dk2>
          <a:srgbClr val="D0103A"/>
        </a:dk2>
        <a:lt2>
          <a:srgbClr val="000000"/>
        </a:lt2>
        <a:accent1>
          <a:srgbClr val="00338D"/>
        </a:accent1>
        <a:accent2>
          <a:srgbClr val="008542"/>
        </a:accent2>
        <a:accent3>
          <a:srgbClr val="FFFFFF"/>
        </a:accent3>
        <a:accent4>
          <a:srgbClr val="404246"/>
        </a:accent4>
        <a:accent5>
          <a:srgbClr val="AAADC5"/>
        </a:accent5>
        <a:accent6>
          <a:srgbClr val="00783B"/>
        </a:accent6>
        <a:hlink>
          <a:srgbClr val="E37222"/>
        </a:hlink>
        <a:folHlink>
          <a:srgbClr val="0098DB"/>
        </a:folHlink>
      </a:clrScheme>
      <a:clrMap bg1="lt1" tx1="dk1" bg2="lt2" tx2="dk2" accent1="accent1" accent2="accent2" accent3="accent3" accent4="accent4" accent5="accent5" accent6="accent6" hlink="hlink" folHlink="folHlink"/>
    </a:extraClrScheme>
    <a:extraClrScheme>
      <a:clrScheme name="Esa presentation 2">
        <a:dk1>
          <a:srgbClr val="4D4F53"/>
        </a:dk1>
        <a:lt1>
          <a:srgbClr val="FFFFFF"/>
        </a:lt1>
        <a:dk2>
          <a:srgbClr val="D0103A"/>
        </a:dk2>
        <a:lt2>
          <a:srgbClr val="000000"/>
        </a:lt2>
        <a:accent1>
          <a:srgbClr val="0098DB"/>
        </a:accent1>
        <a:accent2>
          <a:srgbClr val="008542"/>
        </a:accent2>
        <a:accent3>
          <a:srgbClr val="FFFFFF"/>
        </a:accent3>
        <a:accent4>
          <a:srgbClr val="404246"/>
        </a:accent4>
        <a:accent5>
          <a:srgbClr val="AACAEA"/>
        </a:accent5>
        <a:accent6>
          <a:srgbClr val="00783B"/>
        </a:accent6>
        <a:hlink>
          <a:srgbClr val="E37222"/>
        </a:hlink>
        <a:folHlink>
          <a:srgbClr val="00338D"/>
        </a:folHlink>
      </a:clrScheme>
      <a:clrMap bg1="lt1" tx1="dk1" bg2="lt2" tx2="dk2" accent1="accent1" accent2="accent2" accent3="accent3" accent4="accent4" accent5="accent5" accent6="accent6" hlink="hlink" folHlink="folHlink"/>
    </a:extraClrScheme>
    <a:extraClrScheme>
      <a:clrScheme name="Esa presentation 3">
        <a:dk1>
          <a:srgbClr val="4D4F53"/>
        </a:dk1>
        <a:lt1>
          <a:srgbClr val="FFFFFF"/>
        </a:lt1>
        <a:dk2>
          <a:srgbClr val="D0103A"/>
        </a:dk2>
        <a:lt2>
          <a:srgbClr val="000000"/>
        </a:lt2>
        <a:accent1>
          <a:srgbClr val="008542"/>
        </a:accent1>
        <a:accent2>
          <a:srgbClr val="003397"/>
        </a:accent2>
        <a:accent3>
          <a:srgbClr val="FFFFFF"/>
        </a:accent3>
        <a:accent4>
          <a:srgbClr val="404246"/>
        </a:accent4>
        <a:accent5>
          <a:srgbClr val="AAC2B0"/>
        </a:accent5>
        <a:accent6>
          <a:srgbClr val="002D88"/>
        </a:accent6>
        <a:hlink>
          <a:srgbClr val="E37222"/>
        </a:hlink>
        <a:folHlink>
          <a:srgbClr val="0098DB"/>
        </a:folHlink>
      </a:clrScheme>
      <a:clrMap bg1="lt1" tx1="dk1" bg2="lt2" tx2="dk2" accent1="accent1" accent2="accent2" accent3="accent3" accent4="accent4" accent5="accent5" accent6="accent6" hlink="hlink" folHlink="folHlink"/>
    </a:extraClrScheme>
    <a:extraClrScheme>
      <a:clrScheme name="Esa presentation 4">
        <a:dk1>
          <a:srgbClr val="4D4F53"/>
        </a:dk1>
        <a:lt1>
          <a:srgbClr val="FFFFFF"/>
        </a:lt1>
        <a:dk2>
          <a:srgbClr val="D0103A"/>
        </a:dk2>
        <a:lt2>
          <a:srgbClr val="000000"/>
        </a:lt2>
        <a:accent1>
          <a:srgbClr val="E37222"/>
        </a:accent1>
        <a:accent2>
          <a:srgbClr val="008542"/>
        </a:accent2>
        <a:accent3>
          <a:srgbClr val="FFFFFF"/>
        </a:accent3>
        <a:accent4>
          <a:srgbClr val="404246"/>
        </a:accent4>
        <a:accent5>
          <a:srgbClr val="EFBCAB"/>
        </a:accent5>
        <a:accent6>
          <a:srgbClr val="00783B"/>
        </a:accent6>
        <a:hlink>
          <a:srgbClr val="00338D"/>
        </a:hlink>
        <a:folHlink>
          <a:srgbClr val="0098DB"/>
        </a:folHlink>
      </a:clrScheme>
      <a:clrMap bg1="lt1" tx1="dk1" bg2="lt2" tx2="dk2" accent1="accent1" accent2="accent2" accent3="accent3" accent4="accent4" accent5="accent5" accent6="accent6" hlink="hlink" folHlink="folHlink"/>
    </a:extraClrScheme>
    <a:extraClrScheme>
      <a:clrScheme name="Esa presentation 5">
        <a:dk1>
          <a:srgbClr val="4D4F53"/>
        </a:dk1>
        <a:lt1>
          <a:srgbClr val="FFFFFF"/>
        </a:lt1>
        <a:dk2>
          <a:srgbClr val="00338D"/>
        </a:dk2>
        <a:lt2>
          <a:srgbClr val="000000"/>
        </a:lt2>
        <a:accent1>
          <a:srgbClr val="D0103A"/>
        </a:accent1>
        <a:accent2>
          <a:srgbClr val="008542"/>
        </a:accent2>
        <a:accent3>
          <a:srgbClr val="FFFFFF"/>
        </a:accent3>
        <a:accent4>
          <a:srgbClr val="404246"/>
        </a:accent4>
        <a:accent5>
          <a:srgbClr val="E4AAAE"/>
        </a:accent5>
        <a:accent6>
          <a:srgbClr val="00783B"/>
        </a:accent6>
        <a:hlink>
          <a:srgbClr val="E37222"/>
        </a:hlink>
        <a:folHlink>
          <a:srgbClr val="0098DB"/>
        </a:folHlink>
      </a:clrScheme>
      <a:clrMap bg1="lt1" tx1="dk1" bg2="lt2" tx2="dk2" accent1="accent1" accent2="accent2" accent3="accent3" accent4="accent4" accent5="accent5" accent6="accent6" hlink="hlink" folHlink="folHlink"/>
    </a:extraClrScheme>
    <a:extraClrScheme>
      <a:clrScheme name="Esa presentation 6">
        <a:dk1>
          <a:srgbClr val="000000"/>
        </a:dk1>
        <a:lt1>
          <a:srgbClr val="FFFFFF"/>
        </a:lt1>
        <a:dk2>
          <a:srgbClr val="747678"/>
        </a:dk2>
        <a:lt2>
          <a:srgbClr val="4D4F53"/>
        </a:lt2>
        <a:accent1>
          <a:srgbClr val="00338D"/>
        </a:accent1>
        <a:accent2>
          <a:srgbClr val="D5D6D2"/>
        </a:accent2>
        <a:accent3>
          <a:srgbClr val="FFFFFF"/>
        </a:accent3>
        <a:accent4>
          <a:srgbClr val="000000"/>
        </a:accent4>
        <a:accent5>
          <a:srgbClr val="AAADC5"/>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7">
        <a:dk1>
          <a:srgbClr val="000000"/>
        </a:dk1>
        <a:lt1>
          <a:srgbClr val="FFFFFF"/>
        </a:lt1>
        <a:dk2>
          <a:srgbClr val="747678"/>
        </a:dk2>
        <a:lt2>
          <a:srgbClr val="4D4F53"/>
        </a:lt2>
        <a:accent1>
          <a:srgbClr val="0098DB"/>
        </a:accent1>
        <a:accent2>
          <a:srgbClr val="D5D6D2"/>
        </a:accent2>
        <a:accent3>
          <a:srgbClr val="FFFFFF"/>
        </a:accent3>
        <a:accent4>
          <a:srgbClr val="000000"/>
        </a:accent4>
        <a:accent5>
          <a:srgbClr val="AACAEA"/>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8">
        <a:dk1>
          <a:srgbClr val="000000"/>
        </a:dk1>
        <a:lt1>
          <a:srgbClr val="FFFFFF"/>
        </a:lt1>
        <a:dk2>
          <a:srgbClr val="747678"/>
        </a:dk2>
        <a:lt2>
          <a:srgbClr val="4D4F53"/>
        </a:lt2>
        <a:accent1>
          <a:srgbClr val="008542"/>
        </a:accent1>
        <a:accent2>
          <a:srgbClr val="D5D6D2"/>
        </a:accent2>
        <a:accent3>
          <a:srgbClr val="FFFFFF"/>
        </a:accent3>
        <a:accent4>
          <a:srgbClr val="000000"/>
        </a:accent4>
        <a:accent5>
          <a:srgbClr val="AAC2B0"/>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9">
        <a:dk1>
          <a:srgbClr val="000000"/>
        </a:dk1>
        <a:lt1>
          <a:srgbClr val="FFFFFF"/>
        </a:lt1>
        <a:dk2>
          <a:srgbClr val="747678"/>
        </a:dk2>
        <a:lt2>
          <a:srgbClr val="4D4F53"/>
        </a:lt2>
        <a:accent1>
          <a:srgbClr val="E37222"/>
        </a:accent1>
        <a:accent2>
          <a:srgbClr val="D5D6D2"/>
        </a:accent2>
        <a:accent3>
          <a:srgbClr val="FFFFFF"/>
        </a:accent3>
        <a:accent4>
          <a:srgbClr val="000000"/>
        </a:accent4>
        <a:accent5>
          <a:srgbClr val="EFBCAB"/>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10">
        <a:dk1>
          <a:srgbClr val="000000"/>
        </a:dk1>
        <a:lt1>
          <a:srgbClr val="FFFFFF"/>
        </a:lt1>
        <a:dk2>
          <a:srgbClr val="747678"/>
        </a:dk2>
        <a:lt2>
          <a:srgbClr val="4D4F53"/>
        </a:lt2>
        <a:accent1>
          <a:srgbClr val="D0103A"/>
        </a:accent1>
        <a:accent2>
          <a:srgbClr val="D5D6D2"/>
        </a:accent2>
        <a:accent3>
          <a:srgbClr val="FFFFFF"/>
        </a:accent3>
        <a:accent4>
          <a:srgbClr val="000000"/>
        </a:accent4>
        <a:accent5>
          <a:srgbClr val="E4AAAE"/>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11">
        <a:dk1>
          <a:srgbClr val="000000"/>
        </a:dk1>
        <a:lt1>
          <a:srgbClr val="FFFFFF"/>
        </a:lt1>
        <a:dk2>
          <a:srgbClr val="747678"/>
        </a:dk2>
        <a:lt2>
          <a:srgbClr val="4D4F53"/>
        </a:lt2>
        <a:accent1>
          <a:srgbClr val="8B8D8E"/>
        </a:accent1>
        <a:accent2>
          <a:srgbClr val="D5D6D2"/>
        </a:accent2>
        <a:accent3>
          <a:srgbClr val="FFFFFF"/>
        </a:accent3>
        <a:accent4>
          <a:srgbClr val="000000"/>
        </a:accent4>
        <a:accent5>
          <a:srgbClr val="C4C5C6"/>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1" id="{5B9979CE-F6D6-4CDA-8589-F8B43FE72354}" vid="{EF168943-AA5F-4FD6-96A2-54A85FF01414}"/>
    </a:ext>
  </a:extLst>
</a:theme>
</file>

<file path=ppt/theme/theme5.xml><?xml version="1.0" encoding="utf-8"?>
<a:theme xmlns:a="http://schemas.openxmlformats.org/drawingml/2006/main" name="1_ESA_Presentation_CLEAR">
  <a:themeElements>
    <a:clrScheme name="ESA Presentation 2020 Light">
      <a:dk1>
        <a:srgbClr val="003249"/>
      </a:dk1>
      <a:lt1>
        <a:srgbClr val="FEFFFF"/>
      </a:lt1>
      <a:dk2>
        <a:srgbClr val="335E6E"/>
      </a:dk2>
      <a:lt2>
        <a:srgbClr val="E7E8E3"/>
      </a:lt2>
      <a:accent1>
        <a:srgbClr val="75C8AE"/>
      </a:accent1>
      <a:accent2>
        <a:srgbClr val="F06669"/>
      </a:accent2>
      <a:accent3>
        <a:srgbClr val="FFCC4D"/>
      </a:accent3>
      <a:accent4>
        <a:srgbClr val="6DCFF6"/>
      </a:accent4>
      <a:accent5>
        <a:srgbClr val="8096A6"/>
      </a:accent5>
      <a:accent6>
        <a:srgbClr val="E7E8E3"/>
      </a:accent6>
      <a:hlink>
        <a:srgbClr val="009BDA"/>
      </a:hlink>
      <a:folHlink>
        <a:srgbClr val="75C8AE"/>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lgn="l">
          <a:defRPr dirty="0">
            <a:solidFill>
              <a:srgbClr val="8197A6"/>
            </a:solidFill>
            <a:latin typeface="Arial" panose="020B0604020202020204" pitchFamily="34" charset="0"/>
            <a:ea typeface="MS PGothic" pitchFamily="34" charset="-128"/>
            <a:cs typeface="Arial" panose="020B0604020202020204" pitchFamily="34" charset="0"/>
          </a:defRPr>
        </a:defPPr>
      </a:lstStyle>
    </a:txDef>
  </a:objectDefaults>
  <a:extraClrSchemeLst>
    <a:extraClrScheme>
      <a:clrScheme name="Esa presentation 1">
        <a:dk1>
          <a:srgbClr val="4D4F53"/>
        </a:dk1>
        <a:lt1>
          <a:srgbClr val="FFFFFF"/>
        </a:lt1>
        <a:dk2>
          <a:srgbClr val="D0103A"/>
        </a:dk2>
        <a:lt2>
          <a:srgbClr val="000000"/>
        </a:lt2>
        <a:accent1>
          <a:srgbClr val="00338D"/>
        </a:accent1>
        <a:accent2>
          <a:srgbClr val="008542"/>
        </a:accent2>
        <a:accent3>
          <a:srgbClr val="FFFFFF"/>
        </a:accent3>
        <a:accent4>
          <a:srgbClr val="404246"/>
        </a:accent4>
        <a:accent5>
          <a:srgbClr val="AAADC5"/>
        </a:accent5>
        <a:accent6>
          <a:srgbClr val="00783B"/>
        </a:accent6>
        <a:hlink>
          <a:srgbClr val="E37222"/>
        </a:hlink>
        <a:folHlink>
          <a:srgbClr val="0098DB"/>
        </a:folHlink>
      </a:clrScheme>
      <a:clrMap bg1="lt1" tx1="dk1" bg2="lt2" tx2="dk2" accent1="accent1" accent2="accent2" accent3="accent3" accent4="accent4" accent5="accent5" accent6="accent6" hlink="hlink" folHlink="folHlink"/>
    </a:extraClrScheme>
    <a:extraClrScheme>
      <a:clrScheme name="Esa presentation 2">
        <a:dk1>
          <a:srgbClr val="4D4F53"/>
        </a:dk1>
        <a:lt1>
          <a:srgbClr val="FFFFFF"/>
        </a:lt1>
        <a:dk2>
          <a:srgbClr val="D0103A"/>
        </a:dk2>
        <a:lt2>
          <a:srgbClr val="000000"/>
        </a:lt2>
        <a:accent1>
          <a:srgbClr val="0098DB"/>
        </a:accent1>
        <a:accent2>
          <a:srgbClr val="008542"/>
        </a:accent2>
        <a:accent3>
          <a:srgbClr val="FFFFFF"/>
        </a:accent3>
        <a:accent4>
          <a:srgbClr val="404246"/>
        </a:accent4>
        <a:accent5>
          <a:srgbClr val="AACAEA"/>
        </a:accent5>
        <a:accent6>
          <a:srgbClr val="00783B"/>
        </a:accent6>
        <a:hlink>
          <a:srgbClr val="E37222"/>
        </a:hlink>
        <a:folHlink>
          <a:srgbClr val="00338D"/>
        </a:folHlink>
      </a:clrScheme>
      <a:clrMap bg1="lt1" tx1="dk1" bg2="lt2" tx2="dk2" accent1="accent1" accent2="accent2" accent3="accent3" accent4="accent4" accent5="accent5" accent6="accent6" hlink="hlink" folHlink="folHlink"/>
    </a:extraClrScheme>
    <a:extraClrScheme>
      <a:clrScheme name="Esa presentation 3">
        <a:dk1>
          <a:srgbClr val="4D4F53"/>
        </a:dk1>
        <a:lt1>
          <a:srgbClr val="FFFFFF"/>
        </a:lt1>
        <a:dk2>
          <a:srgbClr val="D0103A"/>
        </a:dk2>
        <a:lt2>
          <a:srgbClr val="000000"/>
        </a:lt2>
        <a:accent1>
          <a:srgbClr val="008542"/>
        </a:accent1>
        <a:accent2>
          <a:srgbClr val="003397"/>
        </a:accent2>
        <a:accent3>
          <a:srgbClr val="FFFFFF"/>
        </a:accent3>
        <a:accent4>
          <a:srgbClr val="404246"/>
        </a:accent4>
        <a:accent5>
          <a:srgbClr val="AAC2B0"/>
        </a:accent5>
        <a:accent6>
          <a:srgbClr val="002D88"/>
        </a:accent6>
        <a:hlink>
          <a:srgbClr val="E37222"/>
        </a:hlink>
        <a:folHlink>
          <a:srgbClr val="0098DB"/>
        </a:folHlink>
      </a:clrScheme>
      <a:clrMap bg1="lt1" tx1="dk1" bg2="lt2" tx2="dk2" accent1="accent1" accent2="accent2" accent3="accent3" accent4="accent4" accent5="accent5" accent6="accent6" hlink="hlink" folHlink="folHlink"/>
    </a:extraClrScheme>
    <a:extraClrScheme>
      <a:clrScheme name="Esa presentation 4">
        <a:dk1>
          <a:srgbClr val="4D4F53"/>
        </a:dk1>
        <a:lt1>
          <a:srgbClr val="FFFFFF"/>
        </a:lt1>
        <a:dk2>
          <a:srgbClr val="D0103A"/>
        </a:dk2>
        <a:lt2>
          <a:srgbClr val="000000"/>
        </a:lt2>
        <a:accent1>
          <a:srgbClr val="E37222"/>
        </a:accent1>
        <a:accent2>
          <a:srgbClr val="008542"/>
        </a:accent2>
        <a:accent3>
          <a:srgbClr val="FFFFFF"/>
        </a:accent3>
        <a:accent4>
          <a:srgbClr val="404246"/>
        </a:accent4>
        <a:accent5>
          <a:srgbClr val="EFBCAB"/>
        </a:accent5>
        <a:accent6>
          <a:srgbClr val="00783B"/>
        </a:accent6>
        <a:hlink>
          <a:srgbClr val="00338D"/>
        </a:hlink>
        <a:folHlink>
          <a:srgbClr val="0098DB"/>
        </a:folHlink>
      </a:clrScheme>
      <a:clrMap bg1="lt1" tx1="dk1" bg2="lt2" tx2="dk2" accent1="accent1" accent2="accent2" accent3="accent3" accent4="accent4" accent5="accent5" accent6="accent6" hlink="hlink" folHlink="folHlink"/>
    </a:extraClrScheme>
    <a:extraClrScheme>
      <a:clrScheme name="Esa presentation 5">
        <a:dk1>
          <a:srgbClr val="4D4F53"/>
        </a:dk1>
        <a:lt1>
          <a:srgbClr val="FFFFFF"/>
        </a:lt1>
        <a:dk2>
          <a:srgbClr val="00338D"/>
        </a:dk2>
        <a:lt2>
          <a:srgbClr val="000000"/>
        </a:lt2>
        <a:accent1>
          <a:srgbClr val="D0103A"/>
        </a:accent1>
        <a:accent2>
          <a:srgbClr val="008542"/>
        </a:accent2>
        <a:accent3>
          <a:srgbClr val="FFFFFF"/>
        </a:accent3>
        <a:accent4>
          <a:srgbClr val="404246"/>
        </a:accent4>
        <a:accent5>
          <a:srgbClr val="E4AAAE"/>
        </a:accent5>
        <a:accent6>
          <a:srgbClr val="00783B"/>
        </a:accent6>
        <a:hlink>
          <a:srgbClr val="E37222"/>
        </a:hlink>
        <a:folHlink>
          <a:srgbClr val="0098DB"/>
        </a:folHlink>
      </a:clrScheme>
      <a:clrMap bg1="lt1" tx1="dk1" bg2="lt2" tx2="dk2" accent1="accent1" accent2="accent2" accent3="accent3" accent4="accent4" accent5="accent5" accent6="accent6" hlink="hlink" folHlink="folHlink"/>
    </a:extraClrScheme>
    <a:extraClrScheme>
      <a:clrScheme name="Esa presentation 6">
        <a:dk1>
          <a:srgbClr val="000000"/>
        </a:dk1>
        <a:lt1>
          <a:srgbClr val="FFFFFF"/>
        </a:lt1>
        <a:dk2>
          <a:srgbClr val="747678"/>
        </a:dk2>
        <a:lt2>
          <a:srgbClr val="4D4F53"/>
        </a:lt2>
        <a:accent1>
          <a:srgbClr val="00338D"/>
        </a:accent1>
        <a:accent2>
          <a:srgbClr val="D5D6D2"/>
        </a:accent2>
        <a:accent3>
          <a:srgbClr val="FFFFFF"/>
        </a:accent3>
        <a:accent4>
          <a:srgbClr val="000000"/>
        </a:accent4>
        <a:accent5>
          <a:srgbClr val="AAADC5"/>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7">
        <a:dk1>
          <a:srgbClr val="000000"/>
        </a:dk1>
        <a:lt1>
          <a:srgbClr val="FFFFFF"/>
        </a:lt1>
        <a:dk2>
          <a:srgbClr val="747678"/>
        </a:dk2>
        <a:lt2>
          <a:srgbClr val="4D4F53"/>
        </a:lt2>
        <a:accent1>
          <a:srgbClr val="0098DB"/>
        </a:accent1>
        <a:accent2>
          <a:srgbClr val="D5D6D2"/>
        </a:accent2>
        <a:accent3>
          <a:srgbClr val="FFFFFF"/>
        </a:accent3>
        <a:accent4>
          <a:srgbClr val="000000"/>
        </a:accent4>
        <a:accent5>
          <a:srgbClr val="AACAEA"/>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8">
        <a:dk1>
          <a:srgbClr val="000000"/>
        </a:dk1>
        <a:lt1>
          <a:srgbClr val="FFFFFF"/>
        </a:lt1>
        <a:dk2>
          <a:srgbClr val="747678"/>
        </a:dk2>
        <a:lt2>
          <a:srgbClr val="4D4F53"/>
        </a:lt2>
        <a:accent1>
          <a:srgbClr val="008542"/>
        </a:accent1>
        <a:accent2>
          <a:srgbClr val="D5D6D2"/>
        </a:accent2>
        <a:accent3>
          <a:srgbClr val="FFFFFF"/>
        </a:accent3>
        <a:accent4>
          <a:srgbClr val="000000"/>
        </a:accent4>
        <a:accent5>
          <a:srgbClr val="AAC2B0"/>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9">
        <a:dk1>
          <a:srgbClr val="000000"/>
        </a:dk1>
        <a:lt1>
          <a:srgbClr val="FFFFFF"/>
        </a:lt1>
        <a:dk2>
          <a:srgbClr val="747678"/>
        </a:dk2>
        <a:lt2>
          <a:srgbClr val="4D4F53"/>
        </a:lt2>
        <a:accent1>
          <a:srgbClr val="E37222"/>
        </a:accent1>
        <a:accent2>
          <a:srgbClr val="D5D6D2"/>
        </a:accent2>
        <a:accent3>
          <a:srgbClr val="FFFFFF"/>
        </a:accent3>
        <a:accent4>
          <a:srgbClr val="000000"/>
        </a:accent4>
        <a:accent5>
          <a:srgbClr val="EFBCAB"/>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10">
        <a:dk1>
          <a:srgbClr val="000000"/>
        </a:dk1>
        <a:lt1>
          <a:srgbClr val="FFFFFF"/>
        </a:lt1>
        <a:dk2>
          <a:srgbClr val="747678"/>
        </a:dk2>
        <a:lt2>
          <a:srgbClr val="4D4F53"/>
        </a:lt2>
        <a:accent1>
          <a:srgbClr val="D0103A"/>
        </a:accent1>
        <a:accent2>
          <a:srgbClr val="D5D6D2"/>
        </a:accent2>
        <a:accent3>
          <a:srgbClr val="FFFFFF"/>
        </a:accent3>
        <a:accent4>
          <a:srgbClr val="000000"/>
        </a:accent4>
        <a:accent5>
          <a:srgbClr val="E4AAAE"/>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11">
        <a:dk1>
          <a:srgbClr val="000000"/>
        </a:dk1>
        <a:lt1>
          <a:srgbClr val="FFFFFF"/>
        </a:lt1>
        <a:dk2>
          <a:srgbClr val="747678"/>
        </a:dk2>
        <a:lt2>
          <a:srgbClr val="4D4F53"/>
        </a:lt2>
        <a:accent1>
          <a:srgbClr val="8B8D8E"/>
        </a:accent1>
        <a:accent2>
          <a:srgbClr val="D5D6D2"/>
        </a:accent2>
        <a:accent3>
          <a:srgbClr val="FFFFFF"/>
        </a:accent3>
        <a:accent4>
          <a:srgbClr val="000000"/>
        </a:accent4>
        <a:accent5>
          <a:srgbClr val="C4C5C6"/>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2020_ESA_Presentation.potx" id="{3960ED60-8A23-46C4-B339-32CD106C96D9}" vid="{FD0E5E75-7717-46C2-B7DD-6B9340E741A3}"/>
    </a:ext>
  </a:ext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A57F8890F759C44ACFA1EBD5B9C41D8" ma:contentTypeVersion="20" ma:contentTypeDescription="Create a new document." ma:contentTypeScope="" ma:versionID="94b42fedfdf5512cc0ef2cdb99c4e885">
  <xsd:schema xmlns:xsd="http://www.w3.org/2001/XMLSchema" xmlns:xs="http://www.w3.org/2001/XMLSchema" xmlns:p="http://schemas.microsoft.com/office/2006/metadata/properties" xmlns:ns1="http://schemas.microsoft.com/sharepoint/v3" xmlns:ns2="02323e2b-ed6c-4601-bc4f-7f982fb3745d" xmlns:ns3="760b1d43-dbbb-4ccd-81d1-8af7af92a028" targetNamespace="http://schemas.microsoft.com/office/2006/metadata/properties" ma:root="true" ma:fieldsID="28da7c02745e33c19bb4efffc7bf2c76" ns1:_="" ns2:_="" ns3:_="">
    <xsd:import namespace="http://schemas.microsoft.com/sharepoint/v3"/>
    <xsd:import namespace="02323e2b-ed6c-4601-bc4f-7f982fb3745d"/>
    <xsd:import namespace="760b1d43-dbbb-4ccd-81d1-8af7af92a028"/>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element ref="ns2:MediaLengthInSeconds" minOccurs="0"/>
                <xsd:element ref="ns1:_ip_UnifiedCompliancePolicyProperties" minOccurs="0"/>
                <xsd:element ref="ns1:_ip_UnifiedCompliancePolicyUIAction" minOccurs="0"/>
                <xsd:element ref="ns2:MediaServiceLocation" minOccurs="0"/>
                <xsd:element ref="ns2:Date" minOccurs="0"/>
                <xsd:element ref="ns2:Labe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xsd:simpleType>
        <xsd:restriction base="dms:Note"/>
      </xsd:simpleType>
    </xsd:element>
    <xsd:element name="_ip_UnifiedCompliancePolicyUIAction" ma:index="21"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323e2b-ed6c-4601-bc4f-7f982fb3745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b688d343-e684-46db-b94f-a4cae8ed196c" ma:termSetId="09814cd3-568e-fe90-9814-8d621ff8fb84" ma:anchorId="fba54fb3-c3e1-fe81-a776-ca4b69148c4d" ma:open="true" ma:isKeyword="false">
      <xsd:complexType>
        <xsd:sequence>
          <xsd:element ref="pc:Terms" minOccurs="0" maxOccurs="1"/>
        </xsd:sequence>
      </xsd:complex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dexed="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2" nillable="true" ma:displayName="Location" ma:indexed="true" ma:internalName="MediaServiceLocation" ma:readOnly="true">
      <xsd:simpleType>
        <xsd:restriction base="dms:Text"/>
      </xsd:simpleType>
    </xsd:element>
    <xsd:element name="Date" ma:index="23" nillable="true" ma:displayName="Date" ma:format="DateTime" ma:internalName="Date">
      <xsd:simpleType>
        <xsd:restriction base="dms:DateTime"/>
      </xsd:simpleType>
    </xsd:element>
    <xsd:element name="Label" ma:index="24" nillable="true" ma:displayName="Label" ma:default="Trainees" ma:format="Dropdown" ma:internalName="Label">
      <xsd:complexType>
        <xsd:complexContent>
          <xsd:extension base="dms:MultiChoice">
            <xsd:sequence>
              <xsd:element name="Value" maxOccurs="unbounded" minOccurs="0" nillable="true">
                <xsd:simpleType>
                  <xsd:restriction base="dms:Choice">
                    <xsd:enumeration value="Trainees"/>
                    <xsd:enumeration value="Staff"/>
                  </xsd:restriction>
                </xsd:simpleType>
              </xsd:element>
            </xsd:sequence>
          </xsd:extension>
        </xsd:complexContent>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MediaServiceBillingMetadata" ma:index="27"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60b1d43-dbbb-4ccd-81d1-8af7af92a028"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6ea46e86-a036-4144-b5d5-e9ee15c60ef7}" ma:internalName="TaxCatchAll" ma:showField="CatchAllData" ma:web="760b1d43-dbbb-4ccd-81d1-8af7af92a028">
      <xsd:complexType>
        <xsd:complexContent>
          <xsd:extension base="dms:MultiChoiceLookup">
            <xsd:sequence>
              <xsd:element name="Value" type="dms:Lookup" maxOccurs="unbounded" minOccurs="0" nillable="true"/>
            </xsd:sequence>
          </xsd:extension>
        </xsd:complexContent>
      </xsd:complexType>
    </xsd:element>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abel xmlns="02323e2b-ed6c-4601-bc4f-7f982fb3745d">
      <Value>Trainees</Value>
    </Label>
    <_ip_UnifiedCompliancePolicyUIAction xmlns="http://schemas.microsoft.com/sharepoint/v3" xsi:nil="true"/>
    <Date xmlns="02323e2b-ed6c-4601-bc4f-7f982fb3745d" xsi:nil="true"/>
    <_ip_UnifiedCompliancePolicyProperties xmlns="http://schemas.microsoft.com/sharepoint/v3" xsi:nil="true"/>
    <TaxCatchAll xmlns="760b1d43-dbbb-4ccd-81d1-8af7af92a028" xsi:nil="true"/>
    <lcf76f155ced4ddcb4097134ff3c332f xmlns="02323e2b-ed6c-4601-bc4f-7f982fb3745d">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5F64C3E-16DB-40D1-A596-5A63F3FA904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02323e2b-ed6c-4601-bc4f-7f982fb3745d"/>
    <ds:schemaRef ds:uri="760b1d43-dbbb-4ccd-81d1-8af7af92a02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E22279E-2C4C-4C93-8498-455A58D1433E}">
  <ds:schemaRefs>
    <ds:schemaRef ds:uri="http://www.w3.org/XML/1998/namespace"/>
    <ds:schemaRef ds:uri="http://schemas.microsoft.com/office/infopath/2007/PartnerControls"/>
    <ds:schemaRef ds:uri="http://purl.org/dc/terms/"/>
    <ds:schemaRef ds:uri="02323e2b-ed6c-4601-bc4f-7f982fb3745d"/>
    <ds:schemaRef ds:uri="http://purl.org/dc/elements/1.1/"/>
    <ds:schemaRef ds:uri="http://schemas.microsoft.com/sharepoint/v3"/>
    <ds:schemaRef ds:uri="http://schemas.microsoft.com/office/2006/documentManagement/types"/>
    <ds:schemaRef ds:uri="http://schemas.openxmlformats.org/package/2006/metadata/core-properties"/>
    <ds:schemaRef ds:uri="760b1d43-dbbb-4ccd-81d1-8af7af92a028"/>
    <ds:schemaRef ds:uri="http://schemas.microsoft.com/office/2006/metadata/properties"/>
    <ds:schemaRef ds:uri="http://purl.org/dc/dcmitype/"/>
  </ds:schemaRefs>
</ds:datastoreItem>
</file>

<file path=customXml/itemProps3.xml><?xml version="1.0" encoding="utf-8"?>
<ds:datastoreItem xmlns:ds="http://schemas.openxmlformats.org/officeDocument/2006/customXml" ds:itemID="{548D79E0-F545-4A75-B39D-7B8AF1D9BA85}">
  <ds:schemaRefs>
    <ds:schemaRef ds:uri="http://schemas.microsoft.com/sharepoint/v3/contenttype/forms"/>
  </ds:schemaRefs>
</ds:datastoreItem>
</file>

<file path=docMetadata/LabelInfo.xml><?xml version="1.0" encoding="utf-8"?>
<clbl:labelList xmlns:clbl="http://schemas.microsoft.com/office/2020/mipLabelMetadata">
  <clbl:label id="{3976fa30-1907-4356-8241-62ea5e1c0256}" enabled="1" method="Standard" siteId="{9a5cacd0-2bef-4dd7-ac5c-7ebe1f54f495}" removed="0"/>
</clbl:labelList>
</file>

<file path=docProps/app.xml><?xml version="1.0" encoding="utf-8"?>
<Properties xmlns="http://schemas.openxmlformats.org/officeDocument/2006/extended-properties" xmlns:vt="http://schemas.openxmlformats.org/officeDocument/2006/docPropsVTypes">
  <Template>ESA Presentation</Template>
  <TotalTime>307</TotalTime>
  <Words>4410</Words>
  <Application>Microsoft Office PowerPoint</Application>
  <PresentationFormat>Custom</PresentationFormat>
  <Paragraphs>599</Paragraphs>
  <Slides>47</Slides>
  <Notes>10</Notes>
  <HiddenSlides>0</HiddenSlides>
  <MMClips>0</MMClips>
  <ScaleCrop>false</ScaleCrop>
  <HeadingPairs>
    <vt:vector size="4" baseType="variant">
      <vt:variant>
        <vt:lpstr>Theme</vt:lpstr>
      </vt:variant>
      <vt:variant>
        <vt:i4>5</vt:i4>
      </vt:variant>
      <vt:variant>
        <vt:lpstr>Slide Titles</vt:lpstr>
      </vt:variant>
      <vt:variant>
        <vt:i4>47</vt:i4>
      </vt:variant>
    </vt:vector>
  </HeadingPairs>
  <TitlesOfParts>
    <vt:vector size="52" baseType="lpstr">
      <vt:lpstr>ESA_Presentation_DARK</vt:lpstr>
      <vt:lpstr>ESA_Presentation_DARK_BG</vt:lpstr>
      <vt:lpstr>ESA_Presentation_CLEAR</vt:lpstr>
      <vt:lpstr>ESA_Presentation_CLEAR_BG</vt:lpstr>
      <vt:lpstr>1_ESA_Presentation_CLEAR</vt:lpstr>
      <vt:lpstr>PowerPoint Presentation</vt:lpstr>
      <vt:lpstr>Summary of the presentation</vt:lpstr>
      <vt:lpstr>1. Tender Package for Fixed Call for Proposals</vt:lpstr>
      <vt:lpstr>1. Tender Package – Call Overview</vt:lpstr>
      <vt:lpstr>1a. Tender Package – Cover Letter</vt:lpstr>
      <vt:lpstr>1a. Tender Package – Cover Letter</vt:lpstr>
      <vt:lpstr>1a. Tender Package – Cover Letter</vt:lpstr>
      <vt:lpstr>1a. Tender Package – Cover Letter</vt:lpstr>
      <vt:lpstr>1a. Tender Package – Cover Letter</vt:lpstr>
      <vt:lpstr>1a. Tender Package – Cover Letter</vt:lpstr>
      <vt:lpstr>1a. Tender Package – Cover Letter</vt:lpstr>
      <vt:lpstr>1a. Tender Package – Cover Letter</vt:lpstr>
      <vt:lpstr>1a. Tender Package – Cover Letter</vt:lpstr>
      <vt:lpstr>1a. Tender Package – Cover Letter</vt:lpstr>
      <vt:lpstr>1a. Tender Package – Cover Letter</vt:lpstr>
      <vt:lpstr>1a. Tender Package – Cover Letter</vt:lpstr>
      <vt:lpstr>1a. Tender Package – Cover Letter</vt:lpstr>
      <vt:lpstr>PECS for product/service development: Upstream</vt:lpstr>
      <vt:lpstr>PECS for product/service development: Downstream</vt:lpstr>
      <vt:lpstr>1a. Tender Package – Cover Letter</vt:lpstr>
      <vt:lpstr>1a. Tender Package – Cover Letter</vt:lpstr>
      <vt:lpstr>1a. Tender Package – Cover Letter</vt:lpstr>
      <vt:lpstr>1a. Tender Package – Cover Letter</vt:lpstr>
      <vt:lpstr>1a. Tender Package – Cover Letter</vt:lpstr>
      <vt:lpstr>1b. Tender Package – Draft Contract</vt:lpstr>
      <vt:lpstr>1b. Tender Package – Draft Contract</vt:lpstr>
      <vt:lpstr>1c. Tender Package – Tender Conditions</vt:lpstr>
      <vt:lpstr>1c. Tender Package – Tender Conditions</vt:lpstr>
      <vt:lpstr>1d. Tender Package – Proposal Template</vt:lpstr>
      <vt:lpstr>1d. Tender Package – Proposal Template</vt:lpstr>
      <vt:lpstr>1d. Tender Package – Proposal Template</vt:lpstr>
      <vt:lpstr>2. The Tender Evaluation</vt:lpstr>
      <vt:lpstr>Implementation process action flowchart</vt:lpstr>
      <vt:lpstr>2. The Tender Evaluation</vt:lpstr>
      <vt:lpstr>2. The Tender Evaluation</vt:lpstr>
      <vt:lpstr>2. The Tender Evaluation</vt:lpstr>
      <vt:lpstr>2. The Tender Evaluation</vt:lpstr>
      <vt:lpstr>Implementation process action flowchart</vt:lpstr>
      <vt:lpstr>3. The Negotiation Period</vt:lpstr>
      <vt:lpstr>Implementation process action flowchart</vt:lpstr>
      <vt:lpstr>3. The Negotiation Period</vt:lpstr>
      <vt:lpstr>Contracting phase in general timeline</vt:lpstr>
      <vt:lpstr>4. Debriefing</vt:lpstr>
      <vt:lpstr>4. Debriefing</vt:lpstr>
      <vt:lpstr>5. Schedule</vt:lpstr>
      <vt:lpstr>5. Schedule</vt:lpstr>
      <vt:lpstr>6. Questions?</vt:lpstr>
    </vt:vector>
  </TitlesOfParts>
  <Manager/>
  <Company>ESA</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OF PRESENTATION</dc:title>
  <dc:subject>TITLE OF PRESENTATION</dc:subject>
  <dc:creator>Arya Parikh</dc:creator>
  <cp:keywords/>
  <dc:description/>
  <cp:lastModifiedBy>Maria Dasi Espuig</cp:lastModifiedBy>
  <cp:revision>7</cp:revision>
  <cp:lastPrinted>2008-08-26T16:26:23Z</cp:lastPrinted>
  <dcterms:created xsi:type="dcterms:W3CDTF">2025-03-18T16:04:01Z</dcterms:created>
  <dcterms:modified xsi:type="dcterms:W3CDTF">2025-10-03T13:11:32Z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PTitle">
    <vt:lpwstr>TITLE OF PRESENTATION</vt:lpwstr>
  </property>
  <property fmtid="{D5CDD505-2E9C-101B-9397-08002B2CF9AE}" pid="3" name="PSubtitle">
    <vt:lpwstr>TITLE OF PRESENTATION</vt:lpwstr>
  </property>
  <property fmtid="{D5CDD505-2E9C-101B-9397-08002B2CF9AE}" pid="4" name="PAuthor">
    <vt:lpwstr>Arya Parikh</vt:lpwstr>
  </property>
  <property fmtid="{D5CDD505-2E9C-101B-9397-08002B2CF9AE}" pid="5" name="PPlace">
    <vt:lpwstr/>
  </property>
  <property fmtid="{D5CDD505-2E9C-101B-9397-08002B2CF9AE}" pid="6" name="PDate">
    <vt:lpwstr>DD/MM/YYYY</vt:lpwstr>
  </property>
  <property fmtid="{D5CDD505-2E9C-101B-9397-08002B2CF9AE}" pid="7" name="PProgramme">
    <vt:lpwstr/>
  </property>
  <property fmtid="{D5CDD505-2E9C-101B-9397-08002B2CF9AE}" pid="8" name="PEmail">
    <vt:lpwstr/>
  </property>
  <property fmtid="{D5CDD505-2E9C-101B-9397-08002B2CF9AE}" pid="9" name="PClassification">
    <vt:lpwstr>ESA UNCLASSIFIED – For Official Use</vt:lpwstr>
  </property>
  <property fmtid="{D5CDD505-2E9C-101B-9397-08002B2CF9AE}" pid="10" name="POptionButton1">
    <vt:bool>true</vt:bool>
  </property>
  <property fmtid="{D5CDD505-2E9C-101B-9397-08002B2CF9AE}" pid="11" name="POptionButton2">
    <vt:bool>false</vt:bool>
  </property>
  <property fmtid="{D5CDD505-2E9C-101B-9397-08002B2CF9AE}" pid="12" name="ESAVersion">
    <vt:lpwstr>5GV2.0</vt:lpwstr>
  </property>
  <property fmtid="{D5CDD505-2E9C-101B-9397-08002B2CF9AE}" pid="13" name="ShowESADialog1">
    <vt:bool>true</vt:bool>
  </property>
  <property fmtid="{D5CDD505-2E9C-101B-9397-08002B2CF9AE}" pid="14" name="ContentTypeId">
    <vt:lpwstr>0x010100BA57F8890F759C44ACFA1EBD5B9C41D8</vt:lpwstr>
  </property>
  <property fmtid="{D5CDD505-2E9C-101B-9397-08002B2CF9AE}" pid="15" name="Document Type">
    <vt:lpwstr>HO - Handout / Presentation</vt:lpwstr>
  </property>
  <property fmtid="{D5CDD505-2E9C-101B-9397-08002B2CF9AE}" pid="16" name="Reference">
    <vt:lpwstr/>
  </property>
  <property fmtid="{D5CDD505-2E9C-101B-9397-08002B2CF9AE}" pid="17" name="Classification">
    <vt:lpwstr>ESA UNCLASSIFIED – For ESA Official Use Only</vt:lpwstr>
  </property>
  <property fmtid="{D5CDD505-2E9C-101B-9397-08002B2CF9AE}" pid="18" name="Classification Caveat">
    <vt:lpwstr/>
  </property>
  <property fmtid="{D5CDD505-2E9C-101B-9397-08002B2CF9AE}" pid="19" name="Status">
    <vt:lpwstr>N/A</vt:lpwstr>
  </property>
  <property fmtid="{D5CDD505-2E9C-101B-9397-08002B2CF9AE}" pid="20" name="bmsSiteName">
    <vt:lpwstr/>
  </property>
  <property fmtid="{D5CDD505-2E9C-101B-9397-08002B2CF9AE}" pid="21" name="Originating Organisation">
    <vt:lpwstr/>
  </property>
  <property fmtid="{D5CDD505-2E9C-101B-9397-08002B2CF9AE}" pid="22" name="Distribution">
    <vt:lpwstr/>
  </property>
  <property fmtid="{D5CDD505-2E9C-101B-9397-08002B2CF9AE}" pid="23" name="bmsSitename2">
    <vt:lpwstr/>
  </property>
  <property fmtid="{D5CDD505-2E9C-101B-9397-08002B2CF9AE}" pid="24" name="bmsAddress">
    <vt:lpwstr/>
  </property>
  <property fmtid="{D5CDD505-2E9C-101B-9397-08002B2CF9AE}" pid="25" name="bmsPlace">
    <vt:lpwstr/>
  </property>
  <property fmtid="{D5CDD505-2E9C-101B-9397-08002B2CF9AE}" pid="26" name="bmsPhoneFax">
    <vt:lpwstr/>
  </property>
  <property fmtid="{D5CDD505-2E9C-101B-9397-08002B2CF9AE}" pid="27" name="Issue">
    <vt:i4>0</vt:i4>
  </property>
  <property fmtid="{D5CDD505-2E9C-101B-9397-08002B2CF9AE}" pid="28" name="Revision">
    <vt:i4>0</vt:i4>
  </property>
  <property fmtid="{D5CDD505-2E9C-101B-9397-08002B2CF9AE}" pid="29" name="Issue Date">
    <vt:filetime>2025-03-17T23:00:00Z</vt:filetime>
  </property>
  <property fmtid="{D5CDD505-2E9C-101B-9397-08002B2CF9AE}" pid="30" name="Organisational_x0020_entity">
    <vt:lpwstr/>
  </property>
  <property fmtid="{D5CDD505-2E9C-101B-9397-08002B2CF9AE}" pid="31" name="_dlc_DocIdItemGuid">
    <vt:lpwstr>5f0bab48-4ce0-4eab-83cc-d71b5b88219f</vt:lpwstr>
  </property>
  <property fmtid="{D5CDD505-2E9C-101B-9397-08002B2CF9AE}" pid="32" name="Organisational entity">
    <vt:lpwstr/>
  </property>
  <property fmtid="{D5CDD505-2E9C-101B-9397-08002B2CF9AE}" pid="33" name="IconOverlay">
    <vt:lpwstr/>
  </property>
  <property fmtid="{D5CDD505-2E9C-101B-9397-08002B2CF9AE}" pid="34" name="Document ID Value">
    <vt:lpwstr>PKKMWAM5UKCP-1108600927-1303</vt:lpwstr>
  </property>
  <property fmtid="{D5CDD505-2E9C-101B-9397-08002B2CF9AE}" pid="35" name="MSIP_Label_3976fa30-1907-4356-8241-62ea5e1c0256_Enabled">
    <vt:lpwstr>true</vt:lpwstr>
  </property>
  <property fmtid="{D5CDD505-2E9C-101B-9397-08002B2CF9AE}" pid="36" name="MSIP_Label_3976fa30-1907-4356-8241-62ea5e1c0256_SetDate">
    <vt:lpwstr>2020-09-30T12:03:24Z</vt:lpwstr>
  </property>
  <property fmtid="{D5CDD505-2E9C-101B-9397-08002B2CF9AE}" pid="37" name="MSIP_Label_3976fa30-1907-4356-8241-62ea5e1c0256_Method">
    <vt:lpwstr>Standard</vt:lpwstr>
  </property>
  <property fmtid="{D5CDD505-2E9C-101B-9397-08002B2CF9AE}" pid="38" name="MSIP_Label_3976fa30-1907-4356-8241-62ea5e1c0256_Name">
    <vt:lpwstr>ESA UNCLASSIFIED – For ESA Official Use Only</vt:lpwstr>
  </property>
  <property fmtid="{D5CDD505-2E9C-101B-9397-08002B2CF9AE}" pid="39" name="MSIP_Label_3976fa30-1907-4356-8241-62ea5e1c0256_SiteId">
    <vt:lpwstr>9a5cacd0-2bef-4dd7-ac5c-7ebe1f54f495</vt:lpwstr>
  </property>
  <property fmtid="{D5CDD505-2E9C-101B-9397-08002B2CF9AE}" pid="40" name="MSIP_Label_3976fa30-1907-4356-8241-62ea5e1c0256_ActionId">
    <vt:lpwstr>12cffb5a-e4fd-4993-a937-3b8906224a24</vt:lpwstr>
  </property>
  <property fmtid="{D5CDD505-2E9C-101B-9397-08002B2CF9AE}" pid="41" name="MSIP_Label_3976fa30-1907-4356-8241-62ea5e1c0256_ContentBits">
    <vt:lpwstr>0</vt:lpwstr>
  </property>
  <property fmtid="{D5CDD505-2E9C-101B-9397-08002B2CF9AE}" pid="42" name="MediaServiceImageTags">
    <vt:lpwstr/>
  </property>
  <property fmtid="{D5CDD505-2E9C-101B-9397-08002B2CF9AE}" pid="43" name="Image Tags">
    <vt:lpwstr/>
  </property>
  <property fmtid="{D5CDD505-2E9C-101B-9397-08002B2CF9AE}" pid="44" name="Unified Compliance Policy UI Action">
    <vt:lpwstr/>
  </property>
  <property fmtid="{D5CDD505-2E9C-101B-9397-08002B2CF9AE}" pid="45" name="Unified Compliance Policy Properties">
    <vt:lpwstr/>
  </property>
  <property fmtid="{D5CDD505-2E9C-101B-9397-08002B2CF9AE}" pid="46" name="Date">
    <vt:lpwstr/>
  </property>
</Properties>
</file>