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1pPr>
    <a:lvl2pPr marL="1475597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2pPr>
    <a:lvl3pPr marL="2951198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3pPr>
    <a:lvl4pPr marL="4426795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4pPr>
    <a:lvl5pPr marL="5902396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5pPr>
    <a:lvl6pPr marL="7377993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6pPr>
    <a:lvl7pPr marL="8853594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7pPr>
    <a:lvl8pPr marL="10329191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8pPr>
    <a:lvl9pPr marL="11804791" algn="l" defTabSz="2951198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C2F"/>
    <a:srgbClr val="D43E32"/>
    <a:srgbClr val="A06531"/>
    <a:srgbClr val="5EB345"/>
    <a:srgbClr val="8CC63F"/>
    <a:srgbClr val="8DAB6A"/>
    <a:srgbClr val="00A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490" autoAdjust="0"/>
  </p:normalViewPr>
  <p:slideViewPr>
    <p:cSldViewPr>
      <p:cViewPr varScale="1">
        <p:scale>
          <a:sx n="23" d="100"/>
          <a:sy n="23" d="100"/>
        </p:scale>
        <p:origin x="2478" y="78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57924-D320-499C-84EB-36401BAE566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40F05-CDE7-4F66-91A8-144D30815E7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851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1pPr>
    <a:lvl2pPr marL="1475597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2pPr>
    <a:lvl3pPr marL="2951198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3pPr>
    <a:lvl4pPr marL="4426795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4pPr>
    <a:lvl5pPr marL="5902396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5pPr>
    <a:lvl6pPr marL="7377993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6pPr>
    <a:lvl7pPr marL="8853594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7pPr>
    <a:lvl8pPr marL="10329191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8pPr>
    <a:lvl9pPr marL="11804791" algn="l" defTabSz="2951198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7738" y="685800"/>
            <a:ext cx="2422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40F05-CDE7-4F66-91A8-144D30815E7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06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16">
            <a:extLst>
              <a:ext uri="{FF2B5EF4-FFF2-40B4-BE49-F238E27FC236}">
                <a16:creationId xmlns:a16="http://schemas.microsoft.com/office/drawing/2014/main" id="{4992BD49-689C-7ECD-499B-516B160F11AE}"/>
              </a:ext>
            </a:extLst>
          </p:cNvPr>
          <p:cNvGrpSpPr/>
          <p:nvPr userDrawn="1"/>
        </p:nvGrpSpPr>
        <p:grpSpPr>
          <a:xfrm>
            <a:off x="-2363095" y="-2249555"/>
            <a:ext cx="26109704" cy="34946481"/>
            <a:chOff x="-3580431" y="-3209960"/>
            <a:chExt cx="39559982" cy="49866215"/>
          </a:xfrm>
        </p:grpSpPr>
        <p:sp>
          <p:nvSpPr>
            <p:cNvPr id="9" name="Rectángulo 17">
              <a:extLst>
                <a:ext uri="{FF2B5EF4-FFF2-40B4-BE49-F238E27FC236}">
                  <a16:creationId xmlns:a16="http://schemas.microsoft.com/office/drawing/2014/main" id="{B0C70AD1-45F9-5B2D-17EB-306B19273C7B}"/>
                </a:ext>
              </a:extLst>
            </p:cNvPr>
            <p:cNvSpPr/>
            <p:nvPr userDrawn="1"/>
          </p:nvSpPr>
          <p:spPr>
            <a:xfrm rot="16200000">
              <a:off x="24123133" y="19370363"/>
              <a:ext cx="21880174" cy="183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7260" b="1" cap="all" dirty="0">
                  <a:solidFill>
                    <a:schemeClr val="bg1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Non-printable area</a:t>
              </a:r>
              <a:endParaRPr lang="es-ES" sz="726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ángulo 18">
              <a:extLst>
                <a:ext uri="{FF2B5EF4-FFF2-40B4-BE49-F238E27FC236}">
                  <a16:creationId xmlns:a16="http://schemas.microsoft.com/office/drawing/2014/main" id="{BD84A0A2-6034-9977-373D-BE05B5E10DEB}"/>
                </a:ext>
              </a:extLst>
            </p:cNvPr>
            <p:cNvSpPr/>
            <p:nvPr userDrawn="1"/>
          </p:nvSpPr>
          <p:spPr>
            <a:xfrm>
              <a:off x="-287905" y="44930294"/>
              <a:ext cx="32687193" cy="17259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7260" b="1" cap="all" dirty="0">
                  <a:solidFill>
                    <a:schemeClr val="bg1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Non-printable area</a:t>
              </a:r>
              <a:endParaRPr lang="es-ES" sz="726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ángulo 19">
              <a:extLst>
                <a:ext uri="{FF2B5EF4-FFF2-40B4-BE49-F238E27FC236}">
                  <a16:creationId xmlns:a16="http://schemas.microsoft.com/office/drawing/2014/main" id="{734C2806-BAED-CE0F-7DF6-22FDA77B2C12}"/>
                </a:ext>
              </a:extLst>
            </p:cNvPr>
            <p:cNvSpPr/>
            <p:nvPr userDrawn="1"/>
          </p:nvSpPr>
          <p:spPr>
            <a:xfrm rot="16200000">
              <a:off x="-13604187" y="19370365"/>
              <a:ext cx="21880174" cy="183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7260" b="1" cap="all" dirty="0">
                  <a:solidFill>
                    <a:schemeClr val="bg1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Non-printable area</a:t>
              </a:r>
              <a:endParaRPr lang="es-ES" sz="726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ángulo 20">
              <a:extLst>
                <a:ext uri="{FF2B5EF4-FFF2-40B4-BE49-F238E27FC236}">
                  <a16:creationId xmlns:a16="http://schemas.microsoft.com/office/drawing/2014/main" id="{516827B7-A262-211B-16F5-6F029C3C0F9B}"/>
                </a:ext>
              </a:extLst>
            </p:cNvPr>
            <p:cNvSpPr/>
            <p:nvPr userDrawn="1"/>
          </p:nvSpPr>
          <p:spPr>
            <a:xfrm>
              <a:off x="-135505" y="-3209960"/>
              <a:ext cx="32687192" cy="17259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7260" b="1" cap="all" dirty="0">
                  <a:solidFill>
                    <a:schemeClr val="bg1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Non-printable area</a:t>
              </a:r>
              <a:endParaRPr lang="es-ES" sz="726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FC7A8C9D-A834-6084-694E-DC19791672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76"/>
            <a:ext cx="11682616" cy="323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C7511A-7606-973D-B4FA-3BD74C15C1DD}"/>
              </a:ext>
            </a:extLst>
          </p:cNvPr>
          <p:cNvSpPr txBox="1"/>
          <p:nvPr userDrawn="1"/>
        </p:nvSpPr>
        <p:spPr>
          <a:xfrm>
            <a:off x="24754594" y="327716"/>
            <a:ext cx="20306256" cy="282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8800" b="1" dirty="0"/>
              <a:t>Poster Preparation Instructions</a:t>
            </a:r>
          </a:p>
          <a:p>
            <a:pPr lvl="0"/>
            <a:endParaRPr lang="en-GB" dirty="0"/>
          </a:p>
          <a:p>
            <a:pPr marL="914400" lvl="0" indent="-914400">
              <a:buFont typeface="+mj-lt"/>
              <a:buAutoNum type="arabicPeriod"/>
            </a:pPr>
            <a:r>
              <a:rPr lang="en-GB" b="1" dirty="0"/>
              <a:t>Poster Dimensions &amp; Material</a:t>
            </a:r>
          </a:p>
          <a:p>
            <a:pPr marL="2406650" lvl="1" indent="-931863">
              <a:buFont typeface="Arial" panose="020B0604020202020204" pitchFamily="34" charset="0"/>
              <a:buChar char="•"/>
            </a:pPr>
            <a:r>
              <a:rPr lang="en-GB" b="1" dirty="0"/>
              <a:t>Size</a:t>
            </a:r>
            <a:r>
              <a:rPr lang="en-GB" dirty="0"/>
              <a:t>: A1</a:t>
            </a:r>
          </a:p>
          <a:p>
            <a:pPr marL="2406650" lvl="1" indent="-931863">
              <a:buFont typeface="Arial" panose="020B0604020202020204" pitchFamily="34" charset="0"/>
              <a:buChar char="•"/>
            </a:pPr>
            <a:r>
              <a:rPr lang="en-GB" b="1" dirty="0"/>
              <a:t>Material</a:t>
            </a:r>
            <a:r>
              <a:rPr lang="en-GB" dirty="0"/>
              <a:t>: Matte paper, 150-200gsm</a:t>
            </a:r>
          </a:p>
          <a:p>
            <a:pPr marL="2406650" lvl="1" indent="-931863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b="1" dirty="0"/>
              <a:t>2.  Text Formatting</a:t>
            </a:r>
          </a:p>
          <a:p>
            <a:pPr marL="2406650" lvl="0" indent="-857250">
              <a:buFont typeface="Arial" panose="020B0604020202020204" pitchFamily="34" charset="0"/>
              <a:buChar char="•"/>
            </a:pPr>
            <a:r>
              <a:rPr lang="en-GB" b="1" dirty="0"/>
              <a:t>Font</a:t>
            </a:r>
            <a:r>
              <a:rPr lang="en-GB" dirty="0"/>
              <a:t>: Aptos, Calibri, or Lato </a:t>
            </a:r>
            <a:r>
              <a:rPr lang="en-GB" i="1" dirty="0"/>
              <a:t>(The same font must be used throughout the poster)</a:t>
            </a:r>
          </a:p>
          <a:p>
            <a:pPr marL="2406650" lvl="0" indent="-857250">
              <a:buFont typeface="Arial" panose="020B0604020202020204" pitchFamily="34" charset="0"/>
              <a:buChar char="•"/>
            </a:pPr>
            <a:r>
              <a:rPr lang="en-GB" b="1" dirty="0"/>
              <a:t>Title font size</a:t>
            </a:r>
            <a:r>
              <a:rPr lang="en-GB" dirty="0"/>
              <a:t>: 50-70 pt </a:t>
            </a:r>
            <a:r>
              <a:rPr lang="en-GB" i="1" dirty="0"/>
              <a:t>(If your title is long, you may need to use a slightly smaller font size)</a:t>
            </a:r>
            <a:endParaRPr lang="en-GB" dirty="0"/>
          </a:p>
          <a:p>
            <a:pPr lvl="0"/>
            <a:r>
              <a:rPr lang="en-GB" dirty="0"/>
              <a:t>       </a:t>
            </a:r>
          </a:p>
          <a:p>
            <a:pPr lvl="0"/>
            <a:r>
              <a:rPr lang="en-GB" b="1" dirty="0"/>
              <a:t>3.  Text Formatting Tools</a:t>
            </a:r>
          </a:p>
          <a:p>
            <a:pPr marL="2406650" lvl="0" indent="-857250">
              <a:buFont typeface="Arial" panose="020B0604020202020204" pitchFamily="34" charset="0"/>
              <a:buChar char="•"/>
            </a:pPr>
            <a:r>
              <a:rPr lang="en-GB" dirty="0"/>
              <a:t>To remove existing formatting before pasting text, use: deformat.johnjago.com</a:t>
            </a:r>
          </a:p>
          <a:p>
            <a:pPr marL="2406650" lvl="0" indent="-85725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b="1" dirty="0"/>
              <a:t>4.  Presenter Information </a:t>
            </a:r>
            <a:r>
              <a:rPr lang="en-GB" dirty="0"/>
              <a:t>(Upper Right Corner)</a:t>
            </a:r>
          </a:p>
          <a:p>
            <a:pPr marL="2309813" lvl="0" indent="-857250">
              <a:buFont typeface="Arial" panose="020B0604020202020204" pitchFamily="34" charset="0"/>
              <a:buChar char="•"/>
            </a:pPr>
            <a:r>
              <a:rPr lang="en-GB" dirty="0"/>
              <a:t>Include only:</a:t>
            </a:r>
          </a:p>
          <a:p>
            <a:pPr marL="3416300" lvl="0" indent="-857250">
              <a:buFont typeface="Courier New" panose="02070309020205020404" pitchFamily="49" charset="0"/>
              <a:buChar char="o"/>
            </a:pPr>
            <a:r>
              <a:rPr lang="en-GB" dirty="0"/>
              <a:t>Main applicant (presenter)</a:t>
            </a:r>
          </a:p>
          <a:p>
            <a:pPr marL="3416300" lvl="0" indent="-857250">
              <a:buFont typeface="Courier New" panose="02070309020205020404" pitchFamily="49" charset="0"/>
              <a:buChar char="o"/>
            </a:pPr>
            <a:r>
              <a:rPr lang="en-GB" dirty="0"/>
              <a:t>Principal Investigator (if different from main applicant)</a:t>
            </a:r>
          </a:p>
          <a:p>
            <a:pPr lvl="0"/>
            <a:r>
              <a:rPr lang="en-GB" dirty="0"/>
              <a:t>     </a:t>
            </a:r>
            <a:r>
              <a:rPr lang="en-GB" b="1" dirty="0"/>
              <a:t>Note</a:t>
            </a:r>
            <a:r>
              <a:rPr lang="en-GB" dirty="0"/>
              <a:t>: Co-authors can be included in the full programme.</a:t>
            </a:r>
          </a:p>
          <a:p>
            <a:pPr lvl="0"/>
            <a:endParaRPr lang="en-GB" dirty="0"/>
          </a:p>
          <a:p>
            <a:pPr lvl="0"/>
            <a:r>
              <a:rPr lang="en-GB" b="1" dirty="0"/>
              <a:t>5.  General Layout Guidance</a:t>
            </a:r>
          </a:p>
          <a:p>
            <a:pPr marL="2262188" lvl="0" indent="-857250">
              <a:buFont typeface="Arial" panose="020B0604020202020204" pitchFamily="34" charset="0"/>
              <a:buChar char="•"/>
            </a:pPr>
            <a:r>
              <a:rPr lang="en-GB" dirty="0"/>
              <a:t>Follow the template sections: Project Brief, Methodology, Results &amp; Conclusions, and Images.</a:t>
            </a:r>
          </a:p>
          <a:p>
            <a:pPr marL="2262188" lvl="0" indent="-857250">
              <a:buFont typeface="Arial" panose="020B0604020202020204" pitchFamily="34" charset="0"/>
              <a:buChar char="•"/>
            </a:pPr>
            <a:r>
              <a:rPr lang="en-GB" dirty="0"/>
              <a:t>Ensure all text and images are legible and visually separated.</a:t>
            </a:r>
          </a:p>
          <a:p>
            <a:pPr marL="2262188" lvl="0" indent="-857250">
              <a:buFont typeface="Arial" panose="020B0604020202020204" pitchFamily="34" charset="0"/>
              <a:buChar char="•"/>
            </a:pPr>
            <a:r>
              <a:rPr lang="en-GB" dirty="0"/>
              <a:t>A suggested word count is provided for each section as guidance. The overall poster should not exceed 350-400 words in total.</a:t>
            </a:r>
          </a:p>
        </p:txBody>
      </p:sp>
    </p:spTree>
    <p:extLst>
      <p:ext uri="{BB962C8B-B14F-4D97-AF65-F5344CB8AC3E}">
        <p14:creationId xmlns:p14="http://schemas.microsoft.com/office/powerpoint/2010/main" val="197860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50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8" y="1212417"/>
            <a:ext cx="4811316" cy="258320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1" y="1212417"/>
            <a:ext cx="14077553" cy="258320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15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58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60" y="19454629"/>
            <a:ext cx="18176081" cy="6012994"/>
          </a:xfrm>
        </p:spPr>
        <p:txBody>
          <a:bodyPr anchor="t"/>
          <a:lstStyle>
            <a:lvl1pPr algn="l">
              <a:defRPr sz="12472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60" y="12831934"/>
            <a:ext cx="18176081" cy="6622700"/>
          </a:xfrm>
        </p:spPr>
        <p:txBody>
          <a:bodyPr anchor="b"/>
          <a:lstStyle>
            <a:lvl1pPr marL="0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1pPr>
            <a:lvl2pPr marL="1425558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2pPr>
            <a:lvl3pPr marL="2851119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3pPr>
            <a:lvl4pPr marL="4276677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4pPr>
            <a:lvl5pPr marL="5702238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5pPr>
            <a:lvl6pPr marL="7127796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6pPr>
            <a:lvl7pPr marL="8553357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7pPr>
            <a:lvl8pPr marL="9978915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8pPr>
            <a:lvl9pPr marL="11404473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06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1" y="7064221"/>
            <a:ext cx="9444434" cy="19980240"/>
          </a:xfrm>
        </p:spPr>
        <p:txBody>
          <a:bodyPr/>
          <a:lstStyle>
            <a:lvl1pPr>
              <a:defRPr sz="8731"/>
            </a:lvl1pPr>
            <a:lvl2pPr>
              <a:defRPr sz="7483"/>
            </a:lvl2pPr>
            <a:lvl3pPr>
              <a:defRPr sz="6236"/>
            </a:lvl3pPr>
            <a:lvl4pPr>
              <a:defRPr sz="5613"/>
            </a:lvl4pPr>
            <a:lvl5pPr>
              <a:defRPr sz="5613"/>
            </a:lvl5pPr>
            <a:lvl6pPr>
              <a:defRPr sz="5613"/>
            </a:lvl6pPr>
            <a:lvl7pPr>
              <a:defRPr sz="5613"/>
            </a:lvl7pPr>
            <a:lvl8pPr>
              <a:defRPr sz="5613"/>
            </a:lvl8pPr>
            <a:lvl9pPr>
              <a:defRPr sz="56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10" y="7064221"/>
            <a:ext cx="9444434" cy="19980240"/>
          </a:xfrm>
        </p:spPr>
        <p:txBody>
          <a:bodyPr/>
          <a:lstStyle>
            <a:lvl1pPr>
              <a:defRPr sz="8731"/>
            </a:lvl1pPr>
            <a:lvl2pPr>
              <a:defRPr sz="7483"/>
            </a:lvl2pPr>
            <a:lvl3pPr>
              <a:defRPr sz="6236"/>
            </a:lvl3pPr>
            <a:lvl4pPr>
              <a:defRPr sz="5613"/>
            </a:lvl4pPr>
            <a:lvl5pPr>
              <a:defRPr sz="5613"/>
            </a:lvl5pPr>
            <a:lvl6pPr>
              <a:defRPr sz="5613"/>
            </a:lvl6pPr>
            <a:lvl7pPr>
              <a:defRPr sz="5613"/>
            </a:lvl7pPr>
            <a:lvl8pPr>
              <a:defRPr sz="5613"/>
            </a:lvl8pPr>
            <a:lvl9pPr>
              <a:defRPr sz="56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16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6" y="6776883"/>
            <a:ext cx="9448148" cy="282428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58" indent="0">
              <a:buNone/>
              <a:defRPr sz="6236" b="1"/>
            </a:lvl2pPr>
            <a:lvl3pPr marL="2851119" indent="0">
              <a:buNone/>
              <a:defRPr sz="5613" b="1"/>
            </a:lvl3pPr>
            <a:lvl4pPr marL="4276677" indent="0">
              <a:buNone/>
              <a:defRPr sz="4989" b="1"/>
            </a:lvl4pPr>
            <a:lvl5pPr marL="5702238" indent="0">
              <a:buNone/>
              <a:defRPr sz="4989" b="1"/>
            </a:lvl5pPr>
            <a:lvl6pPr marL="7127796" indent="0">
              <a:buNone/>
              <a:defRPr sz="4989" b="1"/>
            </a:lvl6pPr>
            <a:lvl7pPr marL="8553357" indent="0">
              <a:buNone/>
              <a:defRPr sz="4989" b="1"/>
            </a:lvl7pPr>
            <a:lvl8pPr marL="9978915" indent="0">
              <a:buNone/>
              <a:defRPr sz="4989" b="1"/>
            </a:lvl8pPr>
            <a:lvl9pPr marL="11404473" indent="0">
              <a:buNone/>
              <a:defRPr sz="49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6" y="9601166"/>
            <a:ext cx="9448148" cy="17443290"/>
          </a:xfrm>
        </p:spPr>
        <p:txBody>
          <a:bodyPr/>
          <a:lstStyle>
            <a:lvl1pPr>
              <a:defRPr sz="7483"/>
            </a:lvl1pPr>
            <a:lvl2pPr>
              <a:defRPr sz="6236"/>
            </a:lvl2pPr>
            <a:lvl3pPr>
              <a:defRPr sz="5613"/>
            </a:lvl3pPr>
            <a:lvl4pPr>
              <a:defRPr sz="4989"/>
            </a:lvl4pPr>
            <a:lvl5pPr>
              <a:defRPr sz="4989"/>
            </a:lvl5pPr>
            <a:lvl6pPr>
              <a:defRPr sz="4989"/>
            </a:lvl6pPr>
            <a:lvl7pPr>
              <a:defRPr sz="4989"/>
            </a:lvl7pPr>
            <a:lvl8pPr>
              <a:defRPr sz="4989"/>
            </a:lvl8pPr>
            <a:lvl9pPr>
              <a:defRPr sz="49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7" y="6776883"/>
            <a:ext cx="9451858" cy="282428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58" indent="0">
              <a:buNone/>
              <a:defRPr sz="6236" b="1"/>
            </a:lvl2pPr>
            <a:lvl3pPr marL="2851119" indent="0">
              <a:buNone/>
              <a:defRPr sz="5613" b="1"/>
            </a:lvl3pPr>
            <a:lvl4pPr marL="4276677" indent="0">
              <a:buNone/>
              <a:defRPr sz="4989" b="1"/>
            </a:lvl4pPr>
            <a:lvl5pPr marL="5702238" indent="0">
              <a:buNone/>
              <a:defRPr sz="4989" b="1"/>
            </a:lvl5pPr>
            <a:lvl6pPr marL="7127796" indent="0">
              <a:buNone/>
              <a:defRPr sz="4989" b="1"/>
            </a:lvl6pPr>
            <a:lvl7pPr marL="8553357" indent="0">
              <a:buNone/>
              <a:defRPr sz="4989" b="1"/>
            </a:lvl7pPr>
            <a:lvl8pPr marL="9978915" indent="0">
              <a:buNone/>
              <a:defRPr sz="4989" b="1"/>
            </a:lvl8pPr>
            <a:lvl9pPr marL="11404473" indent="0">
              <a:buNone/>
              <a:defRPr sz="49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7" y="9601166"/>
            <a:ext cx="9451858" cy="17443290"/>
          </a:xfrm>
        </p:spPr>
        <p:txBody>
          <a:bodyPr/>
          <a:lstStyle>
            <a:lvl1pPr>
              <a:defRPr sz="7483"/>
            </a:lvl1pPr>
            <a:lvl2pPr>
              <a:defRPr sz="6236"/>
            </a:lvl2pPr>
            <a:lvl3pPr>
              <a:defRPr sz="5613"/>
            </a:lvl3pPr>
            <a:lvl4pPr>
              <a:defRPr sz="4989"/>
            </a:lvl4pPr>
            <a:lvl5pPr>
              <a:defRPr sz="4989"/>
            </a:lvl5pPr>
            <a:lvl6pPr>
              <a:defRPr sz="4989"/>
            </a:lvl6pPr>
            <a:lvl7pPr>
              <a:defRPr sz="4989"/>
            </a:lvl7pPr>
            <a:lvl8pPr>
              <a:defRPr sz="4989"/>
            </a:lvl8pPr>
            <a:lvl9pPr>
              <a:defRPr sz="49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07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928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0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6" y="1205403"/>
            <a:ext cx="7035066" cy="5129967"/>
          </a:xfrm>
        </p:spPr>
        <p:txBody>
          <a:bodyPr anchor="b"/>
          <a:lstStyle>
            <a:lvl1pPr algn="l">
              <a:defRPr sz="623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3" y="1205408"/>
            <a:ext cx="11954042" cy="25839057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6" y="6335371"/>
            <a:ext cx="7035066" cy="20709090"/>
          </a:xfrm>
        </p:spPr>
        <p:txBody>
          <a:bodyPr/>
          <a:lstStyle>
            <a:lvl1pPr marL="0" indent="0">
              <a:buNone/>
              <a:defRPr sz="4365"/>
            </a:lvl1pPr>
            <a:lvl2pPr marL="1425558" indent="0">
              <a:buNone/>
              <a:defRPr sz="3742"/>
            </a:lvl2pPr>
            <a:lvl3pPr marL="2851119" indent="0">
              <a:buNone/>
              <a:defRPr sz="3118"/>
            </a:lvl3pPr>
            <a:lvl4pPr marL="4276677" indent="0">
              <a:buNone/>
              <a:defRPr sz="2806"/>
            </a:lvl4pPr>
            <a:lvl5pPr marL="5702238" indent="0">
              <a:buNone/>
              <a:defRPr sz="2806"/>
            </a:lvl5pPr>
            <a:lvl6pPr marL="7127796" indent="0">
              <a:buNone/>
              <a:defRPr sz="2806"/>
            </a:lvl6pPr>
            <a:lvl7pPr marL="8553357" indent="0">
              <a:buNone/>
              <a:defRPr sz="2806"/>
            </a:lvl7pPr>
            <a:lvl8pPr marL="9978915" indent="0">
              <a:buNone/>
              <a:defRPr sz="2806"/>
            </a:lvl8pPr>
            <a:lvl9pPr marL="11404473" indent="0">
              <a:buNone/>
              <a:defRPr sz="28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653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0" y="21192654"/>
            <a:ext cx="12830175" cy="2501913"/>
          </a:xfrm>
        </p:spPr>
        <p:txBody>
          <a:bodyPr anchor="b"/>
          <a:lstStyle>
            <a:lvl1pPr algn="l">
              <a:defRPr sz="623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0" y="2705145"/>
            <a:ext cx="12830175" cy="18165128"/>
          </a:xfrm>
        </p:spPr>
        <p:txBody>
          <a:bodyPr/>
          <a:lstStyle>
            <a:lvl1pPr marL="0" indent="0">
              <a:buNone/>
              <a:defRPr sz="9978"/>
            </a:lvl1pPr>
            <a:lvl2pPr marL="1425558" indent="0">
              <a:buNone/>
              <a:defRPr sz="8731"/>
            </a:lvl2pPr>
            <a:lvl3pPr marL="2851119" indent="0">
              <a:buNone/>
              <a:defRPr sz="7483"/>
            </a:lvl3pPr>
            <a:lvl4pPr marL="4276677" indent="0">
              <a:buNone/>
              <a:defRPr sz="6236"/>
            </a:lvl4pPr>
            <a:lvl5pPr marL="5702238" indent="0">
              <a:buNone/>
              <a:defRPr sz="6236"/>
            </a:lvl5pPr>
            <a:lvl6pPr marL="7127796" indent="0">
              <a:buNone/>
              <a:defRPr sz="6236"/>
            </a:lvl6pPr>
            <a:lvl7pPr marL="8553357" indent="0">
              <a:buNone/>
              <a:defRPr sz="6236"/>
            </a:lvl7pPr>
            <a:lvl8pPr marL="9978915" indent="0">
              <a:buNone/>
              <a:defRPr sz="6236"/>
            </a:lvl8pPr>
            <a:lvl9pPr marL="11404473" indent="0">
              <a:buNone/>
              <a:defRPr sz="6236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0" y="23694568"/>
            <a:ext cx="12830175" cy="3553129"/>
          </a:xfrm>
        </p:spPr>
        <p:txBody>
          <a:bodyPr/>
          <a:lstStyle>
            <a:lvl1pPr marL="0" indent="0">
              <a:buNone/>
              <a:defRPr sz="4365"/>
            </a:lvl1pPr>
            <a:lvl2pPr marL="1425558" indent="0">
              <a:buNone/>
              <a:defRPr sz="3742"/>
            </a:lvl2pPr>
            <a:lvl3pPr marL="2851119" indent="0">
              <a:buNone/>
              <a:defRPr sz="3118"/>
            </a:lvl3pPr>
            <a:lvl4pPr marL="4276677" indent="0">
              <a:buNone/>
              <a:defRPr sz="2806"/>
            </a:lvl4pPr>
            <a:lvl5pPr marL="5702238" indent="0">
              <a:buNone/>
              <a:defRPr sz="2806"/>
            </a:lvl5pPr>
            <a:lvl6pPr marL="7127796" indent="0">
              <a:buNone/>
              <a:defRPr sz="2806"/>
            </a:lvl6pPr>
            <a:lvl7pPr marL="8553357" indent="0">
              <a:buNone/>
              <a:defRPr sz="2806"/>
            </a:lvl7pPr>
            <a:lvl8pPr marL="9978915" indent="0">
              <a:buNone/>
              <a:defRPr sz="2806"/>
            </a:lvl8pPr>
            <a:lvl9pPr marL="11404473" indent="0">
              <a:buNone/>
              <a:defRPr sz="28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918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9B291001-0D9D-405A-8BDC-74B6E4FEF6C5}" type="datetimeFigureOut">
              <a:rPr lang="en-GB" smtClean="0"/>
              <a:pPr/>
              <a:t>29/01/2026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06072" y="28060644"/>
            <a:ext cx="6771481" cy="161187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324931" y="28060644"/>
            <a:ext cx="4989513" cy="1611874"/>
          </a:xfrm>
          <a:prstGeom prst="rect">
            <a:avLst/>
          </a:prstGeom>
        </p:spPr>
        <p:txBody>
          <a:bodyPr/>
          <a:lstStyle/>
          <a:p>
            <a:fld id="{3821ECB2-19F4-4E70-BAB2-4F4EE63D4F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999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1" y="1212412"/>
            <a:ext cx="19245263" cy="5045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7064220"/>
            <a:ext cx="19245263" cy="22474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441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51119" rtl="0" eaLnBrk="1" latinLnBrk="0" hangingPunct="1">
        <a:spcBef>
          <a:spcPct val="0"/>
        </a:spcBef>
        <a:buNone/>
        <a:defRPr sz="11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851119" rtl="0" eaLnBrk="1" latinLnBrk="0" hangingPunct="1">
        <a:spcBef>
          <a:spcPct val="20000"/>
        </a:spcBef>
        <a:buFont typeface="Arial" pitchFamily="34" charset="0"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2316533" indent="-890975" algn="l" defTabSz="2851119" rtl="0" eaLnBrk="1" latinLnBrk="0" hangingPunct="1">
        <a:spcBef>
          <a:spcPct val="20000"/>
        </a:spcBef>
        <a:buFont typeface="Arial" pitchFamily="34" charset="0"/>
        <a:buChar char="–"/>
        <a:defRPr sz="8731" kern="1200">
          <a:solidFill>
            <a:schemeClr val="tx1"/>
          </a:solidFill>
          <a:latin typeface="+mn-lt"/>
          <a:ea typeface="+mn-ea"/>
          <a:cs typeface="+mn-cs"/>
        </a:defRPr>
      </a:lvl2pPr>
      <a:lvl3pPr marL="3563898" indent="-712779" algn="l" defTabSz="2851119" rtl="0" eaLnBrk="1" latinLnBrk="0" hangingPunct="1">
        <a:spcBef>
          <a:spcPct val="20000"/>
        </a:spcBef>
        <a:buFont typeface="Arial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3pPr>
      <a:lvl4pPr marL="4989459" indent="-712779" algn="l" defTabSz="2851119" rtl="0" eaLnBrk="1" latinLnBrk="0" hangingPunct="1">
        <a:spcBef>
          <a:spcPct val="20000"/>
        </a:spcBef>
        <a:buFont typeface="Arial" pitchFamily="34" charset="0"/>
        <a:buChar char="–"/>
        <a:defRPr sz="6236" kern="1200">
          <a:solidFill>
            <a:schemeClr val="tx1"/>
          </a:solidFill>
          <a:latin typeface="+mn-lt"/>
          <a:ea typeface="+mn-ea"/>
          <a:cs typeface="+mn-cs"/>
        </a:defRPr>
      </a:lvl4pPr>
      <a:lvl5pPr marL="6415017" indent="-712779" algn="l" defTabSz="2851119" rtl="0" eaLnBrk="1" latinLnBrk="0" hangingPunct="1">
        <a:spcBef>
          <a:spcPct val="20000"/>
        </a:spcBef>
        <a:buFont typeface="Arial" pitchFamily="34" charset="0"/>
        <a:buChar char="»"/>
        <a:defRPr sz="6236" kern="1200">
          <a:solidFill>
            <a:schemeClr val="tx1"/>
          </a:solidFill>
          <a:latin typeface="+mn-lt"/>
          <a:ea typeface="+mn-ea"/>
          <a:cs typeface="+mn-cs"/>
        </a:defRPr>
      </a:lvl5pPr>
      <a:lvl6pPr marL="7840575" indent="-712779" algn="l" defTabSz="2851119" rtl="0" eaLnBrk="1" latinLnBrk="0" hangingPunct="1">
        <a:spcBef>
          <a:spcPct val="20000"/>
        </a:spcBef>
        <a:buFont typeface="Arial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6pPr>
      <a:lvl7pPr marL="9266136" indent="-712779" algn="l" defTabSz="2851119" rtl="0" eaLnBrk="1" latinLnBrk="0" hangingPunct="1">
        <a:spcBef>
          <a:spcPct val="20000"/>
        </a:spcBef>
        <a:buFont typeface="Arial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7pPr>
      <a:lvl8pPr marL="10691694" indent="-712779" algn="l" defTabSz="2851119" rtl="0" eaLnBrk="1" latinLnBrk="0" hangingPunct="1">
        <a:spcBef>
          <a:spcPct val="20000"/>
        </a:spcBef>
        <a:buFont typeface="Arial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8pPr>
      <a:lvl9pPr marL="12117252" indent="-712779" algn="l" defTabSz="2851119" rtl="0" eaLnBrk="1" latinLnBrk="0" hangingPunct="1">
        <a:spcBef>
          <a:spcPct val="20000"/>
        </a:spcBef>
        <a:buFont typeface="Arial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58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19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677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238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796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357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8915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473" algn="l" defTabSz="2851119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49210" y="5431832"/>
            <a:ext cx="19692264" cy="501586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r>
              <a:rPr lang="en-GB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 brief</a:t>
            </a:r>
          </a:p>
          <a:p>
            <a:r>
              <a:rPr lang="en-GB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Aims &amp; objectives</a:t>
            </a:r>
          </a:p>
          <a:p>
            <a:endParaRPr lang="en-GB" sz="2494" dirty="0">
              <a:latin typeface="Expressway Rg" pitchFamily="50" charset="0"/>
            </a:endParaRPr>
          </a:p>
          <a:p>
            <a:r>
              <a:rPr lang="en-GB" sz="3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Font size: 30-35 pt</a:t>
            </a:r>
          </a:p>
          <a:p>
            <a:r>
              <a:rPr lang="en-GB" sz="3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Words: 80-100</a:t>
            </a: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952741" y="21926976"/>
            <a:ext cx="10075145" cy="7396206"/>
            <a:chOff x="296390" y="5724128"/>
            <a:chExt cx="3348634" cy="2304256"/>
          </a:xfrm>
        </p:grpSpPr>
        <p:sp>
          <p:nvSpPr>
            <p:cNvPr id="45" name="Rectangle 44"/>
            <p:cNvSpPr/>
            <p:nvPr/>
          </p:nvSpPr>
          <p:spPr>
            <a:xfrm>
              <a:off x="296390" y="5724128"/>
              <a:ext cx="3348634" cy="2304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119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296390" y="5724128"/>
              <a:ext cx="3348634" cy="230425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296390" y="5724128"/>
              <a:ext cx="3348634" cy="230425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9A497F0-B078-D640-A345-76427AB646EF}"/>
              </a:ext>
            </a:extLst>
          </p:cNvPr>
          <p:cNvSpPr txBox="1"/>
          <p:nvPr/>
        </p:nvSpPr>
        <p:spPr>
          <a:xfrm>
            <a:off x="952741" y="10924601"/>
            <a:ext cx="8915066" cy="986334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r>
              <a:rPr lang="en-GB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Methodology</a:t>
            </a:r>
          </a:p>
          <a:p>
            <a:r>
              <a:rPr lang="en-GB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Tools &amp; prototypes</a:t>
            </a:r>
          </a:p>
          <a:p>
            <a:endParaRPr lang="en-GB" sz="2494" dirty="0">
              <a:latin typeface="Expressway Rg" pitchFamily="50" charset="0"/>
            </a:endParaRPr>
          </a:p>
          <a:p>
            <a:r>
              <a:rPr lang="en-GB" sz="3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Font size: 30-35 pt</a:t>
            </a:r>
          </a:p>
          <a:p>
            <a:r>
              <a:rPr lang="en-GB" sz="3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Words: 120-150</a:t>
            </a: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B5D2EA-E52C-4D4F-AFCC-85AFAF23B4D2}"/>
              </a:ext>
            </a:extLst>
          </p:cNvPr>
          <p:cNvSpPr txBox="1"/>
          <p:nvPr/>
        </p:nvSpPr>
        <p:spPr>
          <a:xfrm>
            <a:off x="11622958" y="22140441"/>
            <a:ext cx="8752008" cy="6870022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r>
              <a:rPr lang="en-GB" sz="5301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Results &amp; conclusions</a:t>
            </a:r>
          </a:p>
          <a:p>
            <a:r>
              <a:rPr lang="en-GB" sz="3742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Results &amp; prototypes</a:t>
            </a: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3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Font size: 30-35 pt</a:t>
            </a:r>
          </a:p>
          <a:p>
            <a:r>
              <a:rPr lang="en-GB" sz="3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Words: 80-100</a:t>
            </a: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3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AABC74-3432-B74B-8BFD-6A0B68B8EB35}"/>
              </a:ext>
            </a:extLst>
          </p:cNvPr>
          <p:cNvGrpSpPr/>
          <p:nvPr/>
        </p:nvGrpSpPr>
        <p:grpSpPr>
          <a:xfrm>
            <a:off x="10271342" y="10799298"/>
            <a:ext cx="10103626" cy="10218720"/>
            <a:chOff x="296390" y="5724128"/>
            <a:chExt cx="3348634" cy="230425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F93224B-C2BF-C343-9FEF-A9B9DB026257}"/>
                </a:ext>
              </a:extLst>
            </p:cNvPr>
            <p:cNvSpPr/>
            <p:nvPr/>
          </p:nvSpPr>
          <p:spPr>
            <a:xfrm>
              <a:off x="296390" y="5724128"/>
              <a:ext cx="3348634" cy="230425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119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85F8FCD-7E74-5247-9B36-EB2D3095523E}"/>
                </a:ext>
              </a:extLst>
            </p:cNvPr>
            <p:cNvCxnSpPr/>
            <p:nvPr/>
          </p:nvCxnSpPr>
          <p:spPr>
            <a:xfrm>
              <a:off x="296390" y="5724128"/>
              <a:ext cx="3348634" cy="230425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78E743F-C3A8-EF44-93F2-B34039292B32}"/>
                </a:ext>
              </a:extLst>
            </p:cNvPr>
            <p:cNvCxnSpPr/>
            <p:nvPr/>
          </p:nvCxnSpPr>
          <p:spPr>
            <a:xfrm flipH="1">
              <a:off x="296390" y="5724128"/>
              <a:ext cx="3348634" cy="230425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E773710-9712-6C45-89FD-4DD118E1FE20}"/>
              </a:ext>
            </a:extLst>
          </p:cNvPr>
          <p:cNvCxnSpPr>
            <a:cxnSpLocks/>
          </p:cNvCxnSpPr>
          <p:nvPr/>
        </p:nvCxnSpPr>
        <p:spPr>
          <a:xfrm>
            <a:off x="682700" y="10313070"/>
            <a:ext cx="1969226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36BEA68-53EB-4941-99AC-7269679244CF}"/>
              </a:ext>
            </a:extLst>
          </p:cNvPr>
          <p:cNvSpPr/>
          <p:nvPr/>
        </p:nvSpPr>
        <p:spPr>
          <a:xfrm>
            <a:off x="14202471" y="736405"/>
            <a:ext cx="5850381" cy="903453"/>
          </a:xfrm>
          <a:prstGeom prst="rect">
            <a:avLst/>
          </a:prstGeom>
          <a:noFill/>
        </p:spPr>
        <p:txBody>
          <a:bodyPr wrap="square" lIns="285115" tIns="142558" rIns="285115" bIns="142558">
            <a:spAutoFit/>
          </a:bodyPr>
          <a:lstStyle/>
          <a:p>
            <a:r>
              <a:rPr lang="en-US" sz="4000" b="1" dirty="0">
                <a:ln w="18415" cmpd="sng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Name Surname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9EAA52-9878-F542-A857-9DCD654AF75D}"/>
              </a:ext>
            </a:extLst>
          </p:cNvPr>
          <p:cNvSpPr/>
          <p:nvPr/>
        </p:nvSpPr>
        <p:spPr>
          <a:xfrm>
            <a:off x="14233184" y="1600102"/>
            <a:ext cx="5819668" cy="1211230"/>
          </a:xfrm>
          <a:prstGeom prst="rect">
            <a:avLst/>
          </a:prstGeom>
          <a:noFill/>
        </p:spPr>
        <p:txBody>
          <a:bodyPr wrap="square" lIns="285115" tIns="142558" rIns="285115" bIns="142558">
            <a:spAutoFit/>
          </a:bodyPr>
          <a:lstStyle/>
          <a:p>
            <a:r>
              <a:rPr lang="en-US" sz="3000" i="1" dirty="0">
                <a:ln w="18415" cmpd="sng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Affiliation (e.g. Department of XYZ)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CD8491-A0E9-6243-AB9D-51C391EC6DD6}"/>
              </a:ext>
            </a:extLst>
          </p:cNvPr>
          <p:cNvSpPr/>
          <p:nvPr/>
        </p:nvSpPr>
        <p:spPr>
          <a:xfrm>
            <a:off x="749210" y="3647848"/>
            <a:ext cx="18615848" cy="1169551"/>
          </a:xfrm>
          <a:prstGeom prst="rect">
            <a:avLst/>
          </a:prstGeom>
          <a:solidFill>
            <a:srgbClr val="BA0C2F"/>
          </a:solidFill>
        </p:spPr>
        <p:txBody>
          <a:bodyPr wrap="square">
            <a:spAutoFit/>
          </a:bodyPr>
          <a:lstStyle/>
          <a:p>
            <a:r>
              <a:rPr lang="en-GB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Abstract Title within this text box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25650-A1EA-9F46-BADB-36CFDC276A3C}"/>
              </a:ext>
            </a:extLst>
          </p:cNvPr>
          <p:cNvSpPr/>
          <p:nvPr/>
        </p:nvSpPr>
        <p:spPr>
          <a:xfrm>
            <a:off x="12576015" y="27876"/>
            <a:ext cx="1860213" cy="33135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5115" tIns="142558" rIns="285115" bIns="1425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94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Leave this space empty. Delete this box before printing.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12E12-70E3-544D-88CF-2F63767A7590}"/>
              </a:ext>
            </a:extLst>
          </p:cNvPr>
          <p:cNvSpPr txBox="1"/>
          <p:nvPr/>
        </p:nvSpPr>
        <p:spPr>
          <a:xfrm>
            <a:off x="11967012" y="14970668"/>
            <a:ext cx="6511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Place images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B3C6F4-36FB-9A49-BF6A-91E2E161B68C}"/>
              </a:ext>
            </a:extLst>
          </p:cNvPr>
          <p:cNvSpPr txBox="1"/>
          <p:nvPr/>
        </p:nvSpPr>
        <p:spPr>
          <a:xfrm>
            <a:off x="2574511" y="24911392"/>
            <a:ext cx="6511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Place images here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ACAC223-8127-CE4C-8D51-E43DF83023C7}"/>
              </a:ext>
            </a:extLst>
          </p:cNvPr>
          <p:cNvCxnSpPr>
            <a:cxnSpLocks/>
          </p:cNvCxnSpPr>
          <p:nvPr/>
        </p:nvCxnSpPr>
        <p:spPr>
          <a:xfrm>
            <a:off x="682700" y="21450066"/>
            <a:ext cx="19692265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730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75</Words>
  <Application>Microsoft Office PowerPoint</Application>
  <PresentationFormat>Custom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Courier New</vt:lpstr>
      <vt:lpstr>Expressway Rg</vt:lpstr>
      <vt:lpstr>Lato</vt:lpstr>
      <vt:lpstr>Office Theme</vt:lpstr>
      <vt:lpstr>PowerPoint Presentation</vt:lpstr>
    </vt:vector>
  </TitlesOfParts>
  <Company>12works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FOE Template 1</dc:title>
  <dc:creator>Stefan De Battista</dc:creator>
  <cp:lastModifiedBy>Noeleen Mifsud</cp:lastModifiedBy>
  <cp:revision>47</cp:revision>
  <dcterms:created xsi:type="dcterms:W3CDTF">2011-06-17T06:13:42Z</dcterms:created>
  <dcterms:modified xsi:type="dcterms:W3CDTF">2026-01-29T14:22:47Z</dcterms:modified>
</cp:coreProperties>
</file>