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8"/>
    <p:restoredTop sz="94524"/>
  </p:normalViewPr>
  <p:slideViewPr>
    <p:cSldViewPr snapToGrid="0">
      <p:cViewPr varScale="1">
        <p:scale>
          <a:sx n="92" d="100"/>
          <a:sy n="92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B5921D-41DA-F008-55D7-CFF514F1E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9303D5-DAC8-161A-4916-613E148AC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12CE4C-7C50-97D2-81F1-5DCB8B8A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58A93-704B-8900-144A-D3224ADE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91D055-05E2-1D82-14AE-FC985901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AAEF5-2CB7-91EF-903A-75F6D4F0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4EFE95-1C6C-17C6-716C-C10655BC8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2C3A2A-0F1F-3742-640F-99D84748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F9EFAC-9CC7-8DA4-8B3D-A44706EA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1FB13E-7809-F2DF-6A92-347CF06B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11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7D6CA04-7C6F-5077-D825-465344ED5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D889CC-7BB1-D420-8758-A5760D95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B42D01-EBF2-0780-CDD1-48B40BB1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AAA671-A6C8-209E-96BB-BE051AEA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BB3D54-AAED-76DA-B0DD-DA2D3A57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93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AD5EE-F6F3-44CF-73DF-461EB595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AA6433-FB6D-04AF-A074-FFDA9727A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9ED856-FEAE-F1B3-8566-41CE0CC8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084E2D-7014-F353-AB4C-26907F41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48DA53-DF7F-AABC-8AAC-843E932C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99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213F1-AC07-01C5-4C43-FCB8A140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1601EF-0407-C387-DE10-5E33533A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F09FFE-9955-DEF0-F726-D0FBC9BC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808D81-8634-100A-CAC7-A54B7695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5C31A1-BC8C-93A3-7DA1-0DF18C9E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66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A12A6-8BE1-35D0-E063-9086755A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90C16E-698C-549D-3054-43401AFBC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F1115B-B5E8-D6FD-A959-846819ED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9B480E-9187-65E2-2D7F-AB8DC025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4B7208-AEC8-686C-A9C3-03099B5D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4D8C8E-8395-903B-1D41-B8181417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3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5CA9B-AB6F-34A5-A83A-44C1EBA5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23E62B-DCED-C04C-3CB2-C1BFE1F67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9A65DD-C9AA-1F8E-DCBB-258CA2032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57C3C1-FD8B-98C4-ADB5-DD263DE86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0807FE-7892-DED1-B9FD-A856AB4D1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FF3679-2A3A-4788-E8C3-9766339D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4EC730-9814-2CC3-7625-C12BC524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EAA07A-C34B-B7C3-33E3-DB8CBD5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FEDD6-6685-0CF3-503C-FE208ABD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ACAC00-1C7A-AE8D-B259-9CC367F6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2E1A67-1941-D126-326B-C78F4069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B286C7-831E-873E-3899-0089FE1A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83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F2C6466-6496-7850-88D6-DD0D6992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CD64F2-B481-774C-506D-5DC10EEC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FB756A-71AF-2FD2-A848-8C7988B1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99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19A556-003D-0CCA-2ACE-384A5261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3B309-6241-999A-6B48-F874F3B0B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BE67E9-EAF5-1B9F-1E1D-8E7F92CA6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DA5D14-9654-30E1-8E52-5B490404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382252-ECB2-2B26-9E22-9D776B45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5DE275-6A05-7E9A-ED1F-57DA3608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51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228C9-198B-C2C1-590D-EAD6D863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E0B86C-1C10-3ECA-5D6D-797D03E43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DAC071-2212-1A1B-2FEF-3F60F3CBA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4F3859-9CE4-A92B-A470-3AE1837F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0DD2BB-7BC1-F0E5-43CA-909BAEEA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280CCA-CB6C-FA07-11ED-DDCD9F92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23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73D8FD-5C1E-BF28-5D97-3BBA3F00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A6320B-4727-5548-B09B-37F898033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D840A8-D4BE-1D45-EEEA-B4114B7BE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D6F92A-6987-4A4F-957C-3EA296169D8A}" type="datetimeFigureOut">
              <a:rPr lang="it-IT" smtClean="0"/>
              <a:t>02/04/2026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43271F-CFC9-65C2-81CE-800BF46D4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F12A5F-7253-A4D2-16E0-73CFAD1A7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07038-7154-354B-98D2-DE956C780C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2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BC6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E55584C4-1129-9D47-86B6-1CD55C11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363"/>
            <a:ext cx="12187312" cy="9636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C87712-D38C-D416-16CF-25F2A197B82D}"/>
              </a:ext>
            </a:extLst>
          </p:cNvPr>
          <p:cNvSpPr txBox="1"/>
          <p:nvPr/>
        </p:nvSpPr>
        <p:spPr>
          <a:xfrm>
            <a:off x="5501636" y="2083733"/>
            <a:ext cx="6096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3200" b="1" dirty="0">
                <a:solidFill>
                  <a:srgbClr val="7707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Title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GB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GB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GB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GB" sz="1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1600" i="1" dirty="0" err="1"/>
              <a:t>Authors</a:t>
            </a:r>
            <a:endParaRPr lang="it-IT" sz="1600" dirty="0"/>
          </a:p>
          <a:p>
            <a:pPr algn="ctr">
              <a:buNone/>
            </a:pPr>
            <a:endParaRPr lang="it-IT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BE10C-9650-303E-D43A-4B42CD93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61" b="5008"/>
          <a:stretch>
            <a:fillRect/>
          </a:stretch>
        </p:blipFill>
        <p:spPr>
          <a:xfrm>
            <a:off x="299028" y="1620981"/>
            <a:ext cx="4052454" cy="36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1B716F9-E800-1D10-1ADC-32C4DD42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363"/>
            <a:ext cx="12187312" cy="9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84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Tema di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Rossella D'AGOSTINO</dc:creator>
  <cp:lastModifiedBy>Louis John Camilleri</cp:lastModifiedBy>
  <cp:revision>23</cp:revision>
  <dcterms:created xsi:type="dcterms:W3CDTF">2026-03-26T16:09:42Z</dcterms:created>
  <dcterms:modified xsi:type="dcterms:W3CDTF">2026-04-02T07:04:55Z</dcterms:modified>
</cp:coreProperties>
</file>