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66" r:id="rId2"/>
    <p:sldId id="267" r:id="rId3"/>
    <p:sldId id="270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595959"/>
    <a:srgbClr val="000000"/>
    <a:srgbClr val="E84D5E"/>
    <a:srgbClr val="00944A"/>
    <a:srgbClr val="65B32E"/>
    <a:srgbClr val="005847"/>
    <a:srgbClr val="CB2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84"/>
    <p:restoredTop sz="96918"/>
  </p:normalViewPr>
  <p:slideViewPr>
    <p:cSldViewPr snapToGrid="0" snapToObjects="1">
      <p:cViewPr varScale="1">
        <p:scale>
          <a:sx n="114" d="100"/>
          <a:sy n="114" d="100"/>
        </p:scale>
        <p:origin x="1056" y="102"/>
      </p:cViewPr>
      <p:guideLst>
        <p:guide orient="horz" pos="414"/>
        <p:guide pos="438"/>
        <p:guide pos="72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B7F72-DA6A-574D-863E-E452C592E34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9EB78-F6E6-F044-BDE2-3B02CC8C0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1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68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3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79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5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D9EB78-F6E6-F044-BDE2-3B02CC8C09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0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13" r="24353"/>
          <a:stretch/>
        </p:blipFill>
        <p:spPr>
          <a:xfrm>
            <a:off x="6117579" y="0"/>
            <a:ext cx="3096551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25753-AC55-D040-8716-3E6E234479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0" tIns="4680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4680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5753-AC55-D040-8716-3E6E234479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0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CB203D"/>
        </a:buClr>
        <a:buFont typeface="Courier New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CB203D"/>
        </a:buClr>
        <a:buFont typeface="Courier New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C1486D24-7516-BB4C-99B3-582EEAA89DFC}"/>
              </a:ext>
            </a:extLst>
          </p:cNvPr>
          <p:cNvSpPr txBox="1">
            <a:spLocks/>
          </p:cNvSpPr>
          <p:nvPr/>
        </p:nvSpPr>
        <p:spPr>
          <a:xfrm>
            <a:off x="695325" y="2286491"/>
            <a:ext cx="4714876" cy="678960"/>
          </a:xfrm>
          <a:prstGeom prst="rect">
            <a:avLst/>
          </a:prstGeom>
        </p:spPr>
        <p:txBody>
          <a:bodyPr vert="horz" wrap="none" lIns="0" tIns="0" rIns="91440" bIns="468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Title text here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7276077-1855-2A41-9B18-929B35DC5C95}"/>
              </a:ext>
            </a:extLst>
          </p:cNvPr>
          <p:cNvSpPr txBox="1">
            <a:spLocks/>
          </p:cNvSpPr>
          <p:nvPr/>
        </p:nvSpPr>
        <p:spPr>
          <a:xfrm>
            <a:off x="695325" y="3206750"/>
            <a:ext cx="4097739" cy="1951038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1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Subheading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914F37-54E0-F445-8BFF-F49F95FA09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7" t="-3397" r="28728" b="51508"/>
          <a:stretch/>
        </p:blipFill>
        <p:spPr>
          <a:xfrm>
            <a:off x="6202837" y="3493865"/>
            <a:ext cx="5989163" cy="336413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F2FD5F-413F-D043-A776-C6A20320AD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690293"/>
            <a:ext cx="4363058" cy="6558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812EF-D3E0-D64B-B516-9AD0C5CCE3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6435534"/>
            <a:ext cx="1581141" cy="12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01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4754852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Main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6720357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Body text here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Lorem ipsum dolor sit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consectetur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eiusmod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tempor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incididunt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et dolore magna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  <a:b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exercitation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ullamco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laboris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nisi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 Duis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aute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irure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reprehenderit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voluptate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cillum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dolore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fugiat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pariatur</a:t>
            </a:r>
            <a:r>
              <a:rPr lang="en-US" sz="20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7847763" y="657225"/>
            <a:ext cx="3648912" cy="4678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8139845" y="2719451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2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1863642" y="4592866"/>
            <a:ext cx="4362491" cy="1120416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Heading text</a:t>
            </a:r>
          </a:p>
          <a:p>
            <a:endParaRPr lang="en-US" sz="2400" dirty="0">
              <a:solidFill>
                <a:srgbClr val="595959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18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Image caption text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D6F441-4251-2B40-BEE4-D0AB511B51F2}"/>
              </a:ext>
            </a:extLst>
          </p:cNvPr>
          <p:cNvSpPr/>
          <p:nvPr/>
        </p:nvSpPr>
        <p:spPr>
          <a:xfrm>
            <a:off x="1863642" y="657225"/>
            <a:ext cx="8464717" cy="3694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A5457C-6CDA-AB4F-84F9-8F9BA8FD324F}"/>
              </a:ext>
            </a:extLst>
          </p:cNvPr>
          <p:cNvSpPr/>
          <p:nvPr/>
        </p:nvSpPr>
        <p:spPr>
          <a:xfrm>
            <a:off x="4561152" y="2227610"/>
            <a:ext cx="30647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Image – </a:t>
            </a:r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optional</a:t>
            </a:r>
          </a:p>
          <a:p>
            <a:pPr algn="ctr"/>
            <a:r>
              <a:rPr lang="en-US" sz="1500" i="1" dirty="0">
                <a:solidFill>
                  <a:schemeClr val="bg1">
                    <a:lumMod val="75000"/>
                  </a:schemeClr>
                </a:solidFill>
                <a:latin typeface="Calibri" charset="0"/>
                <a:cs typeface="Calibri" charset="0"/>
              </a:rPr>
              <a:t>(remove this text box)</a:t>
            </a:r>
            <a:endParaRPr lang="en-US" sz="1500" i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7514C1-60BC-2A41-960A-3651AD5A5A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33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7D677BA-3969-1443-B081-52F8C010C70F}"/>
              </a:ext>
            </a:extLst>
          </p:cNvPr>
          <p:cNvSpPr txBox="1">
            <a:spLocks/>
          </p:cNvSpPr>
          <p:nvPr/>
        </p:nvSpPr>
        <p:spPr>
          <a:xfrm>
            <a:off x="695325" y="523950"/>
            <a:ext cx="7343356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b="1" dirty="0">
                <a:solidFill>
                  <a:srgbClr val="BA0C2F"/>
                </a:solidFill>
                <a:latin typeface="Calibri" charset="0"/>
                <a:ea typeface="Calibri" charset="0"/>
                <a:cs typeface="Calibri" charset="0"/>
              </a:rPr>
              <a:t>Bullet point list title text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C5DACBB-3FE0-B149-BDF7-6776C04AEC8D}"/>
              </a:ext>
            </a:extLst>
          </p:cNvPr>
          <p:cNvSpPr txBox="1">
            <a:spLocks/>
          </p:cNvSpPr>
          <p:nvPr/>
        </p:nvSpPr>
        <p:spPr>
          <a:xfrm>
            <a:off x="695325" y="1189647"/>
            <a:ext cx="4362491" cy="665697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2400" dirty="0">
                <a:solidFill>
                  <a:srgbClr val="595959"/>
                </a:solidFill>
                <a:latin typeface="Calibri" charset="0"/>
                <a:ea typeface="Calibri" charset="0"/>
                <a:cs typeface="Calibri" charset="0"/>
              </a:rPr>
              <a:t>Subtitle text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F63DF03-16D5-FD4B-958D-31A4BDDE479C}"/>
              </a:ext>
            </a:extLst>
          </p:cNvPr>
          <p:cNvSpPr txBox="1">
            <a:spLocks/>
          </p:cNvSpPr>
          <p:nvPr/>
        </p:nvSpPr>
        <p:spPr>
          <a:xfrm>
            <a:off x="695327" y="2193037"/>
            <a:ext cx="7735240" cy="3665153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1 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2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3</a:t>
            </a:r>
          </a:p>
          <a:p>
            <a:pPr marL="285744" indent="-285744">
              <a:lnSpc>
                <a:spcPct val="200000"/>
              </a:lnSpc>
              <a:buClr>
                <a:srgbClr val="CB203D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Main point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BF2644-8382-EF42-BFD7-6F977D3CF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7" y="6435534"/>
            <a:ext cx="1887723" cy="15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8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4CBD6F-F435-0647-B3A6-599F94AFB5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/>
          <a:stretch/>
        </p:blipFill>
        <p:spPr>
          <a:xfrm>
            <a:off x="1" y="-1"/>
            <a:ext cx="6004560" cy="58342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0E58731-D157-094B-8EA5-C5527715FAAE}"/>
              </a:ext>
            </a:extLst>
          </p:cNvPr>
          <p:cNvSpPr txBox="1">
            <a:spLocks/>
          </p:cNvSpPr>
          <p:nvPr/>
        </p:nvSpPr>
        <p:spPr>
          <a:xfrm>
            <a:off x="609438" y="2297602"/>
            <a:ext cx="4621323" cy="12390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Thank you for </a:t>
            </a:r>
          </a:p>
          <a:p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</a:rPr>
              <a:t>your attention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90B6BD7-71F6-3341-8C60-7B74B39B5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7" y="690293"/>
            <a:ext cx="3670417" cy="55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74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4514</TotalTime>
  <Words>126</Words>
  <Application>Microsoft Office PowerPoint</Application>
  <PresentationFormat>Widescreen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AMANDA CALLEJA</cp:lastModifiedBy>
  <cp:revision>120</cp:revision>
  <dcterms:created xsi:type="dcterms:W3CDTF">2017-09-20T07:37:37Z</dcterms:created>
  <dcterms:modified xsi:type="dcterms:W3CDTF">2025-03-06T10:00:13Z</dcterms:modified>
</cp:coreProperties>
</file>