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8000663" cy="359997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13" d="100"/>
          <a:sy n="13" d="100"/>
        </p:scale>
        <p:origin x="255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0050" y="5891626"/>
            <a:ext cx="15300564" cy="12533242"/>
          </a:xfrm>
        </p:spPr>
        <p:txBody>
          <a:bodyPr anchor="b"/>
          <a:lstStyle>
            <a:lvl1pPr algn="ctr">
              <a:defRPr sz="1181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50083" y="18908198"/>
            <a:ext cx="13500497" cy="8691601"/>
          </a:xfrm>
        </p:spPr>
        <p:txBody>
          <a:bodyPr/>
          <a:lstStyle>
            <a:lvl1pPr marL="0" indent="0" algn="ctr">
              <a:buNone/>
              <a:defRPr sz="4725"/>
            </a:lvl1pPr>
            <a:lvl2pPr marL="900044" indent="0" algn="ctr">
              <a:buNone/>
              <a:defRPr sz="3937"/>
            </a:lvl2pPr>
            <a:lvl3pPr marL="1800088" indent="0" algn="ctr">
              <a:buNone/>
              <a:defRPr sz="3543"/>
            </a:lvl3pPr>
            <a:lvl4pPr marL="2700132" indent="0" algn="ctr">
              <a:buNone/>
              <a:defRPr sz="3150"/>
            </a:lvl4pPr>
            <a:lvl5pPr marL="3600176" indent="0" algn="ctr">
              <a:buNone/>
              <a:defRPr sz="3150"/>
            </a:lvl5pPr>
            <a:lvl6pPr marL="4500220" indent="0" algn="ctr">
              <a:buNone/>
              <a:defRPr sz="3150"/>
            </a:lvl6pPr>
            <a:lvl7pPr marL="5400264" indent="0" algn="ctr">
              <a:buNone/>
              <a:defRPr sz="3150"/>
            </a:lvl7pPr>
            <a:lvl8pPr marL="6300307" indent="0" algn="ctr">
              <a:buNone/>
              <a:defRPr sz="3150"/>
            </a:lvl8pPr>
            <a:lvl9pPr marL="7200351" indent="0" algn="ctr">
              <a:buNone/>
              <a:defRPr sz="315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AD0F7-960F-408C-8521-325F6DF4DE91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E1D69-FEC4-4E90-890D-3B1E5BF9E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4868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AD0F7-960F-408C-8521-325F6DF4DE91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E1D69-FEC4-4E90-890D-3B1E5BF9E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7072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881725" y="1916653"/>
            <a:ext cx="3881393" cy="3050811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7546" y="1916653"/>
            <a:ext cx="11419171" cy="3050811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AD0F7-960F-408C-8521-325F6DF4DE91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E1D69-FEC4-4E90-890D-3B1E5BF9E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5938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AD0F7-960F-408C-8521-325F6DF4DE91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E1D69-FEC4-4E90-890D-3B1E5BF9E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855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171" y="8974945"/>
            <a:ext cx="15525572" cy="14974888"/>
          </a:xfrm>
        </p:spPr>
        <p:txBody>
          <a:bodyPr anchor="b"/>
          <a:lstStyle>
            <a:lvl1pPr>
              <a:defRPr sz="1181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8171" y="24091502"/>
            <a:ext cx="15525572" cy="7874940"/>
          </a:xfrm>
        </p:spPr>
        <p:txBody>
          <a:bodyPr/>
          <a:lstStyle>
            <a:lvl1pPr marL="0" indent="0">
              <a:buNone/>
              <a:defRPr sz="4725">
                <a:solidFill>
                  <a:schemeClr val="tx1"/>
                </a:solidFill>
              </a:defRPr>
            </a:lvl1pPr>
            <a:lvl2pPr marL="900044" indent="0">
              <a:buNone/>
              <a:defRPr sz="3937">
                <a:solidFill>
                  <a:schemeClr val="tx1">
                    <a:tint val="75000"/>
                  </a:schemeClr>
                </a:solidFill>
              </a:defRPr>
            </a:lvl2pPr>
            <a:lvl3pPr marL="1800088" indent="0">
              <a:buNone/>
              <a:defRPr sz="3543">
                <a:solidFill>
                  <a:schemeClr val="tx1">
                    <a:tint val="75000"/>
                  </a:schemeClr>
                </a:solidFill>
              </a:defRPr>
            </a:lvl3pPr>
            <a:lvl4pPr marL="2700132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4pPr>
            <a:lvl5pPr marL="3600176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5pPr>
            <a:lvl6pPr marL="450022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6pPr>
            <a:lvl7pPr marL="5400264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7pPr>
            <a:lvl8pPr marL="6300307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8pPr>
            <a:lvl9pPr marL="7200351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AD0F7-960F-408C-8521-325F6DF4DE91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E1D69-FEC4-4E90-890D-3B1E5BF9E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229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37545" y="9583264"/>
            <a:ext cx="7650282" cy="228415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12836" y="9583264"/>
            <a:ext cx="7650282" cy="228415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AD0F7-960F-408C-8521-325F6DF4DE91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E1D69-FEC4-4E90-890D-3B1E5BF9E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8326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1916661"/>
            <a:ext cx="15525572" cy="695828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9892" y="8824938"/>
            <a:ext cx="7615123" cy="4324966"/>
          </a:xfrm>
        </p:spPr>
        <p:txBody>
          <a:bodyPr anchor="b"/>
          <a:lstStyle>
            <a:lvl1pPr marL="0" indent="0">
              <a:buNone/>
              <a:defRPr sz="4725" b="1"/>
            </a:lvl1pPr>
            <a:lvl2pPr marL="900044" indent="0">
              <a:buNone/>
              <a:defRPr sz="3937" b="1"/>
            </a:lvl2pPr>
            <a:lvl3pPr marL="1800088" indent="0">
              <a:buNone/>
              <a:defRPr sz="3543" b="1"/>
            </a:lvl3pPr>
            <a:lvl4pPr marL="2700132" indent="0">
              <a:buNone/>
              <a:defRPr sz="3150" b="1"/>
            </a:lvl4pPr>
            <a:lvl5pPr marL="3600176" indent="0">
              <a:buNone/>
              <a:defRPr sz="3150" b="1"/>
            </a:lvl5pPr>
            <a:lvl6pPr marL="4500220" indent="0">
              <a:buNone/>
              <a:defRPr sz="3150" b="1"/>
            </a:lvl6pPr>
            <a:lvl7pPr marL="5400264" indent="0">
              <a:buNone/>
              <a:defRPr sz="3150" b="1"/>
            </a:lvl7pPr>
            <a:lvl8pPr marL="6300307" indent="0">
              <a:buNone/>
              <a:defRPr sz="3150" b="1"/>
            </a:lvl8pPr>
            <a:lvl9pPr marL="7200351" indent="0">
              <a:buNone/>
              <a:defRPr sz="31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9892" y="13149904"/>
            <a:ext cx="7615123" cy="193415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112837" y="8824938"/>
            <a:ext cx="7652626" cy="4324966"/>
          </a:xfrm>
        </p:spPr>
        <p:txBody>
          <a:bodyPr anchor="b"/>
          <a:lstStyle>
            <a:lvl1pPr marL="0" indent="0">
              <a:buNone/>
              <a:defRPr sz="4725" b="1"/>
            </a:lvl1pPr>
            <a:lvl2pPr marL="900044" indent="0">
              <a:buNone/>
              <a:defRPr sz="3937" b="1"/>
            </a:lvl2pPr>
            <a:lvl3pPr marL="1800088" indent="0">
              <a:buNone/>
              <a:defRPr sz="3543" b="1"/>
            </a:lvl3pPr>
            <a:lvl4pPr marL="2700132" indent="0">
              <a:buNone/>
              <a:defRPr sz="3150" b="1"/>
            </a:lvl4pPr>
            <a:lvl5pPr marL="3600176" indent="0">
              <a:buNone/>
              <a:defRPr sz="3150" b="1"/>
            </a:lvl5pPr>
            <a:lvl6pPr marL="4500220" indent="0">
              <a:buNone/>
              <a:defRPr sz="3150" b="1"/>
            </a:lvl6pPr>
            <a:lvl7pPr marL="5400264" indent="0">
              <a:buNone/>
              <a:defRPr sz="3150" b="1"/>
            </a:lvl7pPr>
            <a:lvl8pPr marL="6300307" indent="0">
              <a:buNone/>
              <a:defRPr sz="3150" b="1"/>
            </a:lvl8pPr>
            <a:lvl9pPr marL="7200351" indent="0">
              <a:buNone/>
              <a:defRPr sz="31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112837" y="13149904"/>
            <a:ext cx="7652626" cy="193415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AD0F7-960F-408C-8521-325F6DF4DE91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E1D69-FEC4-4E90-890D-3B1E5BF9E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9274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AD0F7-960F-408C-8521-325F6DF4DE91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E1D69-FEC4-4E90-890D-3B1E5BF9E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0802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AD0F7-960F-408C-8521-325F6DF4DE91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E1D69-FEC4-4E90-890D-3B1E5BF9E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7413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2399982"/>
            <a:ext cx="5805682" cy="839993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2626" y="5183304"/>
            <a:ext cx="9112836" cy="25583147"/>
          </a:xfrm>
        </p:spPr>
        <p:txBody>
          <a:bodyPr/>
          <a:lstStyle>
            <a:lvl1pPr>
              <a:defRPr sz="6300"/>
            </a:lvl1pPr>
            <a:lvl2pPr>
              <a:defRPr sz="5512"/>
            </a:lvl2pPr>
            <a:lvl3pPr>
              <a:defRPr sz="4725"/>
            </a:lvl3pPr>
            <a:lvl4pPr>
              <a:defRPr sz="3937"/>
            </a:lvl4pPr>
            <a:lvl5pPr>
              <a:defRPr sz="3937"/>
            </a:lvl5pPr>
            <a:lvl6pPr>
              <a:defRPr sz="3937"/>
            </a:lvl6pPr>
            <a:lvl7pPr>
              <a:defRPr sz="3937"/>
            </a:lvl7pPr>
            <a:lvl8pPr>
              <a:defRPr sz="3937"/>
            </a:lvl8pPr>
            <a:lvl9pPr>
              <a:defRPr sz="393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9890" y="10799922"/>
            <a:ext cx="5805682" cy="20008190"/>
          </a:xfrm>
        </p:spPr>
        <p:txBody>
          <a:bodyPr/>
          <a:lstStyle>
            <a:lvl1pPr marL="0" indent="0">
              <a:buNone/>
              <a:defRPr sz="3150"/>
            </a:lvl1pPr>
            <a:lvl2pPr marL="900044" indent="0">
              <a:buNone/>
              <a:defRPr sz="2756"/>
            </a:lvl2pPr>
            <a:lvl3pPr marL="1800088" indent="0">
              <a:buNone/>
              <a:defRPr sz="2362"/>
            </a:lvl3pPr>
            <a:lvl4pPr marL="2700132" indent="0">
              <a:buNone/>
              <a:defRPr sz="1969"/>
            </a:lvl4pPr>
            <a:lvl5pPr marL="3600176" indent="0">
              <a:buNone/>
              <a:defRPr sz="1969"/>
            </a:lvl5pPr>
            <a:lvl6pPr marL="4500220" indent="0">
              <a:buNone/>
              <a:defRPr sz="1969"/>
            </a:lvl6pPr>
            <a:lvl7pPr marL="5400264" indent="0">
              <a:buNone/>
              <a:defRPr sz="1969"/>
            </a:lvl7pPr>
            <a:lvl8pPr marL="6300307" indent="0">
              <a:buNone/>
              <a:defRPr sz="1969"/>
            </a:lvl8pPr>
            <a:lvl9pPr marL="7200351" indent="0">
              <a:buNone/>
              <a:defRPr sz="19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AD0F7-960F-408C-8521-325F6DF4DE91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E1D69-FEC4-4E90-890D-3B1E5BF9E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2976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2399982"/>
            <a:ext cx="5805682" cy="839993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652626" y="5183304"/>
            <a:ext cx="9112836" cy="25583147"/>
          </a:xfrm>
        </p:spPr>
        <p:txBody>
          <a:bodyPr anchor="t"/>
          <a:lstStyle>
            <a:lvl1pPr marL="0" indent="0">
              <a:buNone/>
              <a:defRPr sz="6300"/>
            </a:lvl1pPr>
            <a:lvl2pPr marL="900044" indent="0">
              <a:buNone/>
              <a:defRPr sz="5512"/>
            </a:lvl2pPr>
            <a:lvl3pPr marL="1800088" indent="0">
              <a:buNone/>
              <a:defRPr sz="4725"/>
            </a:lvl3pPr>
            <a:lvl4pPr marL="2700132" indent="0">
              <a:buNone/>
              <a:defRPr sz="3937"/>
            </a:lvl4pPr>
            <a:lvl5pPr marL="3600176" indent="0">
              <a:buNone/>
              <a:defRPr sz="3937"/>
            </a:lvl5pPr>
            <a:lvl6pPr marL="4500220" indent="0">
              <a:buNone/>
              <a:defRPr sz="3937"/>
            </a:lvl6pPr>
            <a:lvl7pPr marL="5400264" indent="0">
              <a:buNone/>
              <a:defRPr sz="3937"/>
            </a:lvl7pPr>
            <a:lvl8pPr marL="6300307" indent="0">
              <a:buNone/>
              <a:defRPr sz="3937"/>
            </a:lvl8pPr>
            <a:lvl9pPr marL="7200351" indent="0">
              <a:buNone/>
              <a:defRPr sz="393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9890" y="10799922"/>
            <a:ext cx="5805682" cy="20008190"/>
          </a:xfrm>
        </p:spPr>
        <p:txBody>
          <a:bodyPr/>
          <a:lstStyle>
            <a:lvl1pPr marL="0" indent="0">
              <a:buNone/>
              <a:defRPr sz="3150"/>
            </a:lvl1pPr>
            <a:lvl2pPr marL="900044" indent="0">
              <a:buNone/>
              <a:defRPr sz="2756"/>
            </a:lvl2pPr>
            <a:lvl3pPr marL="1800088" indent="0">
              <a:buNone/>
              <a:defRPr sz="2362"/>
            </a:lvl3pPr>
            <a:lvl4pPr marL="2700132" indent="0">
              <a:buNone/>
              <a:defRPr sz="1969"/>
            </a:lvl4pPr>
            <a:lvl5pPr marL="3600176" indent="0">
              <a:buNone/>
              <a:defRPr sz="1969"/>
            </a:lvl5pPr>
            <a:lvl6pPr marL="4500220" indent="0">
              <a:buNone/>
              <a:defRPr sz="1969"/>
            </a:lvl6pPr>
            <a:lvl7pPr marL="5400264" indent="0">
              <a:buNone/>
              <a:defRPr sz="1969"/>
            </a:lvl7pPr>
            <a:lvl8pPr marL="6300307" indent="0">
              <a:buNone/>
              <a:defRPr sz="1969"/>
            </a:lvl8pPr>
            <a:lvl9pPr marL="7200351" indent="0">
              <a:buNone/>
              <a:defRPr sz="19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AD0F7-960F-408C-8521-325F6DF4DE91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E1D69-FEC4-4E90-890D-3B1E5BF9E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6778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37546" y="1916661"/>
            <a:ext cx="15525572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7546" y="9583264"/>
            <a:ext cx="15525572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37546" y="33366432"/>
            <a:ext cx="4050149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3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AD0F7-960F-408C-8521-325F6DF4DE91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62720" y="33366432"/>
            <a:ext cx="607522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3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712968" y="33366432"/>
            <a:ext cx="4050149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3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FE1D69-FEC4-4E90-890D-3B1E5BF9E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8395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800088" rtl="0" eaLnBrk="1" latinLnBrk="0" hangingPunct="1">
        <a:lnSpc>
          <a:spcPct val="90000"/>
        </a:lnSpc>
        <a:spcBef>
          <a:spcPct val="0"/>
        </a:spcBef>
        <a:buNone/>
        <a:defRPr sz="86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0022" indent="-450022" algn="l" defTabSz="1800088" rtl="0" eaLnBrk="1" latinLnBrk="0" hangingPunct="1">
        <a:lnSpc>
          <a:spcPct val="90000"/>
        </a:lnSpc>
        <a:spcBef>
          <a:spcPts val="1969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1pPr>
      <a:lvl2pPr marL="1350066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2pPr>
      <a:lvl3pPr marL="2250110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937" kern="1200">
          <a:solidFill>
            <a:schemeClr val="tx1"/>
          </a:solidFill>
          <a:latin typeface="+mn-lt"/>
          <a:ea typeface="+mn-ea"/>
          <a:cs typeface="+mn-cs"/>
        </a:defRPr>
      </a:lvl3pPr>
      <a:lvl4pPr marL="3150154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4pPr>
      <a:lvl5pPr marL="4050198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5pPr>
      <a:lvl6pPr marL="4950242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6pPr>
      <a:lvl7pPr marL="5850285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7pPr>
      <a:lvl8pPr marL="6750329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8pPr>
      <a:lvl9pPr marL="7650373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1pPr>
      <a:lvl2pPr marL="900044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2pPr>
      <a:lvl3pPr marL="1800088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3pPr>
      <a:lvl4pPr marL="2700132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4pPr>
      <a:lvl5pPr marL="3600176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5pPr>
      <a:lvl6pPr marL="4500220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6pPr>
      <a:lvl7pPr marL="5400264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7pPr>
      <a:lvl8pPr marL="6300307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8pPr>
      <a:lvl9pPr marL="7200351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61278862-C72E-437E-99BF-FB646F0C88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4175" y="3676650"/>
            <a:ext cx="17192625" cy="5856288"/>
          </a:xfrm>
          <a:prstGeom prst="rect">
            <a:avLst/>
          </a:prstGeom>
          <a:solidFill>
            <a:srgbClr val="600060">
              <a:alpha val="14999"/>
            </a:srgbClr>
          </a:solidFill>
          <a:ln w="19050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56409CC8-E37B-4771-A431-F7173FE1E7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788" y="3824288"/>
            <a:ext cx="16717962" cy="556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3600" b="1" i="0" u="none" strike="noStrike" cap="none" normalizeH="0" baseline="0">
                <a:ln>
                  <a:noFill/>
                </a:ln>
                <a:solidFill>
                  <a:srgbClr val="600060"/>
                </a:solidFill>
                <a:effectLst/>
                <a:latin typeface="Calibri" panose="020F0502020204030204" pitchFamily="34" charset="0"/>
              </a:rPr>
              <a:t>INTRODUCTION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36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text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B2940985-396C-4CAB-918A-937DBB65CD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175"/>
            <a:ext cx="18068925" cy="36034663"/>
          </a:xfrm>
          <a:prstGeom prst="rect">
            <a:avLst/>
          </a:prstGeom>
          <a:noFill/>
          <a:ln w="152400" algn="in">
            <a:solidFill>
              <a:srgbClr val="B366B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29" name="Picture 5">
            <a:extLst>
              <a:ext uri="{FF2B5EF4-FFF2-40B4-BE49-F238E27FC236}">
                <a16:creationId xmlns:a16="http://schemas.microsoft.com/office/drawing/2014/main" id="{5A846108-46F1-4557-8FA3-86A98C7DFB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0"/>
            <a:ext cx="18048288" cy="3473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sp>
        <p:nvSpPr>
          <p:cNvPr id="7" name="Text Box 6">
            <a:extLst>
              <a:ext uri="{FF2B5EF4-FFF2-40B4-BE49-F238E27FC236}">
                <a16:creationId xmlns:a16="http://schemas.microsoft.com/office/drawing/2014/main" id="{10D6E743-0D74-499E-8C68-39E2B70B87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663" y="141288"/>
            <a:ext cx="13020675" cy="286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48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TITLE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4800" b="1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36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Full name and surname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Department of Pharmacy, Faculty of Medicine and Surgery, University of Malta, Msida, Malta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71B4AEF-A773-47C9-83D7-3FB66EE4DD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413" y="18040350"/>
            <a:ext cx="17225962" cy="11345863"/>
          </a:xfrm>
          <a:prstGeom prst="rect">
            <a:avLst/>
          </a:prstGeom>
          <a:solidFill>
            <a:srgbClr val="600060">
              <a:alpha val="14999"/>
            </a:srgbClr>
          </a:solidFill>
          <a:ln w="19050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Text Box 8">
            <a:extLst>
              <a:ext uri="{FF2B5EF4-FFF2-40B4-BE49-F238E27FC236}">
                <a16:creationId xmlns:a16="http://schemas.microsoft.com/office/drawing/2014/main" id="{38B357BC-3C80-4E6B-9758-28CC5BA511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550" y="18175288"/>
            <a:ext cx="8293100" cy="10856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3600" b="1" i="0" u="none" strike="noStrike" cap="none" normalizeH="0" baseline="0">
                <a:ln>
                  <a:noFill/>
                </a:ln>
                <a:solidFill>
                  <a:srgbClr val="600060"/>
                </a:solidFill>
                <a:effectLst/>
                <a:latin typeface="Calibri" panose="020F0502020204030204" pitchFamily="34" charset="0"/>
              </a:rPr>
              <a:t>METHOD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36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Text in two columns or include flowchart to explain method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1AC65E2-AF57-479B-8997-3B6E72D200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238" y="10131425"/>
            <a:ext cx="17191037" cy="7337425"/>
          </a:xfrm>
          <a:prstGeom prst="rect">
            <a:avLst/>
          </a:prstGeom>
          <a:solidFill>
            <a:srgbClr val="600060">
              <a:alpha val="14999"/>
            </a:srgbClr>
          </a:solidFill>
          <a:ln w="19050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Text Box 10">
            <a:extLst>
              <a:ext uri="{FF2B5EF4-FFF2-40B4-BE49-F238E27FC236}">
                <a16:creationId xmlns:a16="http://schemas.microsoft.com/office/drawing/2014/main" id="{2684ED1D-4CE3-4D46-986A-37731718E1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288" y="10313988"/>
            <a:ext cx="16644937" cy="6970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3600" b="1" i="0" u="none" strike="noStrike" cap="none" normalizeH="0" baseline="0">
                <a:ln>
                  <a:noFill/>
                </a:ln>
                <a:solidFill>
                  <a:srgbClr val="600060"/>
                </a:solidFill>
                <a:effectLst/>
                <a:latin typeface="Calibri" panose="020F0502020204030204" pitchFamily="34" charset="0"/>
              </a:rPr>
              <a:t>AIM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36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text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Text Box 11">
            <a:extLst>
              <a:ext uri="{FF2B5EF4-FFF2-40B4-BE49-F238E27FC236}">
                <a16:creationId xmlns:a16="http://schemas.microsoft.com/office/drawing/2014/main" id="{87A188C4-9772-41B7-A02F-72EAAF7539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91638" y="18175288"/>
            <a:ext cx="8123237" cy="10856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36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Avoid hyphenations in text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36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Avoid using underline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36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If you want to introduce sub-headers, use Sentence case subheaders eg.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3600" b="1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3600" b="1" i="0" u="none" strike="noStrike" cap="none" normalizeH="0" baseline="0">
                <a:ln>
                  <a:noFill/>
                </a:ln>
                <a:solidFill>
                  <a:srgbClr val="600060"/>
                </a:solidFill>
                <a:effectLst/>
                <a:latin typeface="Calibri" panose="020F0502020204030204" pitchFamily="34" charset="0"/>
              </a:rPr>
              <a:t>Phase 1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9046D96-A4CC-4A49-93DA-6CCBE8B10F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30021213"/>
            <a:ext cx="17218025" cy="5578475"/>
          </a:xfrm>
          <a:prstGeom prst="rect">
            <a:avLst/>
          </a:prstGeom>
          <a:solidFill>
            <a:srgbClr val="600060">
              <a:alpha val="14999"/>
            </a:srgbClr>
          </a:solidFill>
          <a:ln w="19050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Text Box 13">
            <a:extLst>
              <a:ext uri="{FF2B5EF4-FFF2-40B4-BE49-F238E27FC236}">
                <a16:creationId xmlns:a16="http://schemas.microsoft.com/office/drawing/2014/main" id="{E878EAD4-D484-44DC-AC48-8A3BBFE306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775" y="30129163"/>
            <a:ext cx="17025938" cy="5399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3600" b="1" i="0" u="none" strike="noStrike" cap="none" normalizeH="0" baseline="0">
                <a:ln>
                  <a:noFill/>
                </a:ln>
                <a:solidFill>
                  <a:srgbClr val="600060"/>
                </a:solidFill>
                <a:effectLst/>
                <a:latin typeface="Calibri" panose="020F0502020204030204" pitchFamily="34" charset="0"/>
              </a:rPr>
              <a:t>DISCUSSION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36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Text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3600" b="1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3600" b="1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1" i="0" u="none" strike="noStrike" cap="none" normalizeH="0" baseline="0">
                <a:ln>
                  <a:noFill/>
                </a:ln>
                <a:solidFill>
                  <a:srgbClr val="600060"/>
                </a:solidFill>
                <a:effectLst/>
                <a:latin typeface="Calibri" panose="020F0502020204030204" pitchFamily="34" charset="0"/>
              </a:rPr>
              <a:t>Reference(s) </a:t>
            </a:r>
            <a:r>
              <a:rPr kumimoji="0" lang="en-GB" altLang="en-US" sz="24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if applicable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Include references, numbering in superscript in text.  List of references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Text Box 8">
            <a:extLst>
              <a:ext uri="{FF2B5EF4-FFF2-40B4-BE49-F238E27FC236}">
                <a16:creationId xmlns:a16="http://schemas.microsoft.com/office/drawing/2014/main" id="{1CAEECC5-7334-498C-83FF-2BC2C258B9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25638" y="2268538"/>
            <a:ext cx="2851150" cy="392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8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Department of Pharmacy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39" name="Picture 10" descr="uom pharm logo 2">
            <a:extLst>
              <a:ext uri="{FF2B5EF4-FFF2-40B4-BE49-F238E27FC236}">
                <a16:creationId xmlns:a16="http://schemas.microsoft.com/office/drawing/2014/main" id="{94C6B205-505A-4FEA-ACDA-79B82C362F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01"/>
          <a:stretch>
            <a:fillRect/>
          </a:stretch>
        </p:blipFill>
        <p:spPr bwMode="auto">
          <a:xfrm>
            <a:off x="15324138" y="812800"/>
            <a:ext cx="1454150" cy="1411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682029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80</Words>
  <Application>Microsoft Office PowerPoint</Application>
  <PresentationFormat>Custom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</dc:creator>
  <cp:lastModifiedBy>Windows User</cp:lastModifiedBy>
  <cp:revision>1</cp:revision>
  <dcterms:created xsi:type="dcterms:W3CDTF">2021-01-08T10:37:09Z</dcterms:created>
  <dcterms:modified xsi:type="dcterms:W3CDTF">2021-01-14T21:19:41Z</dcterms:modified>
</cp:coreProperties>
</file>