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5119350" cy="21383625"/>
  <p:notesSz cx="6858000" cy="9144000"/>
  <p:defaultTextStyle>
    <a:defPPr>
      <a:defRPr lang="en-US"/>
    </a:defPPr>
    <a:lvl1pPr marL="0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1pPr>
    <a:lvl2pPr marL="876041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2pPr>
    <a:lvl3pPr marL="1752082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3pPr>
    <a:lvl4pPr marL="2628123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4pPr>
    <a:lvl5pPr marL="3504164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5pPr>
    <a:lvl6pPr marL="4380205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6pPr>
    <a:lvl7pPr marL="5256246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7pPr>
    <a:lvl8pPr marL="6132286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8pPr>
    <a:lvl9pPr marL="7008327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4762" userDrawn="1">
          <p15:clr>
            <a:srgbClr val="A4A3A4"/>
          </p15:clr>
        </p15:guide>
        <p15:guide id="3" pos="339" userDrawn="1">
          <p15:clr>
            <a:srgbClr val="A4A3A4"/>
          </p15:clr>
        </p15:guide>
        <p15:guide id="4" pos="9185" userDrawn="1">
          <p15:clr>
            <a:srgbClr val="A4A3A4"/>
          </p15:clr>
        </p15:guide>
        <p15:guide id="5" orient="horz" pos="339" userDrawn="1">
          <p15:clr>
            <a:srgbClr val="A4A3A4"/>
          </p15:clr>
        </p15:guide>
        <p15:guide id="6" orient="horz" pos="952" userDrawn="1">
          <p15:clr>
            <a:srgbClr val="A4A3A4"/>
          </p15:clr>
        </p15:guide>
        <p15:guide id="7" orient="horz" pos="13131" userDrawn="1">
          <p15:clr>
            <a:srgbClr val="A4A3A4"/>
          </p15:clr>
        </p15:guide>
        <p15:guide id="8" pos="4921" userDrawn="1">
          <p15:clr>
            <a:srgbClr val="A4A3A4"/>
          </p15:clr>
        </p15:guide>
        <p15:guide id="9" pos="46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9"/>
    <p:restoredTop sz="94719"/>
  </p:normalViewPr>
  <p:slideViewPr>
    <p:cSldViewPr snapToGrid="0" snapToObjects="1" showGuides="1">
      <p:cViewPr varScale="1">
        <p:scale>
          <a:sx n="27" d="100"/>
          <a:sy n="27" d="100"/>
        </p:scale>
        <p:origin x="2271" y="105"/>
      </p:cViewPr>
      <p:guideLst>
        <p:guide orient="horz" pos="6735"/>
        <p:guide pos="4762"/>
        <p:guide pos="339"/>
        <p:guide pos="9185"/>
        <p:guide orient="horz" pos="339"/>
        <p:guide orient="horz" pos="952"/>
        <p:guide orient="horz" pos="13131"/>
        <p:guide pos="4921"/>
        <p:guide pos="460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14" d="100"/>
          <a:sy n="114" d="100"/>
        </p:scale>
        <p:origin x="2664" y="1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73891E7-C3BA-3646-A7FC-F0098B06E0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F4FB73-E53B-1749-A059-FE7257A966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0E767-06F5-1743-8250-09BED16D1E0E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BA9DB-F905-5049-94C5-CA28F88F50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EAA553-D214-1046-A6CC-A7C6D38172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8FCAB-9264-FF45-8959-444272B54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32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C99CA-AF55-2547-B865-ACD414BD3D5B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CAA77-372A-BC4B-8C05-DA1E75EBB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26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1pPr>
    <a:lvl2pPr marL="876041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2pPr>
    <a:lvl3pPr marL="1752082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3pPr>
    <a:lvl4pPr marL="2628123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4pPr>
    <a:lvl5pPr marL="3504164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5pPr>
    <a:lvl6pPr marL="4380205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6pPr>
    <a:lvl7pPr marL="5256246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7pPr>
    <a:lvl8pPr marL="6132286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8pPr>
    <a:lvl9pPr marL="7008327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9CAA77-372A-BC4B-8C05-DA1E75EBB0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50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8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21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5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35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63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0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50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120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5E40B-6DE2-BC44-9D41-DAE6D07500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6843-2171-0A4E-A25C-3792A956F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84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20AD2D8-C138-C94C-94DD-ABB553EA7D13}"/>
              </a:ext>
            </a:extLst>
          </p:cNvPr>
          <p:cNvSpPr txBox="1"/>
          <p:nvPr/>
        </p:nvSpPr>
        <p:spPr>
          <a:xfrm>
            <a:off x="463519" y="2033666"/>
            <a:ext cx="8286697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Dielectric properties of biological tissues for microwave </a:t>
            </a:r>
            <a:r>
              <a:rPr lang="en-US" sz="3000" b="1">
                <a:solidFill>
                  <a:schemeClr val="bg2">
                    <a:lumMod val="1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medical applications</a:t>
            </a:r>
            <a:endParaRPr lang="en-US" sz="3000" b="1" dirty="0">
              <a:solidFill>
                <a:schemeClr val="bg2">
                  <a:lumMod val="10000"/>
                </a:schemeClr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F28539-8427-034D-AB3E-D080C970E1AF}"/>
              </a:ext>
            </a:extLst>
          </p:cNvPr>
          <p:cNvSpPr txBox="1"/>
          <p:nvPr/>
        </p:nvSpPr>
        <p:spPr>
          <a:xfrm>
            <a:off x="9198292" y="1959288"/>
            <a:ext cx="53828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2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Name Surname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D573C57-D36A-A144-A6CD-69ACDF1287F2}"/>
              </a:ext>
            </a:extLst>
          </p:cNvPr>
          <p:cNvSpPr/>
          <p:nvPr/>
        </p:nvSpPr>
        <p:spPr>
          <a:xfrm>
            <a:off x="9198293" y="2390175"/>
            <a:ext cx="5382895" cy="733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</a:pPr>
            <a:r>
              <a:rPr lang="en-US" sz="2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Supervisor: Name Surname, </a:t>
            </a:r>
          </a:p>
          <a:p>
            <a:pPr>
              <a:spcAft>
                <a:spcPts val="200"/>
              </a:spcAft>
            </a:pPr>
            <a:r>
              <a:rPr lang="en-US" sz="2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Co-Supervisor: Name Surname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D49B10F-6444-244B-886E-62EC6CD4F9A3}"/>
              </a:ext>
            </a:extLst>
          </p:cNvPr>
          <p:cNvCxnSpPr>
            <a:cxnSpLocks/>
          </p:cNvCxnSpPr>
          <p:nvPr/>
        </p:nvCxnSpPr>
        <p:spPr>
          <a:xfrm>
            <a:off x="8903825" y="1959288"/>
            <a:ext cx="0" cy="1164421"/>
          </a:xfrm>
          <a:prstGeom prst="line">
            <a:avLst/>
          </a:prstGeom>
          <a:ln w="38100">
            <a:solidFill>
              <a:srgbClr val="BA0C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F601ED87-E571-5049-946E-B27D209C819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3785" y="328256"/>
            <a:ext cx="7465890" cy="190011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9DD6ED2-C138-0549-B89C-9C30DB01CB8D}"/>
              </a:ext>
            </a:extLst>
          </p:cNvPr>
          <p:cNvSpPr/>
          <p:nvPr/>
        </p:nvSpPr>
        <p:spPr>
          <a:xfrm>
            <a:off x="11277600" y="572112"/>
            <a:ext cx="38417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BA0C2F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B.Sc. (Hons.)</a:t>
            </a:r>
          </a:p>
          <a:p>
            <a:r>
              <a:rPr lang="en-US" sz="1800" b="1" dirty="0">
                <a:solidFill>
                  <a:srgbClr val="BA0C2F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Physics/</a:t>
            </a:r>
          </a:p>
          <a:p>
            <a:r>
              <a:rPr lang="en-US" sz="1800" b="1" dirty="0">
                <a:solidFill>
                  <a:srgbClr val="BA0C2F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Physics &amp; </a:t>
            </a:r>
          </a:p>
        </p:txBody>
      </p:sp>
    </p:spTree>
    <p:extLst>
      <p:ext uri="{BB962C8B-B14F-4D97-AF65-F5344CB8AC3E}">
        <p14:creationId xmlns:p14="http://schemas.microsoft.com/office/powerpoint/2010/main" val="181088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350</TotalTime>
  <Words>32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Lato Black</vt:lpstr>
      <vt:lpstr>Lato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Lourdes Farrugia</cp:lastModifiedBy>
  <cp:revision>32</cp:revision>
  <cp:lastPrinted>2020-02-20T07:04:01Z</cp:lastPrinted>
  <dcterms:created xsi:type="dcterms:W3CDTF">2020-01-29T13:06:55Z</dcterms:created>
  <dcterms:modified xsi:type="dcterms:W3CDTF">2025-10-17T12:18:23Z</dcterms:modified>
</cp:coreProperties>
</file>